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92" r:id="rId5"/>
    <p:sldId id="264" r:id="rId6"/>
    <p:sldId id="268" r:id="rId7"/>
    <p:sldId id="281" r:id="rId8"/>
    <p:sldId id="294" r:id="rId9"/>
    <p:sldId id="286" r:id="rId10"/>
    <p:sldId id="289" r:id="rId11"/>
    <p:sldId id="295" r:id="rId12"/>
    <p:sldId id="296" r:id="rId13"/>
    <p:sldId id="273" r:id="rId14"/>
    <p:sldId id="275" r:id="rId15"/>
    <p:sldId id="290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>
      <p:cViewPr>
        <p:scale>
          <a:sx n="75" d="100"/>
          <a:sy n="75" d="100"/>
        </p:scale>
        <p:origin x="111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an\Desktop\hmmm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an\Desktop\hmmm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an\Desktop\hmmm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External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hmmm!$AE$1</c:f>
              <c:strCache>
                <c:ptCount val="1"/>
                <c:pt idx="0">
                  <c:v>ExtTemp(c)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hmmm!$AE$2:$AE$5113</c:f>
              <c:numCache>
                <c:formatCode>General</c:formatCode>
                <c:ptCount val="5112"/>
                <c:pt idx="0">
                  <c:v>33.565806449999997</c:v>
                </c:pt>
                <c:pt idx="1">
                  <c:v>33.519354839999998</c:v>
                </c:pt>
                <c:pt idx="2">
                  <c:v>33.47290323</c:v>
                </c:pt>
                <c:pt idx="3">
                  <c:v>33.42258065</c:v>
                </c:pt>
                <c:pt idx="4">
                  <c:v>33.37032258</c:v>
                </c:pt>
                <c:pt idx="5">
                  <c:v>33.313870970000004</c:v>
                </c:pt>
                <c:pt idx="6">
                  <c:v>33.255483869999999</c:v>
                </c:pt>
                <c:pt idx="7">
                  <c:v>33.192903229999999</c:v>
                </c:pt>
                <c:pt idx="8">
                  <c:v>33.128064520000002</c:v>
                </c:pt>
                <c:pt idx="9">
                  <c:v>33.0616129</c:v>
                </c:pt>
                <c:pt idx="10">
                  <c:v>32.990967740000002</c:v>
                </c:pt>
                <c:pt idx="11">
                  <c:v>32.918387099999997</c:v>
                </c:pt>
                <c:pt idx="12">
                  <c:v>32.841612900000001</c:v>
                </c:pt>
                <c:pt idx="13">
                  <c:v>32.760967739999998</c:v>
                </c:pt>
                <c:pt idx="14">
                  <c:v>32.67806452</c:v>
                </c:pt>
                <c:pt idx="15">
                  <c:v>32.59322581</c:v>
                </c:pt>
                <c:pt idx="16">
                  <c:v>32.5083871</c:v>
                </c:pt>
                <c:pt idx="17">
                  <c:v>32.419354839999997</c:v>
                </c:pt>
                <c:pt idx="18">
                  <c:v>32.328709680000003</c:v>
                </c:pt>
                <c:pt idx="19">
                  <c:v>32.238064520000002</c:v>
                </c:pt>
                <c:pt idx="20">
                  <c:v>32.143225809999997</c:v>
                </c:pt>
                <c:pt idx="21">
                  <c:v>32.048387099999999</c:v>
                </c:pt>
                <c:pt idx="22">
                  <c:v>31.953548390000002</c:v>
                </c:pt>
                <c:pt idx="23">
                  <c:v>31.85870968</c:v>
                </c:pt>
                <c:pt idx="24">
                  <c:v>31.763870969999999</c:v>
                </c:pt>
                <c:pt idx="25">
                  <c:v>31.666774190000002</c:v>
                </c:pt>
                <c:pt idx="26">
                  <c:v>31.567741940000001</c:v>
                </c:pt>
                <c:pt idx="27">
                  <c:v>31.467096770000001</c:v>
                </c:pt>
                <c:pt idx="28">
                  <c:v>31.36419355</c:v>
                </c:pt>
                <c:pt idx="29">
                  <c:v>31.25935484</c:v>
                </c:pt>
                <c:pt idx="30">
                  <c:v>31.152258060000001</c:v>
                </c:pt>
                <c:pt idx="31">
                  <c:v>31.037096770000002</c:v>
                </c:pt>
                <c:pt idx="32">
                  <c:v>30.922258060000001</c:v>
                </c:pt>
                <c:pt idx="33">
                  <c:v>30.803225810000001</c:v>
                </c:pt>
                <c:pt idx="34">
                  <c:v>30.682258059999999</c:v>
                </c:pt>
                <c:pt idx="35">
                  <c:v>30.563225809999999</c:v>
                </c:pt>
                <c:pt idx="36">
                  <c:v>30.448064519999999</c:v>
                </c:pt>
                <c:pt idx="37">
                  <c:v>30.332903229999999</c:v>
                </c:pt>
                <c:pt idx="38">
                  <c:v>30.22</c:v>
                </c:pt>
                <c:pt idx="39">
                  <c:v>30.107096769999998</c:v>
                </c:pt>
                <c:pt idx="40">
                  <c:v>29.996129029999999</c:v>
                </c:pt>
                <c:pt idx="41">
                  <c:v>29.885483870000002</c:v>
                </c:pt>
                <c:pt idx="42">
                  <c:v>29.774516129999999</c:v>
                </c:pt>
                <c:pt idx="43">
                  <c:v>29.663870970000001</c:v>
                </c:pt>
                <c:pt idx="44">
                  <c:v>29.552903229999998</c:v>
                </c:pt>
                <c:pt idx="45">
                  <c:v>29.44225806</c:v>
                </c:pt>
                <c:pt idx="46">
                  <c:v>29.325483869999999</c:v>
                </c:pt>
                <c:pt idx="47">
                  <c:v>29.208387099999999</c:v>
                </c:pt>
                <c:pt idx="48">
                  <c:v>29.091612900000001</c:v>
                </c:pt>
                <c:pt idx="49">
                  <c:v>28.97677419</c:v>
                </c:pt>
                <c:pt idx="50">
                  <c:v>28.861612900000001</c:v>
                </c:pt>
                <c:pt idx="51">
                  <c:v>28.74677419</c:v>
                </c:pt>
                <c:pt idx="52">
                  <c:v>28.631935479999999</c:v>
                </c:pt>
                <c:pt idx="53">
                  <c:v>28.519032259999999</c:v>
                </c:pt>
                <c:pt idx="54">
                  <c:v>28.406129029999999</c:v>
                </c:pt>
                <c:pt idx="55">
                  <c:v>28.293225809999999</c:v>
                </c:pt>
                <c:pt idx="56">
                  <c:v>28.182580649999998</c:v>
                </c:pt>
                <c:pt idx="57">
                  <c:v>28.069677420000001</c:v>
                </c:pt>
                <c:pt idx="58">
                  <c:v>27.960645159999999</c:v>
                </c:pt>
                <c:pt idx="59">
                  <c:v>27.851935480000002</c:v>
                </c:pt>
                <c:pt idx="60">
                  <c:v>27.745161289999999</c:v>
                </c:pt>
                <c:pt idx="61">
                  <c:v>27.642580649999999</c:v>
                </c:pt>
                <c:pt idx="62">
                  <c:v>27.547741940000002</c:v>
                </c:pt>
                <c:pt idx="63">
                  <c:v>27.45290323</c:v>
                </c:pt>
                <c:pt idx="64">
                  <c:v>27.36612903</c:v>
                </c:pt>
                <c:pt idx="65">
                  <c:v>27.28741935</c:v>
                </c:pt>
                <c:pt idx="66">
                  <c:v>27.208709679999998</c:v>
                </c:pt>
                <c:pt idx="67">
                  <c:v>27.132258060000002</c:v>
                </c:pt>
                <c:pt idx="68">
                  <c:v>27.055806449999999</c:v>
                </c:pt>
                <c:pt idx="69">
                  <c:v>26.98322581</c:v>
                </c:pt>
                <c:pt idx="70">
                  <c:v>26.910645160000001</c:v>
                </c:pt>
                <c:pt idx="71">
                  <c:v>26.83806452</c:v>
                </c:pt>
                <c:pt idx="72">
                  <c:v>26.767419350000001</c:v>
                </c:pt>
                <c:pt idx="73">
                  <c:v>26.700967739999999</c:v>
                </c:pt>
                <c:pt idx="74">
                  <c:v>26.636451610000002</c:v>
                </c:pt>
                <c:pt idx="75">
                  <c:v>26.576129030000001</c:v>
                </c:pt>
                <c:pt idx="76">
                  <c:v>26.517419350000001</c:v>
                </c:pt>
                <c:pt idx="77">
                  <c:v>26.466774189999999</c:v>
                </c:pt>
                <c:pt idx="78">
                  <c:v>26.4183871</c:v>
                </c:pt>
                <c:pt idx="79">
                  <c:v>26.371935480000001</c:v>
                </c:pt>
                <c:pt idx="80">
                  <c:v>26.32741935</c:v>
                </c:pt>
                <c:pt idx="81">
                  <c:v>26.285161290000001</c:v>
                </c:pt>
                <c:pt idx="82">
                  <c:v>26.24483871</c:v>
                </c:pt>
                <c:pt idx="83">
                  <c:v>26.206451609999998</c:v>
                </c:pt>
                <c:pt idx="84">
                  <c:v>26.1683871</c:v>
                </c:pt>
                <c:pt idx="85">
                  <c:v>26.132258060000002</c:v>
                </c:pt>
                <c:pt idx="86">
                  <c:v>26.095806450000001</c:v>
                </c:pt>
                <c:pt idx="87">
                  <c:v>26.061290320000001</c:v>
                </c:pt>
                <c:pt idx="88">
                  <c:v>26.029032260000001</c:v>
                </c:pt>
                <c:pt idx="89">
                  <c:v>25.99677419</c:v>
                </c:pt>
                <c:pt idx="90">
                  <c:v>25.96451613</c:v>
                </c:pt>
                <c:pt idx="91">
                  <c:v>25.932258059999999</c:v>
                </c:pt>
                <c:pt idx="92">
                  <c:v>25.89774194</c:v>
                </c:pt>
                <c:pt idx="93">
                  <c:v>25.863548389999998</c:v>
                </c:pt>
                <c:pt idx="94">
                  <c:v>25.829354840000001</c:v>
                </c:pt>
                <c:pt idx="95">
                  <c:v>25.793225809999999</c:v>
                </c:pt>
                <c:pt idx="96">
                  <c:v>25.754838710000001</c:v>
                </c:pt>
                <c:pt idx="97">
                  <c:v>25.71645161</c:v>
                </c:pt>
                <c:pt idx="98">
                  <c:v>25.676129029999998</c:v>
                </c:pt>
                <c:pt idx="99">
                  <c:v>25.63580645</c:v>
                </c:pt>
                <c:pt idx="100">
                  <c:v>25.59322581</c:v>
                </c:pt>
                <c:pt idx="101">
                  <c:v>25.550967740000001</c:v>
                </c:pt>
                <c:pt idx="102">
                  <c:v>25.510645159999999</c:v>
                </c:pt>
                <c:pt idx="103">
                  <c:v>25.468387100000001</c:v>
                </c:pt>
                <c:pt idx="104">
                  <c:v>25.423870969999999</c:v>
                </c:pt>
                <c:pt idx="105">
                  <c:v>25.381290320000002</c:v>
                </c:pt>
                <c:pt idx="106">
                  <c:v>25.33677419</c:v>
                </c:pt>
                <c:pt idx="107">
                  <c:v>25.288387100000001</c:v>
                </c:pt>
                <c:pt idx="108">
                  <c:v>25.236129030000001</c:v>
                </c:pt>
                <c:pt idx="109">
                  <c:v>25.18193548</c:v>
                </c:pt>
                <c:pt idx="110">
                  <c:v>25.12741935</c:v>
                </c:pt>
                <c:pt idx="111">
                  <c:v>25.07096774</c:v>
                </c:pt>
                <c:pt idx="112">
                  <c:v>25.010645159999999</c:v>
                </c:pt>
                <c:pt idx="113">
                  <c:v>24.95</c:v>
                </c:pt>
                <c:pt idx="114">
                  <c:v>24.887419349999998</c:v>
                </c:pt>
                <c:pt idx="115">
                  <c:v>24.824838710000002</c:v>
                </c:pt>
                <c:pt idx="116">
                  <c:v>24.76032258</c:v>
                </c:pt>
                <c:pt idx="117">
                  <c:v>24.691935480000001</c:v>
                </c:pt>
                <c:pt idx="118">
                  <c:v>24.621612899999999</c:v>
                </c:pt>
                <c:pt idx="119">
                  <c:v>24.550967740000001</c:v>
                </c:pt>
                <c:pt idx="120">
                  <c:v>24.480322579999999</c:v>
                </c:pt>
                <c:pt idx="121">
                  <c:v>24.409677420000001</c:v>
                </c:pt>
                <c:pt idx="122">
                  <c:v>24.33903226</c:v>
                </c:pt>
                <c:pt idx="123">
                  <c:v>24.270645160000001</c:v>
                </c:pt>
                <c:pt idx="124">
                  <c:v>24.202258059999998</c:v>
                </c:pt>
                <c:pt idx="125">
                  <c:v>24.133548390000001</c:v>
                </c:pt>
                <c:pt idx="126">
                  <c:v>24.06677419</c:v>
                </c:pt>
                <c:pt idx="127">
                  <c:v>23.994193549999999</c:v>
                </c:pt>
                <c:pt idx="128">
                  <c:v>23.9216129</c:v>
                </c:pt>
                <c:pt idx="129">
                  <c:v>23.849032260000001</c:v>
                </c:pt>
                <c:pt idx="130">
                  <c:v>23.77419355</c:v>
                </c:pt>
                <c:pt idx="131">
                  <c:v>23.69354839</c:v>
                </c:pt>
                <c:pt idx="132">
                  <c:v>23.614838710000001</c:v>
                </c:pt>
                <c:pt idx="133">
                  <c:v>23.534193550000001</c:v>
                </c:pt>
                <c:pt idx="134">
                  <c:v>23.453548390000002</c:v>
                </c:pt>
                <c:pt idx="135">
                  <c:v>23.372903229999999</c:v>
                </c:pt>
                <c:pt idx="136">
                  <c:v>23.288387100000001</c:v>
                </c:pt>
                <c:pt idx="137">
                  <c:v>23.201612900000001</c:v>
                </c:pt>
                <c:pt idx="138">
                  <c:v>23.119032260000001</c:v>
                </c:pt>
                <c:pt idx="139">
                  <c:v>23.038387100000001</c:v>
                </c:pt>
                <c:pt idx="140">
                  <c:v>22.959677419999998</c:v>
                </c:pt>
                <c:pt idx="141">
                  <c:v>22.881290320000002</c:v>
                </c:pt>
                <c:pt idx="142">
                  <c:v>22.802580649999999</c:v>
                </c:pt>
                <c:pt idx="143">
                  <c:v>22.72580645</c:v>
                </c:pt>
                <c:pt idx="144">
                  <c:v>22.651290320000001</c:v>
                </c:pt>
                <c:pt idx="145">
                  <c:v>22.576774189999998</c:v>
                </c:pt>
                <c:pt idx="146">
                  <c:v>22.502258059999999</c:v>
                </c:pt>
                <c:pt idx="147">
                  <c:v>22.429677420000001</c:v>
                </c:pt>
                <c:pt idx="148">
                  <c:v>22.36096774</c:v>
                </c:pt>
                <c:pt idx="149">
                  <c:v>22.292258060000002</c:v>
                </c:pt>
                <c:pt idx="150">
                  <c:v>22.22580645</c:v>
                </c:pt>
                <c:pt idx="151">
                  <c:v>22.157419350000001</c:v>
                </c:pt>
                <c:pt idx="152">
                  <c:v>22.08903226</c:v>
                </c:pt>
                <c:pt idx="153">
                  <c:v>22.022580649999998</c:v>
                </c:pt>
                <c:pt idx="154">
                  <c:v>21.953870970000001</c:v>
                </c:pt>
                <c:pt idx="155">
                  <c:v>21.885161289999999</c:v>
                </c:pt>
                <c:pt idx="156">
                  <c:v>21.81677419</c:v>
                </c:pt>
                <c:pt idx="157">
                  <c:v>21.746451610000001</c:v>
                </c:pt>
                <c:pt idx="158">
                  <c:v>21.68193548</c:v>
                </c:pt>
                <c:pt idx="159">
                  <c:v>21.61935484</c:v>
                </c:pt>
                <c:pt idx="160">
                  <c:v>21.556774189999999</c:v>
                </c:pt>
                <c:pt idx="161">
                  <c:v>21.496451610000001</c:v>
                </c:pt>
                <c:pt idx="162">
                  <c:v>21.44225806</c:v>
                </c:pt>
                <c:pt idx="163">
                  <c:v>21.38580645</c:v>
                </c:pt>
                <c:pt idx="164">
                  <c:v>21.331290320000001</c:v>
                </c:pt>
                <c:pt idx="165">
                  <c:v>21.278709679999999</c:v>
                </c:pt>
                <c:pt idx="166">
                  <c:v>21.226451610000002</c:v>
                </c:pt>
                <c:pt idx="167">
                  <c:v>21.176129029999998</c:v>
                </c:pt>
                <c:pt idx="168">
                  <c:v>21.13</c:v>
                </c:pt>
                <c:pt idx="169">
                  <c:v>21.083548390000001</c:v>
                </c:pt>
                <c:pt idx="170">
                  <c:v>21.039032259999999</c:v>
                </c:pt>
                <c:pt idx="171">
                  <c:v>20.994516130000001</c:v>
                </c:pt>
                <c:pt idx="172">
                  <c:v>20.95</c:v>
                </c:pt>
                <c:pt idx="173">
                  <c:v>20.907741940000001</c:v>
                </c:pt>
                <c:pt idx="174">
                  <c:v>20.865483869999998</c:v>
                </c:pt>
                <c:pt idx="175">
                  <c:v>20.821290319999999</c:v>
                </c:pt>
                <c:pt idx="176">
                  <c:v>20.776774190000001</c:v>
                </c:pt>
                <c:pt idx="177">
                  <c:v>20.728387099999999</c:v>
                </c:pt>
                <c:pt idx="178">
                  <c:v>20.67580645</c:v>
                </c:pt>
                <c:pt idx="179">
                  <c:v>20.62354839</c:v>
                </c:pt>
                <c:pt idx="180">
                  <c:v>20.571290319999999</c:v>
                </c:pt>
                <c:pt idx="181">
                  <c:v>20.519032259999999</c:v>
                </c:pt>
                <c:pt idx="182">
                  <c:v>20.46451613</c:v>
                </c:pt>
                <c:pt idx="183">
                  <c:v>20.41</c:v>
                </c:pt>
                <c:pt idx="184">
                  <c:v>20.35548387</c:v>
                </c:pt>
                <c:pt idx="185">
                  <c:v>20.30129032</c:v>
                </c:pt>
                <c:pt idx="186">
                  <c:v>20.24483871</c:v>
                </c:pt>
                <c:pt idx="187">
                  <c:v>20.180322579999999</c:v>
                </c:pt>
                <c:pt idx="188">
                  <c:v>20.111612900000001</c:v>
                </c:pt>
                <c:pt idx="189">
                  <c:v>20.037096770000002</c:v>
                </c:pt>
                <c:pt idx="190">
                  <c:v>19.960645159999999</c:v>
                </c:pt>
                <c:pt idx="191">
                  <c:v>19.884193549999999</c:v>
                </c:pt>
                <c:pt idx="192">
                  <c:v>19.80548387</c:v>
                </c:pt>
                <c:pt idx="193">
                  <c:v>19.72677419</c:v>
                </c:pt>
                <c:pt idx="194">
                  <c:v>19.648387100000001</c:v>
                </c:pt>
                <c:pt idx="195">
                  <c:v>19.57</c:v>
                </c:pt>
                <c:pt idx="196">
                  <c:v>19.491290320000001</c:v>
                </c:pt>
                <c:pt idx="197">
                  <c:v>19.412580649999999</c:v>
                </c:pt>
                <c:pt idx="198">
                  <c:v>19.33580645</c:v>
                </c:pt>
                <c:pt idx="199">
                  <c:v>19.25709677</c:v>
                </c:pt>
                <c:pt idx="200">
                  <c:v>19.180645160000001</c:v>
                </c:pt>
                <c:pt idx="201">
                  <c:v>19.10225806</c:v>
                </c:pt>
                <c:pt idx="202">
                  <c:v>19.019677420000001</c:v>
                </c:pt>
                <c:pt idx="203">
                  <c:v>18.93709677</c:v>
                </c:pt>
                <c:pt idx="204">
                  <c:v>18.85258065</c:v>
                </c:pt>
                <c:pt idx="205">
                  <c:v>18.767741940000001</c:v>
                </c:pt>
                <c:pt idx="206">
                  <c:v>18.682903230000001</c:v>
                </c:pt>
                <c:pt idx="207">
                  <c:v>18.5983871</c:v>
                </c:pt>
                <c:pt idx="208">
                  <c:v>18.517741940000001</c:v>
                </c:pt>
                <c:pt idx="209">
                  <c:v>18.439032260000001</c:v>
                </c:pt>
                <c:pt idx="210">
                  <c:v>18.358387100000002</c:v>
                </c:pt>
                <c:pt idx="211">
                  <c:v>18.277741939999999</c:v>
                </c:pt>
                <c:pt idx="212">
                  <c:v>18.194838709999999</c:v>
                </c:pt>
                <c:pt idx="213">
                  <c:v>18.11419355</c:v>
                </c:pt>
                <c:pt idx="214">
                  <c:v>18.03354839</c:v>
                </c:pt>
                <c:pt idx="215">
                  <c:v>17.950967739999999</c:v>
                </c:pt>
                <c:pt idx="216">
                  <c:v>17.87032258</c:v>
                </c:pt>
                <c:pt idx="217">
                  <c:v>17.791612900000001</c:v>
                </c:pt>
                <c:pt idx="218">
                  <c:v>17.72290323</c:v>
                </c:pt>
                <c:pt idx="219">
                  <c:v>17.660322579999999</c:v>
                </c:pt>
                <c:pt idx="220">
                  <c:v>17.603870969999999</c:v>
                </c:pt>
                <c:pt idx="221">
                  <c:v>17.549354839999999</c:v>
                </c:pt>
                <c:pt idx="222">
                  <c:v>17.49677419</c:v>
                </c:pt>
                <c:pt idx="223">
                  <c:v>17.44645161</c:v>
                </c:pt>
                <c:pt idx="224">
                  <c:v>17.396129030000001</c:v>
                </c:pt>
                <c:pt idx="225">
                  <c:v>17.347741939999999</c:v>
                </c:pt>
                <c:pt idx="226">
                  <c:v>17.29709677</c:v>
                </c:pt>
                <c:pt idx="227">
                  <c:v>17.248709680000001</c:v>
                </c:pt>
                <c:pt idx="228">
                  <c:v>17.200322580000002</c:v>
                </c:pt>
                <c:pt idx="229">
                  <c:v>17.151935479999999</c:v>
                </c:pt>
                <c:pt idx="230">
                  <c:v>17.101612899999999</c:v>
                </c:pt>
                <c:pt idx="231">
                  <c:v>17.05129032</c:v>
                </c:pt>
                <c:pt idx="232">
                  <c:v>17.000645160000001</c:v>
                </c:pt>
                <c:pt idx="233">
                  <c:v>16.954193549999999</c:v>
                </c:pt>
                <c:pt idx="234">
                  <c:v>16.907741940000001</c:v>
                </c:pt>
                <c:pt idx="235">
                  <c:v>16.861290319999998</c:v>
                </c:pt>
                <c:pt idx="236">
                  <c:v>16.817096769999999</c:v>
                </c:pt>
                <c:pt idx="237">
                  <c:v>16.772903230000001</c:v>
                </c:pt>
                <c:pt idx="238">
                  <c:v>16.730645160000002</c:v>
                </c:pt>
                <c:pt idx="239">
                  <c:v>16.688064520000001</c:v>
                </c:pt>
                <c:pt idx="240">
                  <c:v>16.641935480000001</c:v>
                </c:pt>
                <c:pt idx="241">
                  <c:v>16.597741939999999</c:v>
                </c:pt>
                <c:pt idx="242">
                  <c:v>16.55548387</c:v>
                </c:pt>
                <c:pt idx="243">
                  <c:v>16.513225810000002</c:v>
                </c:pt>
                <c:pt idx="244">
                  <c:v>16.47290323</c:v>
                </c:pt>
                <c:pt idx="245">
                  <c:v>16.434516129999999</c:v>
                </c:pt>
                <c:pt idx="246">
                  <c:v>16.39225806</c:v>
                </c:pt>
                <c:pt idx="247">
                  <c:v>16.350000000000001</c:v>
                </c:pt>
                <c:pt idx="248">
                  <c:v>16.30774194</c:v>
                </c:pt>
                <c:pt idx="249">
                  <c:v>16.26354839</c:v>
                </c:pt>
                <c:pt idx="250">
                  <c:v>16.21741935</c:v>
                </c:pt>
                <c:pt idx="251">
                  <c:v>16.167096770000001</c:v>
                </c:pt>
                <c:pt idx="252">
                  <c:v>16.112903230000001</c:v>
                </c:pt>
                <c:pt idx="253">
                  <c:v>16.05645161</c:v>
                </c:pt>
                <c:pt idx="254">
                  <c:v>16</c:v>
                </c:pt>
                <c:pt idx="255">
                  <c:v>15.94354839</c:v>
                </c:pt>
                <c:pt idx="256">
                  <c:v>15.88290323</c:v>
                </c:pt>
                <c:pt idx="257">
                  <c:v>15.822580650000001</c:v>
                </c:pt>
                <c:pt idx="258">
                  <c:v>15.76032258</c:v>
                </c:pt>
                <c:pt idx="259">
                  <c:v>15.695806449999999</c:v>
                </c:pt>
                <c:pt idx="260">
                  <c:v>15.62935484</c:v>
                </c:pt>
                <c:pt idx="261">
                  <c:v>15.56483871</c:v>
                </c:pt>
                <c:pt idx="262">
                  <c:v>15.500322580000001</c:v>
                </c:pt>
                <c:pt idx="263">
                  <c:v>15.438064519999999</c:v>
                </c:pt>
                <c:pt idx="264">
                  <c:v>15.37387097</c:v>
                </c:pt>
                <c:pt idx="265">
                  <c:v>15.3116129</c:v>
                </c:pt>
                <c:pt idx="266">
                  <c:v>15.24903226</c:v>
                </c:pt>
                <c:pt idx="267">
                  <c:v>15.186451610000001</c:v>
                </c:pt>
                <c:pt idx="268">
                  <c:v>15.12387097</c:v>
                </c:pt>
                <c:pt idx="269">
                  <c:v>15.061290319999999</c:v>
                </c:pt>
                <c:pt idx="270">
                  <c:v>15.00096774</c:v>
                </c:pt>
                <c:pt idx="271">
                  <c:v>14.94645161</c:v>
                </c:pt>
                <c:pt idx="272">
                  <c:v>14.891935480000001</c:v>
                </c:pt>
                <c:pt idx="273">
                  <c:v>14.837419349999999</c:v>
                </c:pt>
                <c:pt idx="274">
                  <c:v>14.78516129</c:v>
                </c:pt>
                <c:pt idx="275">
                  <c:v>14.73290323</c:v>
                </c:pt>
                <c:pt idx="276">
                  <c:v>14.680645159999999</c:v>
                </c:pt>
                <c:pt idx="277">
                  <c:v>14.634193550000001</c:v>
                </c:pt>
                <c:pt idx="278">
                  <c:v>14.587741940000001</c:v>
                </c:pt>
                <c:pt idx="279">
                  <c:v>14.53935484</c:v>
                </c:pt>
                <c:pt idx="280">
                  <c:v>14.49096774</c:v>
                </c:pt>
                <c:pt idx="281">
                  <c:v>14.44451613</c:v>
                </c:pt>
                <c:pt idx="282">
                  <c:v>14.40419355</c:v>
                </c:pt>
                <c:pt idx="283">
                  <c:v>14.365806449999999</c:v>
                </c:pt>
                <c:pt idx="284">
                  <c:v>14.329677419999999</c:v>
                </c:pt>
                <c:pt idx="285">
                  <c:v>14.29548387</c:v>
                </c:pt>
                <c:pt idx="286">
                  <c:v>14.261290320000001</c:v>
                </c:pt>
                <c:pt idx="287">
                  <c:v>14.231290319999999</c:v>
                </c:pt>
                <c:pt idx="288">
                  <c:v>14.200967739999999</c:v>
                </c:pt>
                <c:pt idx="289">
                  <c:v>14.17258065</c:v>
                </c:pt>
                <c:pt idx="290">
                  <c:v>14.148387100000001</c:v>
                </c:pt>
                <c:pt idx="291">
                  <c:v>14.12032258</c:v>
                </c:pt>
                <c:pt idx="292">
                  <c:v>14.09419355</c:v>
                </c:pt>
                <c:pt idx="293">
                  <c:v>14.06580645</c:v>
                </c:pt>
                <c:pt idx="294">
                  <c:v>14.01322581</c:v>
                </c:pt>
                <c:pt idx="295">
                  <c:v>13.96258065</c:v>
                </c:pt>
                <c:pt idx="296">
                  <c:v>13.91</c:v>
                </c:pt>
                <c:pt idx="297">
                  <c:v>13.859677420000001</c:v>
                </c:pt>
                <c:pt idx="298">
                  <c:v>13.80741935</c:v>
                </c:pt>
                <c:pt idx="299">
                  <c:v>13.75709677</c:v>
                </c:pt>
                <c:pt idx="300">
                  <c:v>13.704838710000001</c:v>
                </c:pt>
                <c:pt idx="301">
                  <c:v>13.648387100000001</c:v>
                </c:pt>
                <c:pt idx="302">
                  <c:v>13.59193548</c:v>
                </c:pt>
                <c:pt idx="303">
                  <c:v>13.53548387</c:v>
                </c:pt>
                <c:pt idx="304">
                  <c:v>13.47903226</c:v>
                </c:pt>
                <c:pt idx="305">
                  <c:v>13.420645159999999</c:v>
                </c:pt>
                <c:pt idx="306">
                  <c:v>13.36225806</c:v>
                </c:pt>
                <c:pt idx="307">
                  <c:v>13.30387097</c:v>
                </c:pt>
                <c:pt idx="308">
                  <c:v>13.245483869999999</c:v>
                </c:pt>
                <c:pt idx="309">
                  <c:v>13.184838709999999</c:v>
                </c:pt>
                <c:pt idx="310">
                  <c:v>13.12645161</c:v>
                </c:pt>
                <c:pt idx="311">
                  <c:v>13.06806452</c:v>
                </c:pt>
                <c:pt idx="312">
                  <c:v>13.009677419999999</c:v>
                </c:pt>
                <c:pt idx="313">
                  <c:v>12.94935484</c:v>
                </c:pt>
                <c:pt idx="314">
                  <c:v>12.88870968</c:v>
                </c:pt>
                <c:pt idx="315">
                  <c:v>12.82419355</c:v>
                </c:pt>
                <c:pt idx="316">
                  <c:v>12.759677419999999</c:v>
                </c:pt>
                <c:pt idx="317">
                  <c:v>12.69516129</c:v>
                </c:pt>
                <c:pt idx="318">
                  <c:v>12.628387099999999</c:v>
                </c:pt>
                <c:pt idx="319">
                  <c:v>12.55806452</c:v>
                </c:pt>
                <c:pt idx="320">
                  <c:v>12.485483869999999</c:v>
                </c:pt>
                <c:pt idx="321">
                  <c:v>12.41096774</c:v>
                </c:pt>
                <c:pt idx="322">
                  <c:v>12.34032258</c:v>
                </c:pt>
                <c:pt idx="323">
                  <c:v>12.269677420000001</c:v>
                </c:pt>
                <c:pt idx="324">
                  <c:v>12.19935484</c:v>
                </c:pt>
                <c:pt idx="325">
                  <c:v>12.15096774</c:v>
                </c:pt>
                <c:pt idx="326">
                  <c:v>12.100645159999999</c:v>
                </c:pt>
                <c:pt idx="327">
                  <c:v>11.99580645</c:v>
                </c:pt>
                <c:pt idx="328">
                  <c:v>11.88903226</c:v>
                </c:pt>
                <c:pt idx="329">
                  <c:v>11.78</c:v>
                </c:pt>
                <c:pt idx="330">
                  <c:v>11.66903226</c:v>
                </c:pt>
                <c:pt idx="331">
                  <c:v>11.55806452</c:v>
                </c:pt>
                <c:pt idx="332">
                  <c:v>11.44935484</c:v>
                </c:pt>
                <c:pt idx="333">
                  <c:v>11.3383871</c:v>
                </c:pt>
                <c:pt idx="334">
                  <c:v>11.22548387</c:v>
                </c:pt>
                <c:pt idx="335">
                  <c:v>11.110645160000001</c:v>
                </c:pt>
                <c:pt idx="336">
                  <c:v>10.997741939999999</c:v>
                </c:pt>
                <c:pt idx="337">
                  <c:v>10.88258065</c:v>
                </c:pt>
                <c:pt idx="338">
                  <c:v>10.765483870000001</c:v>
                </c:pt>
                <c:pt idx="339">
                  <c:v>10.64645161</c:v>
                </c:pt>
                <c:pt idx="340">
                  <c:v>10.52774194</c:v>
                </c:pt>
                <c:pt idx="341">
                  <c:v>10.408709679999999</c:v>
                </c:pt>
                <c:pt idx="342">
                  <c:v>10.291612900000001</c:v>
                </c:pt>
                <c:pt idx="343">
                  <c:v>10.17258065</c:v>
                </c:pt>
                <c:pt idx="344">
                  <c:v>10.0516129</c:v>
                </c:pt>
                <c:pt idx="345">
                  <c:v>9.9248387099999995</c:v>
                </c:pt>
                <c:pt idx="346">
                  <c:v>9.799677419</c:v>
                </c:pt>
                <c:pt idx="347">
                  <c:v>9.6706451609999995</c:v>
                </c:pt>
                <c:pt idx="348">
                  <c:v>9.5354838710000003</c:v>
                </c:pt>
                <c:pt idx="349">
                  <c:v>9.33</c:v>
                </c:pt>
                <c:pt idx="350">
                  <c:v>9.1283870969999992</c:v>
                </c:pt>
                <c:pt idx="351">
                  <c:v>8.9248387099999995</c:v>
                </c:pt>
                <c:pt idx="352">
                  <c:v>8.7193548389999993</c:v>
                </c:pt>
                <c:pt idx="353">
                  <c:v>8.5135483870000002</c:v>
                </c:pt>
                <c:pt idx="354">
                  <c:v>8.2977419349999995</c:v>
                </c:pt>
                <c:pt idx="355">
                  <c:v>8.0777419350000006</c:v>
                </c:pt>
                <c:pt idx="356">
                  <c:v>7.8541935479999996</c:v>
                </c:pt>
                <c:pt idx="357">
                  <c:v>7.6303225809999997</c:v>
                </c:pt>
                <c:pt idx="358">
                  <c:v>7.457096774</c:v>
                </c:pt>
                <c:pt idx="359">
                  <c:v>7.2796774190000004</c:v>
                </c:pt>
                <c:pt idx="360">
                  <c:v>7.1064516129999999</c:v>
                </c:pt>
                <c:pt idx="361">
                  <c:v>6.930967742</c:v>
                </c:pt>
                <c:pt idx="362">
                  <c:v>6.7574193549999997</c:v>
                </c:pt>
                <c:pt idx="363">
                  <c:v>6.5858064519999999</c:v>
                </c:pt>
                <c:pt idx="364">
                  <c:v>6.4164516130000004</c:v>
                </c:pt>
                <c:pt idx="365">
                  <c:v>6.2490322579999997</c:v>
                </c:pt>
                <c:pt idx="366">
                  <c:v>6.0816129029999999</c:v>
                </c:pt>
                <c:pt idx="367">
                  <c:v>5.9122580649999996</c:v>
                </c:pt>
                <c:pt idx="368">
                  <c:v>5.7409677419999996</c:v>
                </c:pt>
                <c:pt idx="369">
                  <c:v>5.5716129030000001</c:v>
                </c:pt>
                <c:pt idx="370">
                  <c:v>5.4022580649999998</c:v>
                </c:pt>
                <c:pt idx="371">
                  <c:v>5.2329032260000004</c:v>
                </c:pt>
                <c:pt idx="372">
                  <c:v>4.9809677419999998</c:v>
                </c:pt>
                <c:pt idx="373">
                  <c:v>4.7048387099999998</c:v>
                </c:pt>
                <c:pt idx="374">
                  <c:v>4.4164516130000004</c:v>
                </c:pt>
                <c:pt idx="375">
                  <c:v>4.12</c:v>
                </c:pt>
                <c:pt idx="376">
                  <c:v>3.3719354840000002</c:v>
                </c:pt>
                <c:pt idx="377">
                  <c:v>2.26516129</c:v>
                </c:pt>
                <c:pt idx="378">
                  <c:v>1.1583870970000001</c:v>
                </c:pt>
                <c:pt idx="379">
                  <c:v>5.3548387000000003E-2</c:v>
                </c:pt>
                <c:pt idx="380">
                  <c:v>-0.98064516099999999</c:v>
                </c:pt>
                <c:pt idx="381">
                  <c:v>-2.0232258060000001</c:v>
                </c:pt>
                <c:pt idx="382">
                  <c:v>-3.063548387</c:v>
                </c:pt>
                <c:pt idx="383">
                  <c:v>-4.1019354840000002</c:v>
                </c:pt>
                <c:pt idx="384">
                  <c:v>-5.14</c:v>
                </c:pt>
                <c:pt idx="385">
                  <c:v>-6.1703225809999998</c:v>
                </c:pt>
                <c:pt idx="386">
                  <c:v>-7.2025806450000003</c:v>
                </c:pt>
                <c:pt idx="387">
                  <c:v>-8.2309677420000007</c:v>
                </c:pt>
                <c:pt idx="388">
                  <c:v>-9.2590322579999995</c:v>
                </c:pt>
                <c:pt idx="389">
                  <c:v>-10.283225809999999</c:v>
                </c:pt>
                <c:pt idx="390">
                  <c:v>-11.30354839</c:v>
                </c:pt>
                <c:pt idx="391">
                  <c:v>-12.32580645</c:v>
                </c:pt>
                <c:pt idx="392">
                  <c:v>-13.343870969999999</c:v>
                </c:pt>
                <c:pt idx="393">
                  <c:v>-14.363870970000001</c:v>
                </c:pt>
                <c:pt idx="394">
                  <c:v>-15.38387097</c:v>
                </c:pt>
                <c:pt idx="395">
                  <c:v>-16.40387097</c:v>
                </c:pt>
                <c:pt idx="396">
                  <c:v>-17.426129029999998</c:v>
                </c:pt>
                <c:pt idx="397">
                  <c:v>-18.44645161</c:v>
                </c:pt>
                <c:pt idx="398">
                  <c:v>-19.464838709999999</c:v>
                </c:pt>
                <c:pt idx="399">
                  <c:v>-20.47903226</c:v>
                </c:pt>
                <c:pt idx="400">
                  <c:v>-21.497096769999999</c:v>
                </c:pt>
                <c:pt idx="401">
                  <c:v>-22.513225810000002</c:v>
                </c:pt>
                <c:pt idx="402">
                  <c:v>-23.52935484</c:v>
                </c:pt>
                <c:pt idx="403">
                  <c:v>-24.462903229999998</c:v>
                </c:pt>
                <c:pt idx="404">
                  <c:v>-25.374193550000001</c:v>
                </c:pt>
                <c:pt idx="405">
                  <c:v>-26.27516129</c:v>
                </c:pt>
                <c:pt idx="406">
                  <c:v>-27.1683871</c:v>
                </c:pt>
                <c:pt idx="407">
                  <c:v>-27.603870969999999</c:v>
                </c:pt>
                <c:pt idx="408">
                  <c:v>-27.680322579999999</c:v>
                </c:pt>
                <c:pt idx="409">
                  <c:v>-27.75516129</c:v>
                </c:pt>
                <c:pt idx="410">
                  <c:v>-27.795000000000002</c:v>
                </c:pt>
                <c:pt idx="411">
                  <c:v>-27.835517240000001</c:v>
                </c:pt>
                <c:pt idx="412">
                  <c:v>-27.8675</c:v>
                </c:pt>
                <c:pt idx="413">
                  <c:v>-27.89962963</c:v>
                </c:pt>
                <c:pt idx="414">
                  <c:v>-27.931923080000001</c:v>
                </c:pt>
                <c:pt idx="415">
                  <c:v>-27.964400000000001</c:v>
                </c:pt>
                <c:pt idx="416">
                  <c:v>-27.99666667</c:v>
                </c:pt>
                <c:pt idx="417">
                  <c:v>-28.020869569999999</c:v>
                </c:pt>
                <c:pt idx="418">
                  <c:v>-28.044545450000001</c:v>
                </c:pt>
                <c:pt idx="419">
                  <c:v>-28.067619050000001</c:v>
                </c:pt>
                <c:pt idx="420">
                  <c:v>-28.121428569999999</c:v>
                </c:pt>
                <c:pt idx="421">
                  <c:v>-28.143000000000001</c:v>
                </c:pt>
                <c:pt idx="422">
                  <c:v>-28.261500000000002</c:v>
                </c:pt>
                <c:pt idx="423">
                  <c:v>-28.28842105</c:v>
                </c:pt>
                <c:pt idx="424">
                  <c:v>-28.315000000000001</c:v>
                </c:pt>
                <c:pt idx="425">
                  <c:v>-28.344705879999999</c:v>
                </c:pt>
                <c:pt idx="426">
                  <c:v>-28.480588239999999</c:v>
                </c:pt>
                <c:pt idx="427">
                  <c:v>-28.514375000000001</c:v>
                </c:pt>
                <c:pt idx="428">
                  <c:v>-28.666250000000002</c:v>
                </c:pt>
                <c:pt idx="429">
                  <c:v>-28.71466667</c:v>
                </c:pt>
                <c:pt idx="430">
                  <c:v>-28.876666669999999</c:v>
                </c:pt>
                <c:pt idx="431">
                  <c:v>-29.039333330000002</c:v>
                </c:pt>
                <c:pt idx="432">
                  <c:v>-29.202000000000002</c:v>
                </c:pt>
                <c:pt idx="433">
                  <c:v>-29.364666669999998</c:v>
                </c:pt>
                <c:pt idx="434">
                  <c:v>-29.531333329999999</c:v>
                </c:pt>
                <c:pt idx="435">
                  <c:v>-29.698</c:v>
                </c:pt>
                <c:pt idx="436">
                  <c:v>-29.864666669999998</c:v>
                </c:pt>
                <c:pt idx="437">
                  <c:v>-30.027333330000001</c:v>
                </c:pt>
                <c:pt idx="438">
                  <c:v>-30.19</c:v>
                </c:pt>
                <c:pt idx="439">
                  <c:v>-30.352666670000001</c:v>
                </c:pt>
                <c:pt idx="440">
                  <c:v>-30.51466667</c:v>
                </c:pt>
                <c:pt idx="441">
                  <c:v>-30.556875000000002</c:v>
                </c:pt>
                <c:pt idx="442">
                  <c:v>-30.59764706</c:v>
                </c:pt>
                <c:pt idx="443">
                  <c:v>-30.640555559999999</c:v>
                </c:pt>
                <c:pt idx="444">
                  <c:v>-30.682631579999999</c:v>
                </c:pt>
                <c:pt idx="445">
                  <c:v>-30.726500000000001</c:v>
                </c:pt>
                <c:pt idx="446">
                  <c:v>-30.772380949999999</c:v>
                </c:pt>
                <c:pt idx="447">
                  <c:v>-30.816818179999999</c:v>
                </c:pt>
                <c:pt idx="448">
                  <c:v>-30.86</c:v>
                </c:pt>
                <c:pt idx="449">
                  <c:v>-30.905000000000001</c:v>
                </c:pt>
                <c:pt idx="450">
                  <c:v>-30.948799999999999</c:v>
                </c:pt>
                <c:pt idx="451">
                  <c:v>-31.081199999999999</c:v>
                </c:pt>
                <c:pt idx="452">
                  <c:v>-31.12153846</c:v>
                </c:pt>
                <c:pt idx="453">
                  <c:v>-31.201153850000001</c:v>
                </c:pt>
                <c:pt idx="454">
                  <c:v>-31.24</c:v>
                </c:pt>
                <c:pt idx="455">
                  <c:v>-31.278214290000001</c:v>
                </c:pt>
                <c:pt idx="456">
                  <c:v>-31.313793100000002</c:v>
                </c:pt>
                <c:pt idx="457">
                  <c:v>-31.391724140000001</c:v>
                </c:pt>
                <c:pt idx="458">
                  <c:v>-31.424666670000001</c:v>
                </c:pt>
                <c:pt idx="459">
                  <c:v>-31.491666670000001</c:v>
                </c:pt>
                <c:pt idx="460">
                  <c:v>-31.522258059999999</c:v>
                </c:pt>
                <c:pt idx="461">
                  <c:v>-31.58903226</c:v>
                </c:pt>
                <c:pt idx="462">
                  <c:v>-31.6516129</c:v>
                </c:pt>
                <c:pt idx="463">
                  <c:v>-31.716129030000001</c:v>
                </c:pt>
                <c:pt idx="464">
                  <c:v>-31.778709679999999</c:v>
                </c:pt>
                <c:pt idx="465">
                  <c:v>-31.837096769999999</c:v>
                </c:pt>
                <c:pt idx="466">
                  <c:v>-31.893548389999999</c:v>
                </c:pt>
                <c:pt idx="467">
                  <c:v>-31.944193550000001</c:v>
                </c:pt>
                <c:pt idx="468">
                  <c:v>-31.994516130000001</c:v>
                </c:pt>
                <c:pt idx="469">
                  <c:v>-32.040967739999999</c:v>
                </c:pt>
                <c:pt idx="470">
                  <c:v>-32.085483869999997</c:v>
                </c:pt>
                <c:pt idx="471">
                  <c:v>-32.130000000000003</c:v>
                </c:pt>
                <c:pt idx="472">
                  <c:v>-32.172258059999997</c:v>
                </c:pt>
                <c:pt idx="473">
                  <c:v>-32.21451613</c:v>
                </c:pt>
                <c:pt idx="474">
                  <c:v>-32.255161289999997</c:v>
                </c:pt>
                <c:pt idx="475">
                  <c:v>-32.293548389999998</c:v>
                </c:pt>
                <c:pt idx="476">
                  <c:v>-32.33</c:v>
                </c:pt>
                <c:pt idx="477">
                  <c:v>-32.351333330000003</c:v>
                </c:pt>
                <c:pt idx="478">
                  <c:v>-32.384666670000001</c:v>
                </c:pt>
                <c:pt idx="479">
                  <c:v>-32.40448276</c:v>
                </c:pt>
                <c:pt idx="480">
                  <c:v>-32.421071429999998</c:v>
                </c:pt>
                <c:pt idx="481">
                  <c:v>-32.458928569999998</c:v>
                </c:pt>
                <c:pt idx="482">
                  <c:v>-32.501428570000002</c:v>
                </c:pt>
                <c:pt idx="483">
                  <c:v>-32.515185189999997</c:v>
                </c:pt>
                <c:pt idx="484">
                  <c:v>-32.527692309999999</c:v>
                </c:pt>
                <c:pt idx="485">
                  <c:v>-32.566153849999999</c:v>
                </c:pt>
                <c:pt idx="486">
                  <c:v>-32.5764</c:v>
                </c:pt>
                <c:pt idx="487">
                  <c:v>-32.587499999999999</c:v>
                </c:pt>
                <c:pt idx="488">
                  <c:v>-32.59652174</c:v>
                </c:pt>
                <c:pt idx="489">
                  <c:v>-32.606363639999998</c:v>
                </c:pt>
                <c:pt idx="490">
                  <c:v>-32.651818179999999</c:v>
                </c:pt>
                <c:pt idx="491">
                  <c:v>-32.734090909999999</c:v>
                </c:pt>
                <c:pt idx="492">
                  <c:v>-32.81909091</c:v>
                </c:pt>
                <c:pt idx="493">
                  <c:v>-32.907272730000003</c:v>
                </c:pt>
                <c:pt idx="494">
                  <c:v>-32.992727270000003</c:v>
                </c:pt>
                <c:pt idx="495">
                  <c:v>-33.080909089999999</c:v>
                </c:pt>
                <c:pt idx="496">
                  <c:v>-33.171818180000002</c:v>
                </c:pt>
                <c:pt idx="497">
                  <c:v>-33.262727269999999</c:v>
                </c:pt>
                <c:pt idx="498">
                  <c:v>-33.359090909999999</c:v>
                </c:pt>
                <c:pt idx="499">
                  <c:v>-33.452727269999997</c:v>
                </c:pt>
                <c:pt idx="500">
                  <c:v>-33.552272729999999</c:v>
                </c:pt>
                <c:pt idx="501">
                  <c:v>-33.654545450000001</c:v>
                </c:pt>
                <c:pt idx="502">
                  <c:v>-33.754090910000002</c:v>
                </c:pt>
                <c:pt idx="503">
                  <c:v>-33.853636360000003</c:v>
                </c:pt>
                <c:pt idx="504">
                  <c:v>-33.950454550000003</c:v>
                </c:pt>
                <c:pt idx="505">
                  <c:v>-34.044090910000001</c:v>
                </c:pt>
                <c:pt idx="506">
                  <c:v>-34.134999999999998</c:v>
                </c:pt>
                <c:pt idx="507">
                  <c:v>-34.223181820000001</c:v>
                </c:pt>
                <c:pt idx="508">
                  <c:v>-34.237826089999999</c:v>
                </c:pt>
                <c:pt idx="509">
                  <c:v>-34.316521739999999</c:v>
                </c:pt>
                <c:pt idx="510">
                  <c:v>-34.324166669999997</c:v>
                </c:pt>
                <c:pt idx="511">
                  <c:v>-34.331200000000003</c:v>
                </c:pt>
                <c:pt idx="512">
                  <c:v>-34.391199999999998</c:v>
                </c:pt>
                <c:pt idx="513">
                  <c:v>-34.441200000000002</c:v>
                </c:pt>
                <c:pt idx="514">
                  <c:v>-34.445769230000003</c:v>
                </c:pt>
                <c:pt idx="515">
                  <c:v>-34.447777780000003</c:v>
                </c:pt>
                <c:pt idx="516">
                  <c:v>-34.496296299999997</c:v>
                </c:pt>
                <c:pt idx="517">
                  <c:v>-34.498571429999998</c:v>
                </c:pt>
                <c:pt idx="518">
                  <c:v>-34.500689659999999</c:v>
                </c:pt>
                <c:pt idx="519">
                  <c:v>-34.502666670000004</c:v>
                </c:pt>
                <c:pt idx="520">
                  <c:v>-34.504516129999999</c:v>
                </c:pt>
                <c:pt idx="521">
                  <c:v>-34.544838710000001</c:v>
                </c:pt>
                <c:pt idx="522">
                  <c:v>-34.554838709999999</c:v>
                </c:pt>
                <c:pt idx="523">
                  <c:v>-34.562903230000003</c:v>
                </c:pt>
                <c:pt idx="524">
                  <c:v>-34.568709679999998</c:v>
                </c:pt>
                <c:pt idx="525">
                  <c:v>-34.576774190000002</c:v>
                </c:pt>
                <c:pt idx="526">
                  <c:v>-34.582903229999999</c:v>
                </c:pt>
                <c:pt idx="527">
                  <c:v>-34.587096770000002</c:v>
                </c:pt>
                <c:pt idx="528">
                  <c:v>-34.591290319999999</c:v>
                </c:pt>
                <c:pt idx="529">
                  <c:v>-34.593548390000002</c:v>
                </c:pt>
                <c:pt idx="530">
                  <c:v>-34.593548390000002</c:v>
                </c:pt>
                <c:pt idx="531">
                  <c:v>-34.593548390000002</c:v>
                </c:pt>
                <c:pt idx="532">
                  <c:v>-34.591612900000001</c:v>
                </c:pt>
                <c:pt idx="533">
                  <c:v>-34.589677420000001</c:v>
                </c:pt>
                <c:pt idx="534">
                  <c:v>-34.587741940000001</c:v>
                </c:pt>
                <c:pt idx="535">
                  <c:v>-34.587741940000001</c:v>
                </c:pt>
                <c:pt idx="536">
                  <c:v>-34.58580645</c:v>
                </c:pt>
                <c:pt idx="537">
                  <c:v>-34.587741940000001</c:v>
                </c:pt>
                <c:pt idx="538">
                  <c:v>-34.586333330000002</c:v>
                </c:pt>
                <c:pt idx="539">
                  <c:v>-34.587241380000002</c:v>
                </c:pt>
                <c:pt idx="540">
                  <c:v>-34.58965517</c:v>
                </c:pt>
                <c:pt idx="541">
                  <c:v>-34.591724139999997</c:v>
                </c:pt>
                <c:pt idx="542">
                  <c:v>-34.593793099999999</c:v>
                </c:pt>
                <c:pt idx="543">
                  <c:v>-34.594999999999999</c:v>
                </c:pt>
                <c:pt idx="544">
                  <c:v>-34.599642860000003</c:v>
                </c:pt>
                <c:pt idx="545">
                  <c:v>-34.601111109999998</c:v>
                </c:pt>
                <c:pt idx="546">
                  <c:v>-34.612592589999998</c:v>
                </c:pt>
                <c:pt idx="547">
                  <c:v>-34.621851849999999</c:v>
                </c:pt>
                <c:pt idx="548">
                  <c:v>-34.631111109999999</c:v>
                </c:pt>
                <c:pt idx="549">
                  <c:v>-34.633846149999997</c:v>
                </c:pt>
                <c:pt idx="550">
                  <c:v>-34.646153849999997</c:v>
                </c:pt>
                <c:pt idx="551">
                  <c:v>-34.658461539999998</c:v>
                </c:pt>
                <c:pt idx="552">
                  <c:v>-34.668076919999997</c:v>
                </c:pt>
                <c:pt idx="553">
                  <c:v>-34.680384619999998</c:v>
                </c:pt>
                <c:pt idx="554">
                  <c:v>-34.692692309999998</c:v>
                </c:pt>
                <c:pt idx="555">
                  <c:v>-34.702307689999998</c:v>
                </c:pt>
                <c:pt idx="556">
                  <c:v>-34.709230769999998</c:v>
                </c:pt>
                <c:pt idx="557">
                  <c:v>-34.716153849999998</c:v>
                </c:pt>
                <c:pt idx="558">
                  <c:v>-34.720769230000002</c:v>
                </c:pt>
                <c:pt idx="559">
                  <c:v>-34.724400000000003</c:v>
                </c:pt>
                <c:pt idx="560">
                  <c:v>-34.724400000000003</c:v>
                </c:pt>
                <c:pt idx="561">
                  <c:v>-34.724400000000003</c:v>
                </c:pt>
                <c:pt idx="562">
                  <c:v>-34.721600000000002</c:v>
                </c:pt>
                <c:pt idx="563">
                  <c:v>-34.725416670000001</c:v>
                </c:pt>
                <c:pt idx="564">
                  <c:v>-34.722499999999997</c:v>
                </c:pt>
                <c:pt idx="565">
                  <c:v>-34.722499999999997</c:v>
                </c:pt>
                <c:pt idx="566">
                  <c:v>-34.72</c:v>
                </c:pt>
                <c:pt idx="567">
                  <c:v>-34.722499999999997</c:v>
                </c:pt>
                <c:pt idx="568">
                  <c:v>-34.722499999999997</c:v>
                </c:pt>
                <c:pt idx="569">
                  <c:v>-34.723599999999998</c:v>
                </c:pt>
                <c:pt idx="570">
                  <c:v>-34.724615380000003</c:v>
                </c:pt>
                <c:pt idx="571">
                  <c:v>-34.731538460000003</c:v>
                </c:pt>
                <c:pt idx="572">
                  <c:v>-34.741153850000003</c:v>
                </c:pt>
                <c:pt idx="573">
                  <c:v>-34.750769230000003</c:v>
                </c:pt>
                <c:pt idx="574">
                  <c:v>-34.752962959999998</c:v>
                </c:pt>
                <c:pt idx="575">
                  <c:v>-34.759629629999999</c:v>
                </c:pt>
                <c:pt idx="576">
                  <c:v>-34.76142857</c:v>
                </c:pt>
                <c:pt idx="577">
                  <c:v>-34.76142857</c:v>
                </c:pt>
                <c:pt idx="578">
                  <c:v>-34.75928571</c:v>
                </c:pt>
                <c:pt idx="579">
                  <c:v>-34.757142860000002</c:v>
                </c:pt>
                <c:pt idx="580">
                  <c:v>-34.758965519999997</c:v>
                </c:pt>
                <c:pt idx="581">
                  <c:v>-34.754482760000002</c:v>
                </c:pt>
                <c:pt idx="582">
                  <c:v>-34.75</c:v>
                </c:pt>
                <c:pt idx="583">
                  <c:v>-34.745517239999998</c:v>
                </c:pt>
                <c:pt idx="584">
                  <c:v>-34.741034480000003</c:v>
                </c:pt>
                <c:pt idx="585">
                  <c:v>-34.736551720000001</c:v>
                </c:pt>
                <c:pt idx="586">
                  <c:v>-34.734482759999999</c:v>
                </c:pt>
                <c:pt idx="587">
                  <c:v>-34.732413790000003</c:v>
                </c:pt>
                <c:pt idx="588">
                  <c:v>-34.732413790000003</c:v>
                </c:pt>
                <c:pt idx="589">
                  <c:v>-34.734482759999999</c:v>
                </c:pt>
                <c:pt idx="590">
                  <c:v>-34.737000000000002</c:v>
                </c:pt>
                <c:pt idx="591">
                  <c:v>-34.743000000000002</c:v>
                </c:pt>
                <c:pt idx="592">
                  <c:v>-34.751333330000001</c:v>
                </c:pt>
                <c:pt idx="593">
                  <c:v>-34.762</c:v>
                </c:pt>
                <c:pt idx="594">
                  <c:v>-34.767741940000001</c:v>
                </c:pt>
                <c:pt idx="595">
                  <c:v>-34.781935480000001</c:v>
                </c:pt>
                <c:pt idx="596">
                  <c:v>-34.79387097</c:v>
                </c:pt>
                <c:pt idx="597">
                  <c:v>-34.80774194</c:v>
                </c:pt>
                <c:pt idx="598">
                  <c:v>-34.819677419999998</c:v>
                </c:pt>
                <c:pt idx="599">
                  <c:v>-34.83387097</c:v>
                </c:pt>
                <c:pt idx="600">
                  <c:v>-34.84612903</c:v>
                </c:pt>
                <c:pt idx="601">
                  <c:v>-34.858387100000002</c:v>
                </c:pt>
                <c:pt idx="602">
                  <c:v>-34.868709680000002</c:v>
                </c:pt>
                <c:pt idx="603">
                  <c:v>-34.876774189999999</c:v>
                </c:pt>
                <c:pt idx="604">
                  <c:v>-34.884838709999997</c:v>
                </c:pt>
                <c:pt idx="605">
                  <c:v>-34.890967740000001</c:v>
                </c:pt>
                <c:pt idx="606">
                  <c:v>-34.897096769999997</c:v>
                </c:pt>
                <c:pt idx="607">
                  <c:v>-34.901290320000001</c:v>
                </c:pt>
                <c:pt idx="608">
                  <c:v>-34.903548389999997</c:v>
                </c:pt>
                <c:pt idx="609">
                  <c:v>-34.907741940000001</c:v>
                </c:pt>
                <c:pt idx="610">
                  <c:v>-34.909677420000001</c:v>
                </c:pt>
                <c:pt idx="611">
                  <c:v>-34.909677420000001</c:v>
                </c:pt>
                <c:pt idx="612">
                  <c:v>-34.914999999999999</c:v>
                </c:pt>
                <c:pt idx="613">
                  <c:v>-34.917000000000002</c:v>
                </c:pt>
                <c:pt idx="614">
                  <c:v>-34.917000000000002</c:v>
                </c:pt>
                <c:pt idx="615">
                  <c:v>-34.914999999999999</c:v>
                </c:pt>
                <c:pt idx="616">
                  <c:v>-34.912999999999997</c:v>
                </c:pt>
                <c:pt idx="617">
                  <c:v>-34.908999999999999</c:v>
                </c:pt>
                <c:pt idx="618">
                  <c:v>-34.902666670000002</c:v>
                </c:pt>
                <c:pt idx="619">
                  <c:v>-34.89233333</c:v>
                </c:pt>
                <c:pt idx="620">
                  <c:v>-34.880000000000003</c:v>
                </c:pt>
                <c:pt idx="621">
                  <c:v>-34.863333330000003</c:v>
                </c:pt>
                <c:pt idx="622">
                  <c:v>-34.846666669999998</c:v>
                </c:pt>
                <c:pt idx="623">
                  <c:v>-34.847931029999998</c:v>
                </c:pt>
                <c:pt idx="624">
                  <c:v>-34.824137929999999</c:v>
                </c:pt>
                <c:pt idx="625">
                  <c:v>-34.793793100000002</c:v>
                </c:pt>
                <c:pt idx="626">
                  <c:v>-34.786428569999998</c:v>
                </c:pt>
                <c:pt idx="627">
                  <c:v>-34.752857140000003</c:v>
                </c:pt>
                <c:pt idx="628">
                  <c:v>-34.712857139999997</c:v>
                </c:pt>
                <c:pt idx="629">
                  <c:v>-34.670714289999999</c:v>
                </c:pt>
                <c:pt idx="630">
                  <c:v>-34.626071430000003</c:v>
                </c:pt>
                <c:pt idx="631">
                  <c:v>-34.578928570000002</c:v>
                </c:pt>
                <c:pt idx="632">
                  <c:v>-34.531785710000001</c:v>
                </c:pt>
                <c:pt idx="633">
                  <c:v>-34.482500000000002</c:v>
                </c:pt>
                <c:pt idx="634">
                  <c:v>-34.43571429</c:v>
                </c:pt>
                <c:pt idx="635">
                  <c:v>-34.388928569999997</c:v>
                </c:pt>
                <c:pt idx="636">
                  <c:v>-34.366296300000002</c:v>
                </c:pt>
                <c:pt idx="637">
                  <c:v>-34.32</c:v>
                </c:pt>
                <c:pt idx="638">
                  <c:v>-34.27592593</c:v>
                </c:pt>
                <c:pt idx="639">
                  <c:v>-34.234074069999998</c:v>
                </c:pt>
                <c:pt idx="640">
                  <c:v>-34.19</c:v>
                </c:pt>
                <c:pt idx="641">
                  <c:v>-34.150740740000003</c:v>
                </c:pt>
                <c:pt idx="642">
                  <c:v>-34.111481480000002</c:v>
                </c:pt>
                <c:pt idx="643">
                  <c:v>-34.09642857</c:v>
                </c:pt>
                <c:pt idx="644">
                  <c:v>-34.056428570000001</c:v>
                </c:pt>
                <c:pt idx="645">
                  <c:v>-34.018571430000001</c:v>
                </c:pt>
                <c:pt idx="646">
                  <c:v>-33.993703699999998</c:v>
                </c:pt>
                <c:pt idx="647">
                  <c:v>-33.956666669999997</c:v>
                </c:pt>
                <c:pt idx="648">
                  <c:v>-33.921851850000003</c:v>
                </c:pt>
                <c:pt idx="649">
                  <c:v>-33.889629630000002</c:v>
                </c:pt>
                <c:pt idx="650">
                  <c:v>-33.861851850000001</c:v>
                </c:pt>
                <c:pt idx="651">
                  <c:v>-33.836296300000001</c:v>
                </c:pt>
                <c:pt idx="652">
                  <c:v>-33.81555556</c:v>
                </c:pt>
                <c:pt idx="653">
                  <c:v>-33.794814809999998</c:v>
                </c:pt>
                <c:pt idx="654">
                  <c:v>-33.793214290000002</c:v>
                </c:pt>
                <c:pt idx="655">
                  <c:v>-33.777500000000003</c:v>
                </c:pt>
                <c:pt idx="656">
                  <c:v>-33.764285710000003</c:v>
                </c:pt>
                <c:pt idx="657">
                  <c:v>-33.761724139999998</c:v>
                </c:pt>
                <c:pt idx="658">
                  <c:v>-33.751034480000001</c:v>
                </c:pt>
                <c:pt idx="659">
                  <c:v>-33.744482759999997</c:v>
                </c:pt>
                <c:pt idx="660">
                  <c:v>-33.742068969999998</c:v>
                </c:pt>
                <c:pt idx="661">
                  <c:v>-33.739655169999999</c:v>
                </c:pt>
                <c:pt idx="662">
                  <c:v>-33.737586210000003</c:v>
                </c:pt>
                <c:pt idx="663">
                  <c:v>-33.73551724</c:v>
                </c:pt>
                <c:pt idx="664">
                  <c:v>-33.73551724</c:v>
                </c:pt>
                <c:pt idx="665">
                  <c:v>-33.73551724</c:v>
                </c:pt>
                <c:pt idx="666">
                  <c:v>-33.733448279999998</c:v>
                </c:pt>
                <c:pt idx="667">
                  <c:v>-33.734000000000002</c:v>
                </c:pt>
                <c:pt idx="668">
                  <c:v>-33.734000000000002</c:v>
                </c:pt>
                <c:pt idx="669">
                  <c:v>-33.734000000000002</c:v>
                </c:pt>
                <c:pt idx="670">
                  <c:v>-33.731999999999999</c:v>
                </c:pt>
                <c:pt idx="671">
                  <c:v>-33.731999999999999</c:v>
                </c:pt>
                <c:pt idx="672">
                  <c:v>-33.731999999999999</c:v>
                </c:pt>
                <c:pt idx="673">
                  <c:v>-33.729999999999997</c:v>
                </c:pt>
                <c:pt idx="674">
                  <c:v>-33.731999999999999</c:v>
                </c:pt>
                <c:pt idx="675">
                  <c:v>-33.734000000000002</c:v>
                </c:pt>
                <c:pt idx="676">
                  <c:v>-33.735999999999997</c:v>
                </c:pt>
                <c:pt idx="677">
                  <c:v>-33.738387099999997</c:v>
                </c:pt>
                <c:pt idx="678">
                  <c:v>-33.742258059999997</c:v>
                </c:pt>
                <c:pt idx="679">
                  <c:v>-33.746129029999999</c:v>
                </c:pt>
                <c:pt idx="680">
                  <c:v>-33.74806452</c:v>
                </c:pt>
                <c:pt idx="681">
                  <c:v>-33.74806452</c:v>
                </c:pt>
                <c:pt idx="682">
                  <c:v>-33.74806452</c:v>
                </c:pt>
                <c:pt idx="683">
                  <c:v>-33.74806452</c:v>
                </c:pt>
                <c:pt idx="684">
                  <c:v>-33.74806452</c:v>
                </c:pt>
                <c:pt idx="685">
                  <c:v>-33.74806452</c:v>
                </c:pt>
                <c:pt idx="686">
                  <c:v>-33.74806452</c:v>
                </c:pt>
                <c:pt idx="687">
                  <c:v>-33.74806452</c:v>
                </c:pt>
                <c:pt idx="688">
                  <c:v>-33.74806452</c:v>
                </c:pt>
                <c:pt idx="689">
                  <c:v>-33.746129029999999</c:v>
                </c:pt>
                <c:pt idx="690">
                  <c:v>-33.744193549999999</c:v>
                </c:pt>
                <c:pt idx="691">
                  <c:v>-33.738387099999997</c:v>
                </c:pt>
                <c:pt idx="692">
                  <c:v>-33.732580650000003</c:v>
                </c:pt>
                <c:pt idx="693">
                  <c:v>-33.728709680000001</c:v>
                </c:pt>
                <c:pt idx="694">
                  <c:v>-33.72483871</c:v>
                </c:pt>
                <c:pt idx="695">
                  <c:v>-33.723999999999997</c:v>
                </c:pt>
                <c:pt idx="696">
                  <c:v>-33.723103450000004</c:v>
                </c:pt>
                <c:pt idx="697">
                  <c:v>-33.723103450000004</c:v>
                </c:pt>
                <c:pt idx="698">
                  <c:v>-33.72103448</c:v>
                </c:pt>
                <c:pt idx="699">
                  <c:v>-33.718965519999998</c:v>
                </c:pt>
                <c:pt idx="700">
                  <c:v>-33.716896550000001</c:v>
                </c:pt>
                <c:pt idx="701">
                  <c:v>-33.716896550000001</c:v>
                </c:pt>
                <c:pt idx="702">
                  <c:v>-33.716896550000001</c:v>
                </c:pt>
                <c:pt idx="703">
                  <c:v>-33.714827589999999</c:v>
                </c:pt>
                <c:pt idx="704">
                  <c:v>-33.714827589999999</c:v>
                </c:pt>
                <c:pt idx="705">
                  <c:v>-33.713571430000002</c:v>
                </c:pt>
                <c:pt idx="706">
                  <c:v>-33.709285710000003</c:v>
                </c:pt>
                <c:pt idx="707">
                  <c:v>-33.704999999999998</c:v>
                </c:pt>
                <c:pt idx="708">
                  <c:v>-33.701111109999999</c:v>
                </c:pt>
                <c:pt idx="709">
                  <c:v>-33.691851849999999</c:v>
                </c:pt>
                <c:pt idx="710">
                  <c:v>-33.682592589999999</c:v>
                </c:pt>
                <c:pt idx="711">
                  <c:v>-33.675555559999999</c:v>
                </c:pt>
                <c:pt idx="712">
                  <c:v>-33.666296299999999</c:v>
                </c:pt>
                <c:pt idx="713">
                  <c:v>-33.657037039999999</c:v>
                </c:pt>
                <c:pt idx="714">
                  <c:v>-33.647777779999998</c:v>
                </c:pt>
                <c:pt idx="715">
                  <c:v>-33.636296299999998</c:v>
                </c:pt>
                <c:pt idx="716">
                  <c:v>-33.627037039999998</c:v>
                </c:pt>
                <c:pt idx="717">
                  <c:v>-33.615555559999997</c:v>
                </c:pt>
                <c:pt idx="718">
                  <c:v>-33.61269231</c:v>
                </c:pt>
                <c:pt idx="719">
                  <c:v>-33.603076919999999</c:v>
                </c:pt>
                <c:pt idx="720">
                  <c:v>-33.59346154</c:v>
                </c:pt>
                <c:pt idx="721">
                  <c:v>-33.581538459999997</c:v>
                </c:pt>
                <c:pt idx="722">
                  <c:v>-33.571923079999998</c:v>
                </c:pt>
                <c:pt idx="723">
                  <c:v>-33.562307689999997</c:v>
                </c:pt>
                <c:pt idx="724">
                  <c:v>-33.552692309999998</c:v>
                </c:pt>
                <c:pt idx="725">
                  <c:v>-33.540384619999998</c:v>
                </c:pt>
                <c:pt idx="726">
                  <c:v>-33.531851850000002</c:v>
                </c:pt>
                <c:pt idx="727">
                  <c:v>-33.531851850000002</c:v>
                </c:pt>
                <c:pt idx="728">
                  <c:v>-33.515555560000003</c:v>
                </c:pt>
                <c:pt idx="729">
                  <c:v>-33.499259260000002</c:v>
                </c:pt>
                <c:pt idx="730">
                  <c:v>-33.480740740000002</c:v>
                </c:pt>
                <c:pt idx="731">
                  <c:v>-33.462222220000001</c:v>
                </c:pt>
                <c:pt idx="732">
                  <c:v>-33.4437037</c:v>
                </c:pt>
                <c:pt idx="733">
                  <c:v>-33.425185190000001</c:v>
                </c:pt>
                <c:pt idx="734">
                  <c:v>-33.40666667</c:v>
                </c:pt>
                <c:pt idx="735">
                  <c:v>-33.388148149999999</c:v>
                </c:pt>
                <c:pt idx="736">
                  <c:v>-33.381071429999999</c:v>
                </c:pt>
                <c:pt idx="737">
                  <c:v>-33.363214290000002</c:v>
                </c:pt>
                <c:pt idx="738">
                  <c:v>-33.347499999999997</c:v>
                </c:pt>
                <c:pt idx="739">
                  <c:v>-33.340000000000003</c:v>
                </c:pt>
                <c:pt idx="740">
                  <c:v>-33.322758620000002</c:v>
                </c:pt>
                <c:pt idx="741">
                  <c:v>-33.30551724</c:v>
                </c:pt>
                <c:pt idx="742">
                  <c:v>-33.288275859999999</c:v>
                </c:pt>
                <c:pt idx="743">
                  <c:v>-33.275517239999999</c:v>
                </c:pt>
                <c:pt idx="744">
                  <c:v>-33.26275862</c:v>
                </c:pt>
                <c:pt idx="745">
                  <c:v>-33.25</c:v>
                </c:pt>
                <c:pt idx="746">
                  <c:v>-33.239310340000003</c:v>
                </c:pt>
                <c:pt idx="747">
                  <c:v>-33.226551720000003</c:v>
                </c:pt>
                <c:pt idx="748">
                  <c:v>-33.21586207</c:v>
                </c:pt>
                <c:pt idx="749">
                  <c:v>-33.213000000000001</c:v>
                </c:pt>
                <c:pt idx="750">
                  <c:v>-33.202666669999999</c:v>
                </c:pt>
                <c:pt idx="751">
                  <c:v>-33.19</c:v>
                </c:pt>
                <c:pt idx="752">
                  <c:v>-33.179333329999999</c:v>
                </c:pt>
                <c:pt idx="753">
                  <c:v>-33.16866667</c:v>
                </c:pt>
                <c:pt idx="754">
                  <c:v>-33.158000000000001</c:v>
                </c:pt>
                <c:pt idx="755">
                  <c:v>-33.147333330000002</c:v>
                </c:pt>
                <c:pt idx="756">
                  <c:v>-33.139000000000003</c:v>
                </c:pt>
                <c:pt idx="757">
                  <c:v>-33.133000000000003</c:v>
                </c:pt>
                <c:pt idx="758">
                  <c:v>-33.132903229999997</c:v>
                </c:pt>
                <c:pt idx="759">
                  <c:v>-33.130967740000003</c:v>
                </c:pt>
                <c:pt idx="760">
                  <c:v>-33.130967740000003</c:v>
                </c:pt>
                <c:pt idx="761">
                  <c:v>-33.132903229999997</c:v>
                </c:pt>
                <c:pt idx="762">
                  <c:v>-33.134838709999997</c:v>
                </c:pt>
                <c:pt idx="763">
                  <c:v>-33.136774189999997</c:v>
                </c:pt>
                <c:pt idx="764">
                  <c:v>-33.138709679999998</c:v>
                </c:pt>
                <c:pt idx="765">
                  <c:v>-33.140645159999998</c:v>
                </c:pt>
                <c:pt idx="766">
                  <c:v>-33.142580649999999</c:v>
                </c:pt>
                <c:pt idx="767">
                  <c:v>-33.14451613</c:v>
                </c:pt>
                <c:pt idx="768">
                  <c:v>-33.148387100000001</c:v>
                </c:pt>
                <c:pt idx="769">
                  <c:v>-33.150322580000001</c:v>
                </c:pt>
                <c:pt idx="770">
                  <c:v>-33.154193550000002</c:v>
                </c:pt>
                <c:pt idx="771">
                  <c:v>-33.160322579999999</c:v>
                </c:pt>
                <c:pt idx="772">
                  <c:v>-33.166451610000003</c:v>
                </c:pt>
                <c:pt idx="773">
                  <c:v>-33.17258065</c:v>
                </c:pt>
                <c:pt idx="774">
                  <c:v>-33.178387100000002</c:v>
                </c:pt>
                <c:pt idx="775">
                  <c:v>-33.184193550000003</c:v>
                </c:pt>
                <c:pt idx="776">
                  <c:v>-33.19</c:v>
                </c:pt>
                <c:pt idx="777">
                  <c:v>-33.195806449999999</c:v>
                </c:pt>
                <c:pt idx="778">
                  <c:v>-33.203870969999997</c:v>
                </c:pt>
                <c:pt idx="779">
                  <c:v>-33.211935480000001</c:v>
                </c:pt>
                <c:pt idx="780">
                  <c:v>-33.22</c:v>
                </c:pt>
                <c:pt idx="781">
                  <c:v>-33.229999999999997</c:v>
                </c:pt>
                <c:pt idx="782">
                  <c:v>-33.242258059999997</c:v>
                </c:pt>
                <c:pt idx="783">
                  <c:v>-33.256451609999999</c:v>
                </c:pt>
                <c:pt idx="784">
                  <c:v>-33.270645160000001</c:v>
                </c:pt>
                <c:pt idx="785">
                  <c:v>-33.284838710000002</c:v>
                </c:pt>
                <c:pt idx="786">
                  <c:v>-33.299032259999997</c:v>
                </c:pt>
                <c:pt idx="787">
                  <c:v>-33.313225809999999</c:v>
                </c:pt>
                <c:pt idx="788">
                  <c:v>-33.323225809999997</c:v>
                </c:pt>
                <c:pt idx="789">
                  <c:v>-33.333225810000002</c:v>
                </c:pt>
                <c:pt idx="790">
                  <c:v>-33.341290319999999</c:v>
                </c:pt>
                <c:pt idx="791">
                  <c:v>-33.347419350000003</c:v>
                </c:pt>
                <c:pt idx="792">
                  <c:v>-33.35354839</c:v>
                </c:pt>
                <c:pt idx="793">
                  <c:v>-33.359677419999997</c:v>
                </c:pt>
                <c:pt idx="794">
                  <c:v>-33.365806450000001</c:v>
                </c:pt>
                <c:pt idx="795">
                  <c:v>-33.371935479999998</c:v>
                </c:pt>
                <c:pt idx="796">
                  <c:v>-33.378064520000002</c:v>
                </c:pt>
                <c:pt idx="797">
                  <c:v>-33.384193549999999</c:v>
                </c:pt>
                <c:pt idx="798">
                  <c:v>-33.388387100000003</c:v>
                </c:pt>
                <c:pt idx="799">
                  <c:v>-33.392580649999999</c:v>
                </c:pt>
                <c:pt idx="800">
                  <c:v>-33.396774190000002</c:v>
                </c:pt>
                <c:pt idx="801">
                  <c:v>-33.398709680000003</c:v>
                </c:pt>
                <c:pt idx="802">
                  <c:v>-33.400645160000003</c:v>
                </c:pt>
                <c:pt idx="803">
                  <c:v>-33.402580649999997</c:v>
                </c:pt>
                <c:pt idx="804">
                  <c:v>-33.404516129999998</c:v>
                </c:pt>
                <c:pt idx="805">
                  <c:v>-33.402580649999997</c:v>
                </c:pt>
                <c:pt idx="806">
                  <c:v>-33.400645160000003</c:v>
                </c:pt>
                <c:pt idx="807">
                  <c:v>-33.398709680000003</c:v>
                </c:pt>
                <c:pt idx="808">
                  <c:v>-33.396774190000002</c:v>
                </c:pt>
                <c:pt idx="809">
                  <c:v>-33.397333330000002</c:v>
                </c:pt>
                <c:pt idx="810">
                  <c:v>-33.393000000000001</c:v>
                </c:pt>
                <c:pt idx="811">
                  <c:v>-33.390666670000002</c:v>
                </c:pt>
                <c:pt idx="812">
                  <c:v>-33.388666669999999</c:v>
                </c:pt>
                <c:pt idx="813">
                  <c:v>-33.386666669999997</c:v>
                </c:pt>
                <c:pt idx="814">
                  <c:v>-33.382666669999999</c:v>
                </c:pt>
                <c:pt idx="815">
                  <c:v>-33.380666669999997</c:v>
                </c:pt>
                <c:pt idx="816">
                  <c:v>-33.378666670000001</c:v>
                </c:pt>
                <c:pt idx="817">
                  <c:v>-33.376666669999999</c:v>
                </c:pt>
                <c:pt idx="818">
                  <c:v>-33.374666670000003</c:v>
                </c:pt>
                <c:pt idx="819">
                  <c:v>-33.374666670000003</c:v>
                </c:pt>
                <c:pt idx="820">
                  <c:v>-33.376666669999999</c:v>
                </c:pt>
                <c:pt idx="821">
                  <c:v>-33.376666669999999</c:v>
                </c:pt>
                <c:pt idx="822">
                  <c:v>-33.378666670000001</c:v>
                </c:pt>
                <c:pt idx="823">
                  <c:v>-33.378666670000001</c:v>
                </c:pt>
                <c:pt idx="824">
                  <c:v>-33.378666670000001</c:v>
                </c:pt>
                <c:pt idx="825">
                  <c:v>-33.378666670000001</c:v>
                </c:pt>
                <c:pt idx="826">
                  <c:v>-33.378666670000001</c:v>
                </c:pt>
                <c:pt idx="827">
                  <c:v>-33.378666670000001</c:v>
                </c:pt>
                <c:pt idx="828">
                  <c:v>-33.378666670000001</c:v>
                </c:pt>
                <c:pt idx="829">
                  <c:v>-33.380666669999997</c:v>
                </c:pt>
                <c:pt idx="830">
                  <c:v>-33.382666669999999</c:v>
                </c:pt>
                <c:pt idx="831">
                  <c:v>-33.384666670000001</c:v>
                </c:pt>
                <c:pt idx="832">
                  <c:v>-33.389000000000003</c:v>
                </c:pt>
                <c:pt idx="833">
                  <c:v>-33.393333329999997</c:v>
                </c:pt>
                <c:pt idx="834">
                  <c:v>-33.399666670000002</c:v>
                </c:pt>
                <c:pt idx="835">
                  <c:v>-33.408000000000001</c:v>
                </c:pt>
                <c:pt idx="836">
                  <c:v>-33.418333330000003</c:v>
                </c:pt>
                <c:pt idx="837">
                  <c:v>-33.428666669999998</c:v>
                </c:pt>
                <c:pt idx="838">
                  <c:v>-33.439</c:v>
                </c:pt>
                <c:pt idx="839">
                  <c:v>-33.449333330000002</c:v>
                </c:pt>
                <c:pt idx="840">
                  <c:v>-33.452903229999997</c:v>
                </c:pt>
                <c:pt idx="841">
                  <c:v>-33.460967740000001</c:v>
                </c:pt>
                <c:pt idx="842">
                  <c:v>-33.467096769999998</c:v>
                </c:pt>
                <c:pt idx="843">
                  <c:v>-33.470967739999999</c:v>
                </c:pt>
                <c:pt idx="844">
                  <c:v>-33.47483871</c:v>
                </c:pt>
                <c:pt idx="845">
                  <c:v>-33.478709680000001</c:v>
                </c:pt>
                <c:pt idx="846">
                  <c:v>-33.480645160000002</c:v>
                </c:pt>
                <c:pt idx="847">
                  <c:v>-33.482580650000003</c:v>
                </c:pt>
                <c:pt idx="848">
                  <c:v>-33.484516130000003</c:v>
                </c:pt>
                <c:pt idx="849">
                  <c:v>-33.486451610000003</c:v>
                </c:pt>
                <c:pt idx="850">
                  <c:v>-33.488387099999997</c:v>
                </c:pt>
                <c:pt idx="851">
                  <c:v>-33.488387099999997</c:v>
                </c:pt>
                <c:pt idx="852">
                  <c:v>-33.490322579999997</c:v>
                </c:pt>
                <c:pt idx="853">
                  <c:v>-33.490322579999997</c:v>
                </c:pt>
                <c:pt idx="854">
                  <c:v>-33.492258059999997</c:v>
                </c:pt>
                <c:pt idx="855">
                  <c:v>-33.494193549999999</c:v>
                </c:pt>
                <c:pt idx="856">
                  <c:v>-33.496129029999999</c:v>
                </c:pt>
                <c:pt idx="857">
                  <c:v>-33.49806452</c:v>
                </c:pt>
                <c:pt idx="858">
                  <c:v>-33.5</c:v>
                </c:pt>
                <c:pt idx="859">
                  <c:v>-33.503870970000001</c:v>
                </c:pt>
                <c:pt idx="860">
                  <c:v>-33.507741940000003</c:v>
                </c:pt>
                <c:pt idx="861">
                  <c:v>-33.511612900000003</c:v>
                </c:pt>
                <c:pt idx="862">
                  <c:v>-33.517741940000001</c:v>
                </c:pt>
                <c:pt idx="863">
                  <c:v>-33.521612900000001</c:v>
                </c:pt>
                <c:pt idx="864">
                  <c:v>-33.527741939999999</c:v>
                </c:pt>
                <c:pt idx="865">
                  <c:v>-33.533870970000002</c:v>
                </c:pt>
                <c:pt idx="866">
                  <c:v>-33.538064519999999</c:v>
                </c:pt>
                <c:pt idx="867">
                  <c:v>-33.544193550000003</c:v>
                </c:pt>
                <c:pt idx="868">
                  <c:v>-33.55225806</c:v>
                </c:pt>
                <c:pt idx="869">
                  <c:v>-33.562580650000001</c:v>
                </c:pt>
                <c:pt idx="870">
                  <c:v>-33.572903230000001</c:v>
                </c:pt>
                <c:pt idx="871">
                  <c:v>-33.585161290000002</c:v>
                </c:pt>
                <c:pt idx="872">
                  <c:v>-33.599354839999997</c:v>
                </c:pt>
                <c:pt idx="873">
                  <c:v>-33.615483869999998</c:v>
                </c:pt>
                <c:pt idx="874">
                  <c:v>-33.633548390000001</c:v>
                </c:pt>
                <c:pt idx="875">
                  <c:v>-33.65387097</c:v>
                </c:pt>
                <c:pt idx="876">
                  <c:v>-33.674193549999998</c:v>
                </c:pt>
                <c:pt idx="877">
                  <c:v>-33.694516129999997</c:v>
                </c:pt>
                <c:pt idx="878">
                  <c:v>-33.716774190000002</c:v>
                </c:pt>
                <c:pt idx="879">
                  <c:v>-33.739032260000002</c:v>
                </c:pt>
                <c:pt idx="880">
                  <c:v>-33.763225810000002</c:v>
                </c:pt>
                <c:pt idx="881">
                  <c:v>-33.78741935</c:v>
                </c:pt>
                <c:pt idx="882">
                  <c:v>-33.813548390000001</c:v>
                </c:pt>
                <c:pt idx="883">
                  <c:v>-33.841935479999997</c:v>
                </c:pt>
                <c:pt idx="884">
                  <c:v>-33.87032258</c:v>
                </c:pt>
                <c:pt idx="885">
                  <c:v>-33.900645160000003</c:v>
                </c:pt>
                <c:pt idx="886">
                  <c:v>-33.932903230000001</c:v>
                </c:pt>
                <c:pt idx="887">
                  <c:v>-33.965161289999998</c:v>
                </c:pt>
                <c:pt idx="888">
                  <c:v>-33.999354840000002</c:v>
                </c:pt>
                <c:pt idx="889">
                  <c:v>-34.035806450000003</c:v>
                </c:pt>
                <c:pt idx="890">
                  <c:v>-34.072258060000003</c:v>
                </c:pt>
                <c:pt idx="891">
                  <c:v>-34.108709679999997</c:v>
                </c:pt>
                <c:pt idx="892">
                  <c:v>-34.147096769999997</c:v>
                </c:pt>
                <c:pt idx="893">
                  <c:v>-34.183225810000003</c:v>
                </c:pt>
                <c:pt idx="894">
                  <c:v>-34.221612899999997</c:v>
                </c:pt>
                <c:pt idx="895">
                  <c:v>-34.257741940000003</c:v>
                </c:pt>
                <c:pt idx="896">
                  <c:v>-34.29387097</c:v>
                </c:pt>
                <c:pt idx="897">
                  <c:v>-34.33</c:v>
                </c:pt>
                <c:pt idx="898">
                  <c:v>-34.362258060000002</c:v>
                </c:pt>
                <c:pt idx="899">
                  <c:v>-34.392580649999999</c:v>
                </c:pt>
                <c:pt idx="900">
                  <c:v>-34.42258065</c:v>
                </c:pt>
                <c:pt idx="901">
                  <c:v>-34.450645160000001</c:v>
                </c:pt>
                <c:pt idx="902">
                  <c:v>-34.47677419</c:v>
                </c:pt>
                <c:pt idx="903">
                  <c:v>-34.502903230000001</c:v>
                </c:pt>
                <c:pt idx="904">
                  <c:v>-34.52709677</c:v>
                </c:pt>
                <c:pt idx="905">
                  <c:v>-34.55129032</c:v>
                </c:pt>
                <c:pt idx="906">
                  <c:v>-34.573225809999997</c:v>
                </c:pt>
                <c:pt idx="907">
                  <c:v>-34.59516129</c:v>
                </c:pt>
                <c:pt idx="908">
                  <c:v>-34.617096770000003</c:v>
                </c:pt>
                <c:pt idx="909">
                  <c:v>-34.639354840000003</c:v>
                </c:pt>
                <c:pt idx="910">
                  <c:v>-34.661612900000002</c:v>
                </c:pt>
                <c:pt idx="911">
                  <c:v>-34.68193548</c:v>
                </c:pt>
                <c:pt idx="912">
                  <c:v>-34.702258059999998</c:v>
                </c:pt>
                <c:pt idx="913">
                  <c:v>-34.722580649999998</c:v>
                </c:pt>
                <c:pt idx="914">
                  <c:v>-34.74064516</c:v>
                </c:pt>
                <c:pt idx="915">
                  <c:v>-34.758709680000003</c:v>
                </c:pt>
                <c:pt idx="916">
                  <c:v>-34.776774189999998</c:v>
                </c:pt>
                <c:pt idx="917">
                  <c:v>-34.79290323</c:v>
                </c:pt>
                <c:pt idx="918">
                  <c:v>-34.809032260000002</c:v>
                </c:pt>
                <c:pt idx="919">
                  <c:v>-34.823225809999997</c:v>
                </c:pt>
                <c:pt idx="920">
                  <c:v>-34.835161290000002</c:v>
                </c:pt>
                <c:pt idx="921">
                  <c:v>-34.84516129</c:v>
                </c:pt>
                <c:pt idx="922">
                  <c:v>-34.855161289999998</c:v>
                </c:pt>
                <c:pt idx="923">
                  <c:v>-34.863225810000003</c:v>
                </c:pt>
                <c:pt idx="924">
                  <c:v>-34.873225810000001</c:v>
                </c:pt>
                <c:pt idx="925">
                  <c:v>-34.883225809999999</c:v>
                </c:pt>
                <c:pt idx="926">
                  <c:v>-34.893225809999997</c:v>
                </c:pt>
                <c:pt idx="927">
                  <c:v>-34.903548389999997</c:v>
                </c:pt>
                <c:pt idx="928">
                  <c:v>-34.913870969999998</c:v>
                </c:pt>
                <c:pt idx="929">
                  <c:v>-34.926129029999998</c:v>
                </c:pt>
                <c:pt idx="930">
                  <c:v>-34.94032258</c:v>
                </c:pt>
                <c:pt idx="931">
                  <c:v>-34.952580650000002</c:v>
                </c:pt>
                <c:pt idx="932">
                  <c:v>-34.966774190000002</c:v>
                </c:pt>
                <c:pt idx="933">
                  <c:v>-34.982903229999998</c:v>
                </c:pt>
                <c:pt idx="934">
                  <c:v>-34.99903226</c:v>
                </c:pt>
                <c:pt idx="935">
                  <c:v>-35.013225810000002</c:v>
                </c:pt>
                <c:pt idx="936">
                  <c:v>-35.027419350000002</c:v>
                </c:pt>
                <c:pt idx="937">
                  <c:v>-35.039677419999997</c:v>
                </c:pt>
                <c:pt idx="938">
                  <c:v>-35.051935479999997</c:v>
                </c:pt>
                <c:pt idx="939">
                  <c:v>-35.064193549999999</c:v>
                </c:pt>
                <c:pt idx="940">
                  <c:v>-35.074193549999997</c:v>
                </c:pt>
                <c:pt idx="941">
                  <c:v>-35.082258060000001</c:v>
                </c:pt>
                <c:pt idx="942">
                  <c:v>-35.092258059999999</c:v>
                </c:pt>
                <c:pt idx="943">
                  <c:v>-35.100322579999997</c:v>
                </c:pt>
                <c:pt idx="944">
                  <c:v>-35.106451610000001</c:v>
                </c:pt>
                <c:pt idx="945">
                  <c:v>-35.114516129999998</c:v>
                </c:pt>
                <c:pt idx="946">
                  <c:v>-35.122580650000003</c:v>
                </c:pt>
                <c:pt idx="947">
                  <c:v>-35.126774189999999</c:v>
                </c:pt>
                <c:pt idx="948">
                  <c:v>-35.130967740000003</c:v>
                </c:pt>
                <c:pt idx="949">
                  <c:v>-35.135161289999999</c:v>
                </c:pt>
                <c:pt idx="950">
                  <c:v>-35.139354840000003</c:v>
                </c:pt>
                <c:pt idx="951">
                  <c:v>-35.143548389999999</c:v>
                </c:pt>
                <c:pt idx="952">
                  <c:v>-35.147741940000003</c:v>
                </c:pt>
                <c:pt idx="953">
                  <c:v>-35.149677420000003</c:v>
                </c:pt>
                <c:pt idx="954">
                  <c:v>-35.151612900000003</c:v>
                </c:pt>
                <c:pt idx="955">
                  <c:v>-35.151612900000003</c:v>
                </c:pt>
                <c:pt idx="956">
                  <c:v>-35.151612900000003</c:v>
                </c:pt>
                <c:pt idx="957">
                  <c:v>-35.15387097</c:v>
                </c:pt>
                <c:pt idx="958">
                  <c:v>-35.15387097</c:v>
                </c:pt>
                <c:pt idx="959">
                  <c:v>-35.15580645</c:v>
                </c:pt>
                <c:pt idx="960">
                  <c:v>-35.157741940000001</c:v>
                </c:pt>
                <c:pt idx="961">
                  <c:v>-35.157741940000001</c:v>
                </c:pt>
                <c:pt idx="962">
                  <c:v>-35.157741940000001</c:v>
                </c:pt>
                <c:pt idx="963">
                  <c:v>-35.157741940000001</c:v>
                </c:pt>
                <c:pt idx="964">
                  <c:v>-35.15580645</c:v>
                </c:pt>
                <c:pt idx="965">
                  <c:v>-35.15387097</c:v>
                </c:pt>
                <c:pt idx="966">
                  <c:v>-35.151935479999999</c:v>
                </c:pt>
                <c:pt idx="967">
                  <c:v>-35.148064519999998</c:v>
                </c:pt>
                <c:pt idx="968">
                  <c:v>-35.146129029999997</c:v>
                </c:pt>
                <c:pt idx="969">
                  <c:v>-35.141935480000001</c:v>
                </c:pt>
                <c:pt idx="970">
                  <c:v>-35.135806449999997</c:v>
                </c:pt>
                <c:pt idx="971">
                  <c:v>-35.12967742</c:v>
                </c:pt>
                <c:pt idx="972">
                  <c:v>-35.123548390000003</c:v>
                </c:pt>
                <c:pt idx="973">
                  <c:v>-35.113548389999998</c:v>
                </c:pt>
                <c:pt idx="974">
                  <c:v>-35.103225809999998</c:v>
                </c:pt>
                <c:pt idx="975">
                  <c:v>-35.090967740000004</c:v>
                </c:pt>
                <c:pt idx="976">
                  <c:v>-35.074838710000002</c:v>
                </c:pt>
                <c:pt idx="977">
                  <c:v>-35.056774189999999</c:v>
                </c:pt>
                <c:pt idx="978">
                  <c:v>-35.038387100000001</c:v>
                </c:pt>
                <c:pt idx="979">
                  <c:v>-35.018064520000003</c:v>
                </c:pt>
                <c:pt idx="980">
                  <c:v>-34.995806450000003</c:v>
                </c:pt>
                <c:pt idx="981">
                  <c:v>-34.971612899999997</c:v>
                </c:pt>
                <c:pt idx="982">
                  <c:v>-34.943225810000001</c:v>
                </c:pt>
                <c:pt idx="983">
                  <c:v>-34.912903229999998</c:v>
                </c:pt>
                <c:pt idx="984">
                  <c:v>-34.88064516</c:v>
                </c:pt>
                <c:pt idx="985">
                  <c:v>-34.846451610000003</c:v>
                </c:pt>
                <c:pt idx="986">
                  <c:v>-34.812258059999998</c:v>
                </c:pt>
                <c:pt idx="987">
                  <c:v>-34.778064520000001</c:v>
                </c:pt>
                <c:pt idx="988">
                  <c:v>-34.73967742</c:v>
                </c:pt>
                <c:pt idx="989">
                  <c:v>-34.701290319999998</c:v>
                </c:pt>
                <c:pt idx="990">
                  <c:v>-34.659032259999996</c:v>
                </c:pt>
                <c:pt idx="991">
                  <c:v>-34.616774190000001</c:v>
                </c:pt>
                <c:pt idx="992">
                  <c:v>-34.574516129999999</c:v>
                </c:pt>
                <c:pt idx="993">
                  <c:v>-34.53</c:v>
                </c:pt>
                <c:pt idx="994">
                  <c:v>-34.485483870000003</c:v>
                </c:pt>
                <c:pt idx="995">
                  <c:v>-34.440967739999998</c:v>
                </c:pt>
                <c:pt idx="996">
                  <c:v>-34.39645161</c:v>
                </c:pt>
                <c:pt idx="997">
                  <c:v>-34.351935480000002</c:v>
                </c:pt>
                <c:pt idx="998">
                  <c:v>-34.305483870000003</c:v>
                </c:pt>
                <c:pt idx="999">
                  <c:v>-34.259032259999998</c:v>
                </c:pt>
                <c:pt idx="1000">
                  <c:v>-34.214838710000002</c:v>
                </c:pt>
                <c:pt idx="1001">
                  <c:v>-34.170645159999999</c:v>
                </c:pt>
                <c:pt idx="1002">
                  <c:v>-34.126451609999997</c:v>
                </c:pt>
                <c:pt idx="1003">
                  <c:v>-34.081935479999999</c:v>
                </c:pt>
                <c:pt idx="1004">
                  <c:v>-34.039354840000001</c:v>
                </c:pt>
                <c:pt idx="1005">
                  <c:v>-33.99903226</c:v>
                </c:pt>
                <c:pt idx="1006">
                  <c:v>-33.958709679999998</c:v>
                </c:pt>
                <c:pt idx="1007">
                  <c:v>-33.920322579999997</c:v>
                </c:pt>
                <c:pt idx="1008">
                  <c:v>-33.883870969999997</c:v>
                </c:pt>
                <c:pt idx="1009">
                  <c:v>-33.847741939999999</c:v>
                </c:pt>
                <c:pt idx="1010">
                  <c:v>-33.813548390000001</c:v>
                </c:pt>
                <c:pt idx="1011">
                  <c:v>-33.779354840000003</c:v>
                </c:pt>
                <c:pt idx="1012">
                  <c:v>-33.744838710000003</c:v>
                </c:pt>
                <c:pt idx="1013">
                  <c:v>-33.71258065</c:v>
                </c:pt>
                <c:pt idx="1014">
                  <c:v>-33.680322580000002</c:v>
                </c:pt>
                <c:pt idx="1015">
                  <c:v>-33.650322580000001</c:v>
                </c:pt>
                <c:pt idx="1016">
                  <c:v>-33.619999999999997</c:v>
                </c:pt>
                <c:pt idx="1017">
                  <c:v>-33.58580645</c:v>
                </c:pt>
                <c:pt idx="1018">
                  <c:v>-33.549677420000002</c:v>
                </c:pt>
                <c:pt idx="1019">
                  <c:v>-33.513225810000002</c:v>
                </c:pt>
                <c:pt idx="1020">
                  <c:v>-33.47483871</c:v>
                </c:pt>
                <c:pt idx="1021">
                  <c:v>-33.436451609999999</c:v>
                </c:pt>
                <c:pt idx="1022">
                  <c:v>-33.396129029999997</c:v>
                </c:pt>
                <c:pt idx="1023">
                  <c:v>-33.355806450000003</c:v>
                </c:pt>
                <c:pt idx="1024">
                  <c:v>-33.315483870000001</c:v>
                </c:pt>
                <c:pt idx="1025">
                  <c:v>-33.27516129</c:v>
                </c:pt>
                <c:pt idx="1026">
                  <c:v>-33.232903229999998</c:v>
                </c:pt>
                <c:pt idx="1027">
                  <c:v>-33.188709680000002</c:v>
                </c:pt>
                <c:pt idx="1028">
                  <c:v>-33.14645161</c:v>
                </c:pt>
                <c:pt idx="1029">
                  <c:v>-33.104193549999998</c:v>
                </c:pt>
                <c:pt idx="1030">
                  <c:v>-33.05967742</c:v>
                </c:pt>
                <c:pt idx="1031">
                  <c:v>-33.015161290000002</c:v>
                </c:pt>
                <c:pt idx="1032">
                  <c:v>-32.972580649999998</c:v>
                </c:pt>
                <c:pt idx="1033">
                  <c:v>-32.93</c:v>
                </c:pt>
                <c:pt idx="1034">
                  <c:v>-32.889677419999998</c:v>
                </c:pt>
                <c:pt idx="1035">
                  <c:v>-32.849354839999997</c:v>
                </c:pt>
                <c:pt idx="1036">
                  <c:v>-32.807096770000001</c:v>
                </c:pt>
                <c:pt idx="1037">
                  <c:v>-32.76677419</c:v>
                </c:pt>
                <c:pt idx="1038">
                  <c:v>-32.726451609999998</c:v>
                </c:pt>
                <c:pt idx="1039">
                  <c:v>-32.686129029999996</c:v>
                </c:pt>
                <c:pt idx="1040">
                  <c:v>-32.645806450000002</c:v>
                </c:pt>
                <c:pt idx="1041">
                  <c:v>-32.60548387</c:v>
                </c:pt>
                <c:pt idx="1042">
                  <c:v>-32.565161289999999</c:v>
                </c:pt>
                <c:pt idx="1043">
                  <c:v>-32.52709677</c:v>
                </c:pt>
                <c:pt idx="1044">
                  <c:v>-32.490967740000002</c:v>
                </c:pt>
                <c:pt idx="1045">
                  <c:v>-32.454516130000002</c:v>
                </c:pt>
                <c:pt idx="1046">
                  <c:v>-32.42</c:v>
                </c:pt>
                <c:pt idx="1047">
                  <c:v>-32.39</c:v>
                </c:pt>
                <c:pt idx="1048">
                  <c:v>-32.371666670000003</c:v>
                </c:pt>
                <c:pt idx="1049">
                  <c:v>-32.34866667</c:v>
                </c:pt>
                <c:pt idx="1050">
                  <c:v>-32.328000000000003</c:v>
                </c:pt>
                <c:pt idx="1051">
                  <c:v>-32.309333330000001</c:v>
                </c:pt>
                <c:pt idx="1052">
                  <c:v>-32.292666670000003</c:v>
                </c:pt>
                <c:pt idx="1053">
                  <c:v>-32.28</c:v>
                </c:pt>
                <c:pt idx="1054">
                  <c:v>-32.26733333</c:v>
                </c:pt>
                <c:pt idx="1055">
                  <c:v>-32.259</c:v>
                </c:pt>
                <c:pt idx="1056">
                  <c:v>-32.250666670000001</c:v>
                </c:pt>
                <c:pt idx="1057">
                  <c:v>-32.244333330000003</c:v>
                </c:pt>
                <c:pt idx="1058">
                  <c:v>-32.242333330000001</c:v>
                </c:pt>
                <c:pt idx="1059">
                  <c:v>-32.242333330000001</c:v>
                </c:pt>
                <c:pt idx="1060">
                  <c:v>-32.244333330000003</c:v>
                </c:pt>
                <c:pt idx="1061">
                  <c:v>-32.248666669999999</c:v>
                </c:pt>
                <c:pt idx="1062">
                  <c:v>-32.255000000000003</c:v>
                </c:pt>
                <c:pt idx="1063">
                  <c:v>-32.263333330000002</c:v>
                </c:pt>
                <c:pt idx="1064">
                  <c:v>-32.271666670000002</c:v>
                </c:pt>
                <c:pt idx="1065">
                  <c:v>-32.28233333</c:v>
                </c:pt>
                <c:pt idx="1066">
                  <c:v>-32.295000000000002</c:v>
                </c:pt>
                <c:pt idx="1067">
                  <c:v>-32.311666670000001</c:v>
                </c:pt>
                <c:pt idx="1068">
                  <c:v>-32.330333330000002</c:v>
                </c:pt>
                <c:pt idx="1069">
                  <c:v>-32.348999999999997</c:v>
                </c:pt>
                <c:pt idx="1070">
                  <c:v>-32.367666669999998</c:v>
                </c:pt>
                <c:pt idx="1071">
                  <c:v>-32.390666670000002</c:v>
                </c:pt>
                <c:pt idx="1072">
                  <c:v>-32.413666669999998</c:v>
                </c:pt>
                <c:pt idx="1073">
                  <c:v>-32.438666670000003</c:v>
                </c:pt>
                <c:pt idx="1074">
                  <c:v>-32.465666669999997</c:v>
                </c:pt>
                <c:pt idx="1075">
                  <c:v>-32.492666669999998</c:v>
                </c:pt>
                <c:pt idx="1076">
                  <c:v>-32.521999999999998</c:v>
                </c:pt>
                <c:pt idx="1077">
                  <c:v>-32.551333329999999</c:v>
                </c:pt>
                <c:pt idx="1078">
                  <c:v>-32.57833333</c:v>
                </c:pt>
                <c:pt idx="1079">
                  <c:v>-32.590000000000003</c:v>
                </c:pt>
                <c:pt idx="1080">
                  <c:v>-32.614193550000003</c:v>
                </c:pt>
                <c:pt idx="1081">
                  <c:v>-32.638387100000003</c:v>
                </c:pt>
                <c:pt idx="1082">
                  <c:v>-32.662580650000002</c:v>
                </c:pt>
                <c:pt idx="1083">
                  <c:v>-32.686774190000001</c:v>
                </c:pt>
                <c:pt idx="1084">
                  <c:v>-32.709032260000001</c:v>
                </c:pt>
                <c:pt idx="1085">
                  <c:v>-32.73322581</c:v>
                </c:pt>
                <c:pt idx="1086">
                  <c:v>-32.755483869999999</c:v>
                </c:pt>
                <c:pt idx="1087">
                  <c:v>-32.777741939999999</c:v>
                </c:pt>
                <c:pt idx="1088">
                  <c:v>-32.801935479999997</c:v>
                </c:pt>
                <c:pt idx="1089">
                  <c:v>-32.823870970000002</c:v>
                </c:pt>
                <c:pt idx="1090">
                  <c:v>-32.843870969999998</c:v>
                </c:pt>
                <c:pt idx="1091">
                  <c:v>-32.866129030000003</c:v>
                </c:pt>
                <c:pt idx="1092">
                  <c:v>-32.888387100000003</c:v>
                </c:pt>
                <c:pt idx="1093">
                  <c:v>-32.908709680000001</c:v>
                </c:pt>
                <c:pt idx="1094">
                  <c:v>-32.927096769999999</c:v>
                </c:pt>
                <c:pt idx="1095">
                  <c:v>-32.945483869999997</c:v>
                </c:pt>
                <c:pt idx="1096">
                  <c:v>-32.961612899999999</c:v>
                </c:pt>
                <c:pt idx="1097">
                  <c:v>-32.97580645</c:v>
                </c:pt>
                <c:pt idx="1098">
                  <c:v>-32.988064520000002</c:v>
                </c:pt>
                <c:pt idx="1099">
                  <c:v>-32.996129029999999</c:v>
                </c:pt>
                <c:pt idx="1100">
                  <c:v>-33.004193549999997</c:v>
                </c:pt>
                <c:pt idx="1101">
                  <c:v>-33.01032258</c:v>
                </c:pt>
                <c:pt idx="1102">
                  <c:v>-33.014193550000002</c:v>
                </c:pt>
                <c:pt idx="1103">
                  <c:v>-33.018064520000003</c:v>
                </c:pt>
                <c:pt idx="1104">
                  <c:v>-33.023870969999997</c:v>
                </c:pt>
                <c:pt idx="1105">
                  <c:v>-33.027741939999999</c:v>
                </c:pt>
                <c:pt idx="1106">
                  <c:v>-33.031612899999999</c:v>
                </c:pt>
                <c:pt idx="1107">
                  <c:v>-33.037741939999997</c:v>
                </c:pt>
                <c:pt idx="1108">
                  <c:v>-33.04387097</c:v>
                </c:pt>
                <c:pt idx="1109">
                  <c:v>-33.051935479999997</c:v>
                </c:pt>
                <c:pt idx="1110">
                  <c:v>-33.061935480000002</c:v>
                </c:pt>
                <c:pt idx="1111">
                  <c:v>-33.07193548</c:v>
                </c:pt>
                <c:pt idx="1112">
                  <c:v>-33.08387097</c:v>
                </c:pt>
                <c:pt idx="1113">
                  <c:v>-33.095806449999998</c:v>
                </c:pt>
                <c:pt idx="1114">
                  <c:v>-33.107741939999997</c:v>
                </c:pt>
                <c:pt idx="1115">
                  <c:v>-33.119677420000002</c:v>
                </c:pt>
                <c:pt idx="1116">
                  <c:v>-33.131935480000003</c:v>
                </c:pt>
                <c:pt idx="1117">
                  <c:v>-33.144193549999997</c:v>
                </c:pt>
                <c:pt idx="1118">
                  <c:v>-33.156451609999998</c:v>
                </c:pt>
                <c:pt idx="1119">
                  <c:v>-33.166774189999998</c:v>
                </c:pt>
                <c:pt idx="1120">
                  <c:v>-33.174838710000003</c:v>
                </c:pt>
                <c:pt idx="1121">
                  <c:v>-33.182903230000001</c:v>
                </c:pt>
                <c:pt idx="1122">
                  <c:v>-33.188709680000002</c:v>
                </c:pt>
                <c:pt idx="1123">
                  <c:v>-33.192580649999996</c:v>
                </c:pt>
                <c:pt idx="1124">
                  <c:v>-33.196451609999997</c:v>
                </c:pt>
                <c:pt idx="1125">
                  <c:v>-33.198666670000001</c:v>
                </c:pt>
                <c:pt idx="1126">
                  <c:v>-33.202666669999999</c:v>
                </c:pt>
                <c:pt idx="1127">
                  <c:v>-33.204666670000002</c:v>
                </c:pt>
                <c:pt idx="1128">
                  <c:v>-33.204666670000002</c:v>
                </c:pt>
                <c:pt idx="1129">
                  <c:v>-33.204666670000002</c:v>
                </c:pt>
                <c:pt idx="1130">
                  <c:v>-33.204666670000002</c:v>
                </c:pt>
                <c:pt idx="1131">
                  <c:v>-33.204666670000002</c:v>
                </c:pt>
                <c:pt idx="1132">
                  <c:v>-33.206666669999997</c:v>
                </c:pt>
                <c:pt idx="1133">
                  <c:v>-33.208666669999999</c:v>
                </c:pt>
                <c:pt idx="1134">
                  <c:v>-33.208666669999999</c:v>
                </c:pt>
                <c:pt idx="1135">
                  <c:v>-33.206666669999997</c:v>
                </c:pt>
                <c:pt idx="1136">
                  <c:v>-33.204666670000002</c:v>
                </c:pt>
                <c:pt idx="1137">
                  <c:v>-33.204666670000002</c:v>
                </c:pt>
                <c:pt idx="1138">
                  <c:v>-33.200333329999999</c:v>
                </c:pt>
                <c:pt idx="1139">
                  <c:v>-33.198</c:v>
                </c:pt>
                <c:pt idx="1140">
                  <c:v>-33.193666669999999</c:v>
                </c:pt>
                <c:pt idx="1141">
                  <c:v>-33.187333330000001</c:v>
                </c:pt>
                <c:pt idx="1142">
                  <c:v>-33.180999999999997</c:v>
                </c:pt>
                <c:pt idx="1143">
                  <c:v>-33.172666669999998</c:v>
                </c:pt>
                <c:pt idx="1144">
                  <c:v>-33.164333329999998</c:v>
                </c:pt>
                <c:pt idx="1145">
                  <c:v>-33.158333329999998</c:v>
                </c:pt>
                <c:pt idx="1146">
                  <c:v>-33.152333329999998</c:v>
                </c:pt>
                <c:pt idx="1147">
                  <c:v>-33.143999999999998</c:v>
                </c:pt>
                <c:pt idx="1148">
                  <c:v>-33.137666670000002</c:v>
                </c:pt>
                <c:pt idx="1149">
                  <c:v>-33.133333329999999</c:v>
                </c:pt>
                <c:pt idx="1150">
                  <c:v>-33.128999999999998</c:v>
                </c:pt>
                <c:pt idx="1151">
                  <c:v>-33.127000000000002</c:v>
                </c:pt>
                <c:pt idx="1152">
                  <c:v>-33.127000000000002</c:v>
                </c:pt>
                <c:pt idx="1153">
                  <c:v>-33.129333330000001</c:v>
                </c:pt>
                <c:pt idx="1154">
                  <c:v>-33.133666669999997</c:v>
                </c:pt>
                <c:pt idx="1155">
                  <c:v>-33.137999999999998</c:v>
                </c:pt>
                <c:pt idx="1156">
                  <c:v>-33.145806450000002</c:v>
                </c:pt>
                <c:pt idx="1157">
                  <c:v>-33.15</c:v>
                </c:pt>
                <c:pt idx="1158">
                  <c:v>-33.156129030000002</c:v>
                </c:pt>
                <c:pt idx="1159">
                  <c:v>-33.16419355</c:v>
                </c:pt>
                <c:pt idx="1160">
                  <c:v>-33.172258059999997</c:v>
                </c:pt>
                <c:pt idx="1161">
                  <c:v>-33.182580649999998</c:v>
                </c:pt>
                <c:pt idx="1162">
                  <c:v>-33.194838709999999</c:v>
                </c:pt>
                <c:pt idx="1163">
                  <c:v>-33.20709677</c:v>
                </c:pt>
                <c:pt idx="1164">
                  <c:v>-33.219354840000001</c:v>
                </c:pt>
                <c:pt idx="1165">
                  <c:v>-33.233548390000003</c:v>
                </c:pt>
                <c:pt idx="1166">
                  <c:v>-33.247741939999997</c:v>
                </c:pt>
                <c:pt idx="1167">
                  <c:v>-33.263870969999999</c:v>
                </c:pt>
                <c:pt idx="1168">
                  <c:v>-33.278064520000001</c:v>
                </c:pt>
                <c:pt idx="1169">
                  <c:v>-33.292258060000002</c:v>
                </c:pt>
                <c:pt idx="1170">
                  <c:v>-33.306451610000003</c:v>
                </c:pt>
                <c:pt idx="1171">
                  <c:v>-33.320645159999998</c:v>
                </c:pt>
                <c:pt idx="1172">
                  <c:v>-33.33483871</c:v>
                </c:pt>
                <c:pt idx="1173">
                  <c:v>-33.350967740000002</c:v>
                </c:pt>
                <c:pt idx="1174">
                  <c:v>-33.367096770000003</c:v>
                </c:pt>
                <c:pt idx="1175">
                  <c:v>-33.383225809999999</c:v>
                </c:pt>
                <c:pt idx="1176">
                  <c:v>-33.397096769999997</c:v>
                </c:pt>
                <c:pt idx="1177">
                  <c:v>-33.41322581</c:v>
                </c:pt>
                <c:pt idx="1178">
                  <c:v>-33.429354840000002</c:v>
                </c:pt>
                <c:pt idx="1179">
                  <c:v>-33.445483869999997</c:v>
                </c:pt>
                <c:pt idx="1180">
                  <c:v>-33.459677419999998</c:v>
                </c:pt>
                <c:pt idx="1181">
                  <c:v>-33.47580645</c:v>
                </c:pt>
                <c:pt idx="1182">
                  <c:v>-33.493870970000003</c:v>
                </c:pt>
                <c:pt idx="1183">
                  <c:v>-33.514193550000002</c:v>
                </c:pt>
                <c:pt idx="1184">
                  <c:v>-33.534193549999998</c:v>
                </c:pt>
                <c:pt idx="1185">
                  <c:v>-33.554193550000001</c:v>
                </c:pt>
                <c:pt idx="1186">
                  <c:v>-33.576129029999997</c:v>
                </c:pt>
                <c:pt idx="1187">
                  <c:v>-33.598064520000001</c:v>
                </c:pt>
                <c:pt idx="1188">
                  <c:v>-33.62225806</c:v>
                </c:pt>
                <c:pt idx="1189">
                  <c:v>-33.648387100000001</c:v>
                </c:pt>
                <c:pt idx="1190">
                  <c:v>-33.674516130000001</c:v>
                </c:pt>
                <c:pt idx="1191">
                  <c:v>-33.700645160000001</c:v>
                </c:pt>
                <c:pt idx="1192">
                  <c:v>-33.72677419</c:v>
                </c:pt>
                <c:pt idx="1193">
                  <c:v>-33.752903230000001</c:v>
                </c:pt>
                <c:pt idx="1194">
                  <c:v>-33.77709677</c:v>
                </c:pt>
                <c:pt idx="1195">
                  <c:v>-33.80129032</c:v>
                </c:pt>
                <c:pt idx="1196">
                  <c:v>-33.829354840000001</c:v>
                </c:pt>
                <c:pt idx="1197">
                  <c:v>-33.857419350000001</c:v>
                </c:pt>
                <c:pt idx="1198">
                  <c:v>-33.883548390000001</c:v>
                </c:pt>
                <c:pt idx="1199">
                  <c:v>-33.909677420000001</c:v>
                </c:pt>
                <c:pt idx="1200">
                  <c:v>-33.94</c:v>
                </c:pt>
                <c:pt idx="1201">
                  <c:v>-33.966129029999998</c:v>
                </c:pt>
                <c:pt idx="1202">
                  <c:v>-33.992258059999997</c:v>
                </c:pt>
                <c:pt idx="1203">
                  <c:v>-34.020645160000001</c:v>
                </c:pt>
                <c:pt idx="1204">
                  <c:v>-34.047096770000003</c:v>
                </c:pt>
                <c:pt idx="1205">
                  <c:v>-34.073548389999999</c:v>
                </c:pt>
                <c:pt idx="1206">
                  <c:v>-34.1</c:v>
                </c:pt>
                <c:pt idx="1207">
                  <c:v>-34.126451609999997</c:v>
                </c:pt>
                <c:pt idx="1208">
                  <c:v>-34.150645160000003</c:v>
                </c:pt>
                <c:pt idx="1209">
                  <c:v>-34.174838710000003</c:v>
                </c:pt>
                <c:pt idx="1210">
                  <c:v>-34.194838709999999</c:v>
                </c:pt>
                <c:pt idx="1211">
                  <c:v>-34.214838710000002</c:v>
                </c:pt>
                <c:pt idx="1212">
                  <c:v>-34.232903229999998</c:v>
                </c:pt>
                <c:pt idx="1213">
                  <c:v>-34.251290320000003</c:v>
                </c:pt>
                <c:pt idx="1214">
                  <c:v>-34.265483869999997</c:v>
                </c:pt>
                <c:pt idx="1215">
                  <c:v>-34.277741939999999</c:v>
                </c:pt>
                <c:pt idx="1216">
                  <c:v>-34.287741939999997</c:v>
                </c:pt>
                <c:pt idx="1217">
                  <c:v>-34.295806450000001</c:v>
                </c:pt>
                <c:pt idx="1218">
                  <c:v>-34.306129030000001</c:v>
                </c:pt>
                <c:pt idx="1219">
                  <c:v>-34.311935480000002</c:v>
                </c:pt>
                <c:pt idx="1220">
                  <c:v>-34.315806449999997</c:v>
                </c:pt>
                <c:pt idx="1221">
                  <c:v>-34.319677419999998</c:v>
                </c:pt>
                <c:pt idx="1222">
                  <c:v>-34.323548389999999</c:v>
                </c:pt>
                <c:pt idx="1223">
                  <c:v>-34.329677420000003</c:v>
                </c:pt>
                <c:pt idx="1224">
                  <c:v>-34.33387097</c:v>
                </c:pt>
                <c:pt idx="1225">
                  <c:v>-34.340000000000003</c:v>
                </c:pt>
                <c:pt idx="1226">
                  <c:v>-34.348064520000001</c:v>
                </c:pt>
                <c:pt idx="1227">
                  <c:v>-34.354193549999998</c:v>
                </c:pt>
                <c:pt idx="1228">
                  <c:v>-34.358387100000002</c:v>
                </c:pt>
                <c:pt idx="1229">
                  <c:v>-34.362580649999998</c:v>
                </c:pt>
                <c:pt idx="1230">
                  <c:v>-34.366774190000001</c:v>
                </c:pt>
                <c:pt idx="1231">
                  <c:v>-34.368709680000002</c:v>
                </c:pt>
                <c:pt idx="1232">
                  <c:v>-34.370967739999998</c:v>
                </c:pt>
                <c:pt idx="1233">
                  <c:v>-34.370967739999998</c:v>
                </c:pt>
                <c:pt idx="1234">
                  <c:v>-34.366774190000001</c:v>
                </c:pt>
                <c:pt idx="1235">
                  <c:v>-34.362580649999998</c:v>
                </c:pt>
                <c:pt idx="1236">
                  <c:v>-34.356451610000001</c:v>
                </c:pt>
                <c:pt idx="1237">
                  <c:v>-34.348387099999997</c:v>
                </c:pt>
                <c:pt idx="1238">
                  <c:v>-34.336129030000002</c:v>
                </c:pt>
                <c:pt idx="1239">
                  <c:v>-34.323870970000002</c:v>
                </c:pt>
                <c:pt idx="1240">
                  <c:v>-34.30774194</c:v>
                </c:pt>
                <c:pt idx="1241">
                  <c:v>-34.291612899999997</c:v>
                </c:pt>
                <c:pt idx="1242">
                  <c:v>-34.273548390000002</c:v>
                </c:pt>
                <c:pt idx="1243">
                  <c:v>-34.272333330000002</c:v>
                </c:pt>
                <c:pt idx="1244">
                  <c:v>-34.244999999999997</c:v>
                </c:pt>
                <c:pt idx="1245">
                  <c:v>-34.215666669999997</c:v>
                </c:pt>
                <c:pt idx="1246">
                  <c:v>-34.182333329999999</c:v>
                </c:pt>
                <c:pt idx="1247">
                  <c:v>-34.149000000000001</c:v>
                </c:pt>
                <c:pt idx="1248">
                  <c:v>-34.111666669999998</c:v>
                </c:pt>
                <c:pt idx="1249">
                  <c:v>-34.07</c:v>
                </c:pt>
                <c:pt idx="1250">
                  <c:v>-34.028333330000002</c:v>
                </c:pt>
                <c:pt idx="1251">
                  <c:v>-33.984666670000003</c:v>
                </c:pt>
                <c:pt idx="1252">
                  <c:v>-33.939</c:v>
                </c:pt>
                <c:pt idx="1253">
                  <c:v>-33.891333330000002</c:v>
                </c:pt>
                <c:pt idx="1254">
                  <c:v>-33.838999999999999</c:v>
                </c:pt>
                <c:pt idx="1255">
                  <c:v>-33.78466667</c:v>
                </c:pt>
                <c:pt idx="1256">
                  <c:v>-33.726333330000003</c:v>
                </c:pt>
                <c:pt idx="1257">
                  <c:v>-33.663666669999998</c:v>
                </c:pt>
                <c:pt idx="1258">
                  <c:v>-33.597000000000001</c:v>
                </c:pt>
                <c:pt idx="1259">
                  <c:v>-33.530333329999998</c:v>
                </c:pt>
                <c:pt idx="1260">
                  <c:v>-33.46166667</c:v>
                </c:pt>
                <c:pt idx="1261">
                  <c:v>-33.388666669999999</c:v>
                </c:pt>
                <c:pt idx="1262">
                  <c:v>-33.311666670000001</c:v>
                </c:pt>
                <c:pt idx="1263">
                  <c:v>-33.232333330000003</c:v>
                </c:pt>
                <c:pt idx="1264">
                  <c:v>-33.153333330000002</c:v>
                </c:pt>
                <c:pt idx="1265">
                  <c:v>-33.072000000000003</c:v>
                </c:pt>
                <c:pt idx="1266">
                  <c:v>-32.988666670000001</c:v>
                </c:pt>
                <c:pt idx="1267">
                  <c:v>-32.905333329999998</c:v>
                </c:pt>
                <c:pt idx="1268">
                  <c:v>-32.821666669999999</c:v>
                </c:pt>
                <c:pt idx="1269">
                  <c:v>-32.742333330000001</c:v>
                </c:pt>
                <c:pt idx="1270">
                  <c:v>-32.661000000000001</c:v>
                </c:pt>
                <c:pt idx="1271">
                  <c:v>-32.583666669999999</c:v>
                </c:pt>
                <c:pt idx="1272">
                  <c:v>-32.506666670000001</c:v>
                </c:pt>
                <c:pt idx="1273">
                  <c:v>-32.429666670000003</c:v>
                </c:pt>
                <c:pt idx="1274">
                  <c:v>-32.39548387</c:v>
                </c:pt>
                <c:pt idx="1275">
                  <c:v>-32.322903230000001</c:v>
                </c:pt>
                <c:pt idx="1276">
                  <c:v>-32.250322580000002</c:v>
                </c:pt>
                <c:pt idx="1277">
                  <c:v>-32.177419350000001</c:v>
                </c:pt>
                <c:pt idx="1278">
                  <c:v>-32.104838710000003</c:v>
                </c:pt>
                <c:pt idx="1279">
                  <c:v>-32.034193549999998</c:v>
                </c:pt>
                <c:pt idx="1280">
                  <c:v>-31.96548387</c:v>
                </c:pt>
                <c:pt idx="1281">
                  <c:v>-31.897096770000001</c:v>
                </c:pt>
                <c:pt idx="1282">
                  <c:v>-31.83064516</c:v>
                </c:pt>
                <c:pt idx="1283">
                  <c:v>-31.766129029999998</c:v>
                </c:pt>
                <c:pt idx="1284">
                  <c:v>-31.703548390000002</c:v>
                </c:pt>
                <c:pt idx="1285">
                  <c:v>-31.643225810000001</c:v>
                </c:pt>
                <c:pt idx="1286">
                  <c:v>-31.58483871</c:v>
                </c:pt>
                <c:pt idx="1287">
                  <c:v>-31.53032258</c:v>
                </c:pt>
                <c:pt idx="1288">
                  <c:v>-31.47806452</c:v>
                </c:pt>
                <c:pt idx="1289">
                  <c:v>-31.429677420000001</c:v>
                </c:pt>
                <c:pt idx="1290">
                  <c:v>-31.383225809999999</c:v>
                </c:pt>
                <c:pt idx="1291">
                  <c:v>-31.338709680000001</c:v>
                </c:pt>
                <c:pt idx="1292">
                  <c:v>-31.30032258</c:v>
                </c:pt>
                <c:pt idx="1293">
                  <c:v>-31.265806449999999</c:v>
                </c:pt>
                <c:pt idx="1294">
                  <c:v>-31.235483869999999</c:v>
                </c:pt>
                <c:pt idx="1295">
                  <c:v>-31.20709677</c:v>
                </c:pt>
                <c:pt idx="1296">
                  <c:v>-31.184838710000001</c:v>
                </c:pt>
                <c:pt idx="1297">
                  <c:v>-31.164516129999999</c:v>
                </c:pt>
                <c:pt idx="1298">
                  <c:v>-31.146129030000001</c:v>
                </c:pt>
                <c:pt idx="1299">
                  <c:v>-31.13</c:v>
                </c:pt>
                <c:pt idx="1300">
                  <c:v>-31.113870970000001</c:v>
                </c:pt>
                <c:pt idx="1301">
                  <c:v>-31.099677419999999</c:v>
                </c:pt>
                <c:pt idx="1302">
                  <c:v>-31.085483870000001</c:v>
                </c:pt>
                <c:pt idx="1303">
                  <c:v>-31.07322581</c:v>
                </c:pt>
                <c:pt idx="1304">
                  <c:v>-31.06290323</c:v>
                </c:pt>
                <c:pt idx="1305">
                  <c:v>-31.057096770000001</c:v>
                </c:pt>
                <c:pt idx="1306">
                  <c:v>-31.053225810000001</c:v>
                </c:pt>
                <c:pt idx="1307">
                  <c:v>-31.05129032</c:v>
                </c:pt>
                <c:pt idx="1308">
                  <c:v>-31.05548387</c:v>
                </c:pt>
                <c:pt idx="1309">
                  <c:v>-31.0616129</c:v>
                </c:pt>
                <c:pt idx="1310">
                  <c:v>-31.069677420000001</c:v>
                </c:pt>
                <c:pt idx="1311">
                  <c:v>-31.079677419999999</c:v>
                </c:pt>
                <c:pt idx="1312">
                  <c:v>-31.091612900000001</c:v>
                </c:pt>
                <c:pt idx="1313">
                  <c:v>-31.10354839</c:v>
                </c:pt>
                <c:pt idx="1314">
                  <c:v>-31.117419349999999</c:v>
                </c:pt>
                <c:pt idx="1315">
                  <c:v>-31.131290320000002</c:v>
                </c:pt>
                <c:pt idx="1316">
                  <c:v>-31.14741935</c:v>
                </c:pt>
                <c:pt idx="1317">
                  <c:v>-31.163548389999999</c:v>
                </c:pt>
                <c:pt idx="1318">
                  <c:v>-31.179677420000001</c:v>
                </c:pt>
                <c:pt idx="1319">
                  <c:v>-31.195806449999999</c:v>
                </c:pt>
                <c:pt idx="1320">
                  <c:v>-31.21</c:v>
                </c:pt>
                <c:pt idx="1321">
                  <c:v>-31.226129029999999</c:v>
                </c:pt>
                <c:pt idx="1322">
                  <c:v>-31.244193549999999</c:v>
                </c:pt>
                <c:pt idx="1323">
                  <c:v>-31.26032258</c:v>
                </c:pt>
                <c:pt idx="1324">
                  <c:v>-31.2783871</c:v>
                </c:pt>
                <c:pt idx="1325">
                  <c:v>-31.296451609999998</c:v>
                </c:pt>
                <c:pt idx="1326">
                  <c:v>-31.31677419</c:v>
                </c:pt>
                <c:pt idx="1327">
                  <c:v>-31.337096769999999</c:v>
                </c:pt>
                <c:pt idx="1328">
                  <c:v>-31.359354840000002</c:v>
                </c:pt>
                <c:pt idx="1329">
                  <c:v>-31.383548390000001</c:v>
                </c:pt>
                <c:pt idx="1330">
                  <c:v>-31.407741940000001</c:v>
                </c:pt>
                <c:pt idx="1331">
                  <c:v>-31.43419355</c:v>
                </c:pt>
                <c:pt idx="1332">
                  <c:v>-31.460645159999999</c:v>
                </c:pt>
                <c:pt idx="1333">
                  <c:v>-31.489032259999998</c:v>
                </c:pt>
                <c:pt idx="1334">
                  <c:v>-31.517419350000001</c:v>
                </c:pt>
                <c:pt idx="1335">
                  <c:v>-31.545806450000001</c:v>
                </c:pt>
                <c:pt idx="1336">
                  <c:v>-31.57193548</c:v>
                </c:pt>
                <c:pt idx="1337">
                  <c:v>-31.598064520000001</c:v>
                </c:pt>
                <c:pt idx="1338">
                  <c:v>-31.624193550000001</c:v>
                </c:pt>
                <c:pt idx="1339">
                  <c:v>-31.648387100000001</c:v>
                </c:pt>
                <c:pt idx="1340">
                  <c:v>-31.674516130000001</c:v>
                </c:pt>
                <c:pt idx="1341">
                  <c:v>-31.69870968</c:v>
                </c:pt>
                <c:pt idx="1342">
                  <c:v>-31.720967739999999</c:v>
                </c:pt>
                <c:pt idx="1343">
                  <c:v>-31.743225809999998</c:v>
                </c:pt>
                <c:pt idx="1344">
                  <c:v>-31.765483870000001</c:v>
                </c:pt>
                <c:pt idx="1345">
                  <c:v>-31.785806449999999</c:v>
                </c:pt>
                <c:pt idx="1346">
                  <c:v>-31.806129030000001</c:v>
                </c:pt>
                <c:pt idx="1347">
                  <c:v>-31.826129030000001</c:v>
                </c:pt>
                <c:pt idx="1348">
                  <c:v>-31.8483871</c:v>
                </c:pt>
                <c:pt idx="1349">
                  <c:v>-31.870645159999999</c:v>
                </c:pt>
                <c:pt idx="1350">
                  <c:v>-31.892903230000002</c:v>
                </c:pt>
                <c:pt idx="1351">
                  <c:v>-31.91516129</c:v>
                </c:pt>
                <c:pt idx="1352">
                  <c:v>-31.935483869999999</c:v>
                </c:pt>
                <c:pt idx="1353">
                  <c:v>-31.953870970000001</c:v>
                </c:pt>
                <c:pt idx="1354">
                  <c:v>-31.974193549999999</c:v>
                </c:pt>
                <c:pt idx="1355">
                  <c:v>-31.992580650000001</c:v>
                </c:pt>
                <c:pt idx="1356">
                  <c:v>-32.012903229999999</c:v>
                </c:pt>
                <c:pt idx="1357">
                  <c:v>-32.030967740000001</c:v>
                </c:pt>
                <c:pt idx="1358">
                  <c:v>-32.049032259999997</c:v>
                </c:pt>
                <c:pt idx="1359">
                  <c:v>-32.063225809999999</c:v>
                </c:pt>
                <c:pt idx="1360">
                  <c:v>-32.07741935</c:v>
                </c:pt>
                <c:pt idx="1361">
                  <c:v>-32.091612900000001</c:v>
                </c:pt>
                <c:pt idx="1362">
                  <c:v>-32.10354839</c:v>
                </c:pt>
                <c:pt idx="1363">
                  <c:v>-32.117741940000002</c:v>
                </c:pt>
                <c:pt idx="1364">
                  <c:v>-32.131935480000003</c:v>
                </c:pt>
                <c:pt idx="1365">
                  <c:v>-32.148064519999998</c:v>
                </c:pt>
                <c:pt idx="1366">
                  <c:v>-32.16419355</c:v>
                </c:pt>
                <c:pt idx="1367">
                  <c:v>-32.180322580000002</c:v>
                </c:pt>
                <c:pt idx="1368">
                  <c:v>-32.198387099999998</c:v>
                </c:pt>
                <c:pt idx="1369">
                  <c:v>-32.21645161</c:v>
                </c:pt>
                <c:pt idx="1370">
                  <c:v>-32.234516130000003</c:v>
                </c:pt>
                <c:pt idx="1371">
                  <c:v>-32.250645159999998</c:v>
                </c:pt>
                <c:pt idx="1372">
                  <c:v>-32.268709680000001</c:v>
                </c:pt>
                <c:pt idx="1373">
                  <c:v>-32.286774190000003</c:v>
                </c:pt>
                <c:pt idx="1374">
                  <c:v>-32.304838709999999</c:v>
                </c:pt>
                <c:pt idx="1375">
                  <c:v>-32.325161289999997</c:v>
                </c:pt>
                <c:pt idx="1376">
                  <c:v>-32.34322581</c:v>
                </c:pt>
                <c:pt idx="1377">
                  <c:v>-32.361290320000002</c:v>
                </c:pt>
                <c:pt idx="1378">
                  <c:v>-32.377419349999997</c:v>
                </c:pt>
                <c:pt idx="1379">
                  <c:v>-32.391290320000003</c:v>
                </c:pt>
                <c:pt idx="1380">
                  <c:v>-32.405161290000002</c:v>
                </c:pt>
                <c:pt idx="1381">
                  <c:v>-32.417096770000001</c:v>
                </c:pt>
                <c:pt idx="1382">
                  <c:v>-32.427096769999999</c:v>
                </c:pt>
                <c:pt idx="1383">
                  <c:v>-32.437096769999997</c:v>
                </c:pt>
                <c:pt idx="1384">
                  <c:v>-32.447096770000002</c:v>
                </c:pt>
                <c:pt idx="1385">
                  <c:v>-32.453225809999999</c:v>
                </c:pt>
                <c:pt idx="1386">
                  <c:v>-32.461290320000003</c:v>
                </c:pt>
                <c:pt idx="1387">
                  <c:v>-32.46741935</c:v>
                </c:pt>
                <c:pt idx="1388">
                  <c:v>-32.473548389999998</c:v>
                </c:pt>
                <c:pt idx="1389">
                  <c:v>-32.477741940000001</c:v>
                </c:pt>
                <c:pt idx="1390">
                  <c:v>-32.483870969999998</c:v>
                </c:pt>
                <c:pt idx="1391">
                  <c:v>-32.488064520000002</c:v>
                </c:pt>
                <c:pt idx="1392">
                  <c:v>-32.492258059999997</c:v>
                </c:pt>
                <c:pt idx="1393">
                  <c:v>-32.498333330000001</c:v>
                </c:pt>
                <c:pt idx="1394">
                  <c:v>-32.500333329999997</c:v>
                </c:pt>
                <c:pt idx="1395">
                  <c:v>-32.500333329999997</c:v>
                </c:pt>
                <c:pt idx="1396">
                  <c:v>-32.496333329999999</c:v>
                </c:pt>
                <c:pt idx="1397">
                  <c:v>-32.492333330000001</c:v>
                </c:pt>
                <c:pt idx="1398">
                  <c:v>-32.488333330000003</c:v>
                </c:pt>
                <c:pt idx="1399">
                  <c:v>-32.479999999999997</c:v>
                </c:pt>
                <c:pt idx="1400">
                  <c:v>-32.471666669999998</c:v>
                </c:pt>
                <c:pt idx="1401">
                  <c:v>-32.461333330000002</c:v>
                </c:pt>
                <c:pt idx="1402">
                  <c:v>-32.448999999999998</c:v>
                </c:pt>
                <c:pt idx="1403">
                  <c:v>-32.436666670000001</c:v>
                </c:pt>
                <c:pt idx="1404">
                  <c:v>-32.424333330000003</c:v>
                </c:pt>
                <c:pt idx="1405">
                  <c:v>-32.411999999999999</c:v>
                </c:pt>
                <c:pt idx="1406">
                  <c:v>-32.397333330000002</c:v>
                </c:pt>
                <c:pt idx="1407">
                  <c:v>-32.384999999999998</c:v>
                </c:pt>
                <c:pt idx="1408">
                  <c:v>-32.372666670000001</c:v>
                </c:pt>
                <c:pt idx="1409">
                  <c:v>-32.366206900000002</c:v>
                </c:pt>
                <c:pt idx="1410">
                  <c:v>-32.353448280000002</c:v>
                </c:pt>
                <c:pt idx="1411">
                  <c:v>-32.340689660000002</c:v>
                </c:pt>
                <c:pt idx="1412">
                  <c:v>-32.33</c:v>
                </c:pt>
                <c:pt idx="1413">
                  <c:v>-32.319310340000001</c:v>
                </c:pt>
                <c:pt idx="1414">
                  <c:v>-32.308620689999998</c:v>
                </c:pt>
                <c:pt idx="1415">
                  <c:v>-32.295517240000002</c:v>
                </c:pt>
                <c:pt idx="1416">
                  <c:v>-32.284482760000003</c:v>
                </c:pt>
                <c:pt idx="1417">
                  <c:v>-32.269310339999997</c:v>
                </c:pt>
                <c:pt idx="1418">
                  <c:v>-32.254137929999999</c:v>
                </c:pt>
                <c:pt idx="1419">
                  <c:v>-32.238965520000001</c:v>
                </c:pt>
                <c:pt idx="1420">
                  <c:v>-32.223793100000002</c:v>
                </c:pt>
                <c:pt idx="1421">
                  <c:v>-32.20655172</c:v>
                </c:pt>
                <c:pt idx="1422">
                  <c:v>-32.189310339999999</c:v>
                </c:pt>
                <c:pt idx="1423">
                  <c:v>-32.169655169999999</c:v>
                </c:pt>
                <c:pt idx="1424">
                  <c:v>-32.157666669999998</c:v>
                </c:pt>
                <c:pt idx="1425">
                  <c:v>-32.134666670000001</c:v>
                </c:pt>
                <c:pt idx="1426">
                  <c:v>-32.109666670000003</c:v>
                </c:pt>
                <c:pt idx="1427">
                  <c:v>-32.08433333</c:v>
                </c:pt>
                <c:pt idx="1428">
                  <c:v>-32.057000000000002</c:v>
                </c:pt>
                <c:pt idx="1429">
                  <c:v>-32.027666670000002</c:v>
                </c:pt>
                <c:pt idx="1430">
                  <c:v>-31.998666669999999</c:v>
                </c:pt>
                <c:pt idx="1431">
                  <c:v>-31.967333329999999</c:v>
                </c:pt>
                <c:pt idx="1432">
                  <c:v>-31.936</c:v>
                </c:pt>
                <c:pt idx="1433">
                  <c:v>-31.904666670000001</c:v>
                </c:pt>
                <c:pt idx="1434">
                  <c:v>-31.871333329999999</c:v>
                </c:pt>
                <c:pt idx="1435">
                  <c:v>-31.835666669999998</c:v>
                </c:pt>
                <c:pt idx="1436">
                  <c:v>-31.8</c:v>
                </c:pt>
                <c:pt idx="1437">
                  <c:v>-31.762333330000001</c:v>
                </c:pt>
                <c:pt idx="1438">
                  <c:v>-31.724666670000001</c:v>
                </c:pt>
                <c:pt idx="1439">
                  <c:v>-31.684999999999999</c:v>
                </c:pt>
                <c:pt idx="1440">
                  <c:v>-31.66096774</c:v>
                </c:pt>
                <c:pt idx="1441">
                  <c:v>-31.620645159999999</c:v>
                </c:pt>
                <c:pt idx="1442">
                  <c:v>-31.578064520000002</c:v>
                </c:pt>
                <c:pt idx="1443">
                  <c:v>-31.53548387</c:v>
                </c:pt>
                <c:pt idx="1444">
                  <c:v>-31.49290323</c:v>
                </c:pt>
                <c:pt idx="1445">
                  <c:v>-31.450322580000002</c:v>
                </c:pt>
                <c:pt idx="1446">
                  <c:v>-31.40806452</c:v>
                </c:pt>
                <c:pt idx="1447">
                  <c:v>-31.363870970000001</c:v>
                </c:pt>
                <c:pt idx="1448">
                  <c:v>-31.321612900000002</c:v>
                </c:pt>
                <c:pt idx="1449">
                  <c:v>-31.27709677</c:v>
                </c:pt>
                <c:pt idx="1450">
                  <c:v>-31.232580649999999</c:v>
                </c:pt>
                <c:pt idx="1451">
                  <c:v>-31.188064520000001</c:v>
                </c:pt>
                <c:pt idx="1452">
                  <c:v>-31.14548387</c:v>
                </c:pt>
                <c:pt idx="1453">
                  <c:v>-31.102903229999999</c:v>
                </c:pt>
                <c:pt idx="1454">
                  <c:v>-31.06483871</c:v>
                </c:pt>
                <c:pt idx="1455">
                  <c:v>-31.028709679999999</c:v>
                </c:pt>
                <c:pt idx="1456">
                  <c:v>-30.996451610000001</c:v>
                </c:pt>
                <c:pt idx="1457">
                  <c:v>-30.966129030000001</c:v>
                </c:pt>
                <c:pt idx="1458">
                  <c:v>-30.938064520000001</c:v>
                </c:pt>
                <c:pt idx="1459">
                  <c:v>-30.91</c:v>
                </c:pt>
                <c:pt idx="1460">
                  <c:v>-30.88387097</c:v>
                </c:pt>
                <c:pt idx="1461">
                  <c:v>-30.857419350000001</c:v>
                </c:pt>
                <c:pt idx="1462">
                  <c:v>-30.831290320000001</c:v>
                </c:pt>
                <c:pt idx="1463">
                  <c:v>-30.807096770000001</c:v>
                </c:pt>
                <c:pt idx="1464">
                  <c:v>-30.782903229999999</c:v>
                </c:pt>
                <c:pt idx="1465">
                  <c:v>-30.769333329999998</c:v>
                </c:pt>
                <c:pt idx="1466">
                  <c:v>-30.74433333</c:v>
                </c:pt>
                <c:pt idx="1467">
                  <c:v>-30.71533333</c:v>
                </c:pt>
                <c:pt idx="1468">
                  <c:v>-30.70344828</c:v>
                </c:pt>
                <c:pt idx="1469">
                  <c:v>-30.690714289999999</c:v>
                </c:pt>
                <c:pt idx="1470">
                  <c:v>-30.65714286</c:v>
                </c:pt>
                <c:pt idx="1471">
                  <c:v>-30.61464286</c:v>
                </c:pt>
                <c:pt idx="1472">
                  <c:v>-30.57</c:v>
                </c:pt>
                <c:pt idx="1473">
                  <c:v>-30.525357140000001</c:v>
                </c:pt>
                <c:pt idx="1474">
                  <c:v>-30.476428569999999</c:v>
                </c:pt>
                <c:pt idx="1475">
                  <c:v>-30.427499999999998</c:v>
                </c:pt>
                <c:pt idx="1476">
                  <c:v>-30.37607143</c:v>
                </c:pt>
                <c:pt idx="1477">
                  <c:v>-30.324642860000001</c:v>
                </c:pt>
                <c:pt idx="1478">
                  <c:v>-30.273214289999999</c:v>
                </c:pt>
                <c:pt idx="1479">
                  <c:v>-30.257777780000001</c:v>
                </c:pt>
                <c:pt idx="1480">
                  <c:v>-30.202222219999999</c:v>
                </c:pt>
                <c:pt idx="1481">
                  <c:v>-30.14</c:v>
                </c:pt>
                <c:pt idx="1482">
                  <c:v>-30.077777780000002</c:v>
                </c:pt>
                <c:pt idx="1483">
                  <c:v>-30.012962959999999</c:v>
                </c:pt>
                <c:pt idx="1484">
                  <c:v>-29.948148150000002</c:v>
                </c:pt>
                <c:pt idx="1485">
                  <c:v>-29.88074074</c:v>
                </c:pt>
                <c:pt idx="1486">
                  <c:v>-29.813333329999999</c:v>
                </c:pt>
                <c:pt idx="1487">
                  <c:v>-29.743703700000001</c:v>
                </c:pt>
                <c:pt idx="1488">
                  <c:v>-29.67407407</c:v>
                </c:pt>
                <c:pt idx="1489">
                  <c:v>-29.604444440000002</c:v>
                </c:pt>
                <c:pt idx="1490">
                  <c:v>-29.53481481</c:v>
                </c:pt>
                <c:pt idx="1491">
                  <c:v>-29.46740741</c:v>
                </c:pt>
                <c:pt idx="1492">
                  <c:v>-29.402592590000001</c:v>
                </c:pt>
                <c:pt idx="1493">
                  <c:v>-29.34</c:v>
                </c:pt>
                <c:pt idx="1494">
                  <c:v>-29.277407409999999</c:v>
                </c:pt>
                <c:pt idx="1495">
                  <c:v>-29.217037040000001</c:v>
                </c:pt>
                <c:pt idx="1496">
                  <c:v>-29.20464286</c:v>
                </c:pt>
                <c:pt idx="1497">
                  <c:v>-29.151071429999998</c:v>
                </c:pt>
                <c:pt idx="1498">
                  <c:v>-29.101785710000001</c:v>
                </c:pt>
                <c:pt idx="1499">
                  <c:v>-29.096206899999999</c:v>
                </c:pt>
                <c:pt idx="1500">
                  <c:v>-29.091000000000001</c:v>
                </c:pt>
                <c:pt idx="1501">
                  <c:v>-29.053666669999998</c:v>
                </c:pt>
                <c:pt idx="1502">
                  <c:v>-29.02866667</c:v>
                </c:pt>
                <c:pt idx="1503">
                  <c:v>-29.00566667</c:v>
                </c:pt>
                <c:pt idx="1504">
                  <c:v>-28.984999999999999</c:v>
                </c:pt>
                <c:pt idx="1505">
                  <c:v>-28.96833333</c:v>
                </c:pt>
                <c:pt idx="1506">
                  <c:v>-28.95366667</c:v>
                </c:pt>
                <c:pt idx="1507">
                  <c:v>-28.93933333</c:v>
                </c:pt>
                <c:pt idx="1508">
                  <c:v>-28.927</c:v>
                </c:pt>
                <c:pt idx="1509">
                  <c:v>-28.91866667</c:v>
                </c:pt>
                <c:pt idx="1510">
                  <c:v>-28.921290320000001</c:v>
                </c:pt>
                <c:pt idx="1511">
                  <c:v>-28.91935484</c:v>
                </c:pt>
                <c:pt idx="1512">
                  <c:v>-28.923225810000002</c:v>
                </c:pt>
                <c:pt idx="1513">
                  <c:v>-28.927096769999999</c:v>
                </c:pt>
                <c:pt idx="1514">
                  <c:v>-28.93322581</c:v>
                </c:pt>
                <c:pt idx="1515">
                  <c:v>-28.93935484</c:v>
                </c:pt>
                <c:pt idx="1516">
                  <c:v>-28.94548387</c:v>
                </c:pt>
                <c:pt idx="1517">
                  <c:v>-28.953548390000002</c:v>
                </c:pt>
                <c:pt idx="1518">
                  <c:v>-28.961612899999999</c:v>
                </c:pt>
                <c:pt idx="1519">
                  <c:v>-28.971935479999999</c:v>
                </c:pt>
                <c:pt idx="1520">
                  <c:v>-28.982258059999999</c:v>
                </c:pt>
                <c:pt idx="1521">
                  <c:v>-28.994516130000001</c:v>
                </c:pt>
                <c:pt idx="1522">
                  <c:v>-29.002580649999999</c:v>
                </c:pt>
                <c:pt idx="1523">
                  <c:v>-29.012903229999999</c:v>
                </c:pt>
                <c:pt idx="1524">
                  <c:v>-29.02096774</c:v>
                </c:pt>
                <c:pt idx="1525">
                  <c:v>-29.029032260000001</c:v>
                </c:pt>
                <c:pt idx="1526">
                  <c:v>-29.037096770000002</c:v>
                </c:pt>
                <c:pt idx="1527">
                  <c:v>-29.043225809999999</c:v>
                </c:pt>
                <c:pt idx="1528">
                  <c:v>-29.049354839999999</c:v>
                </c:pt>
                <c:pt idx="1529">
                  <c:v>-29.05354839</c:v>
                </c:pt>
                <c:pt idx="1530">
                  <c:v>-29.05548387</c:v>
                </c:pt>
                <c:pt idx="1531">
                  <c:v>-29.05548387</c:v>
                </c:pt>
                <c:pt idx="1532">
                  <c:v>-29.05129032</c:v>
                </c:pt>
                <c:pt idx="1533">
                  <c:v>-29.043225809999999</c:v>
                </c:pt>
                <c:pt idx="1534">
                  <c:v>-29.035161290000001</c:v>
                </c:pt>
                <c:pt idx="1535">
                  <c:v>-29.02516129</c:v>
                </c:pt>
                <c:pt idx="1536">
                  <c:v>-29.012903229999999</c:v>
                </c:pt>
                <c:pt idx="1537">
                  <c:v>-28.998709680000001</c:v>
                </c:pt>
                <c:pt idx="1538">
                  <c:v>-28.98645161</c:v>
                </c:pt>
                <c:pt idx="1539">
                  <c:v>-28.972258060000001</c:v>
                </c:pt>
                <c:pt idx="1540">
                  <c:v>-28.95612903</c:v>
                </c:pt>
                <c:pt idx="1541">
                  <c:v>-28.938064520000001</c:v>
                </c:pt>
                <c:pt idx="1542">
                  <c:v>-28.918064520000001</c:v>
                </c:pt>
                <c:pt idx="1543">
                  <c:v>-28.893870969999998</c:v>
                </c:pt>
                <c:pt idx="1544">
                  <c:v>-28.869677419999999</c:v>
                </c:pt>
                <c:pt idx="1545">
                  <c:v>-28.843548389999999</c:v>
                </c:pt>
                <c:pt idx="1546">
                  <c:v>-28.815483870000001</c:v>
                </c:pt>
                <c:pt idx="1547">
                  <c:v>-28.78741935</c:v>
                </c:pt>
                <c:pt idx="1548">
                  <c:v>-28.75322581</c:v>
                </c:pt>
                <c:pt idx="1549">
                  <c:v>-28.719032259999999</c:v>
                </c:pt>
                <c:pt idx="1550">
                  <c:v>-28.680645160000001</c:v>
                </c:pt>
                <c:pt idx="1551">
                  <c:v>-28.64225806</c:v>
                </c:pt>
                <c:pt idx="1552">
                  <c:v>-28.601935480000002</c:v>
                </c:pt>
                <c:pt idx="1553">
                  <c:v>-28.5616129</c:v>
                </c:pt>
                <c:pt idx="1554">
                  <c:v>-28.517096769999998</c:v>
                </c:pt>
                <c:pt idx="1555">
                  <c:v>-28.47290323</c:v>
                </c:pt>
                <c:pt idx="1556">
                  <c:v>-28.42677419</c:v>
                </c:pt>
                <c:pt idx="1557">
                  <c:v>-28.37645161</c:v>
                </c:pt>
                <c:pt idx="1558">
                  <c:v>-28.326129030000001</c:v>
                </c:pt>
                <c:pt idx="1559">
                  <c:v>-28.273870970000001</c:v>
                </c:pt>
                <c:pt idx="1560">
                  <c:v>-28.221290320000001</c:v>
                </c:pt>
                <c:pt idx="1561">
                  <c:v>-28.166774190000002</c:v>
                </c:pt>
                <c:pt idx="1562">
                  <c:v>-28.11419355</c:v>
                </c:pt>
                <c:pt idx="1563">
                  <c:v>-28.06387097</c:v>
                </c:pt>
                <c:pt idx="1564">
                  <c:v>-28.01354839</c:v>
                </c:pt>
                <c:pt idx="1565">
                  <c:v>-27.960967740000001</c:v>
                </c:pt>
                <c:pt idx="1566">
                  <c:v>-27.908387099999999</c:v>
                </c:pt>
                <c:pt idx="1567">
                  <c:v>-27.856129030000002</c:v>
                </c:pt>
                <c:pt idx="1568">
                  <c:v>-27.832666669999998</c:v>
                </c:pt>
                <c:pt idx="1569">
                  <c:v>-27.77866667</c:v>
                </c:pt>
                <c:pt idx="1570">
                  <c:v>-27.720333329999999</c:v>
                </c:pt>
                <c:pt idx="1571">
                  <c:v>-27.657666670000001</c:v>
                </c:pt>
                <c:pt idx="1572">
                  <c:v>-27.594999999999999</c:v>
                </c:pt>
                <c:pt idx="1573">
                  <c:v>-27.530333330000001</c:v>
                </c:pt>
                <c:pt idx="1574">
                  <c:v>-27.468</c:v>
                </c:pt>
                <c:pt idx="1575">
                  <c:v>-27.40133333</c:v>
                </c:pt>
                <c:pt idx="1576">
                  <c:v>-27.334666670000001</c:v>
                </c:pt>
                <c:pt idx="1577">
                  <c:v>-27.265666670000002</c:v>
                </c:pt>
                <c:pt idx="1578">
                  <c:v>-27.2337931</c:v>
                </c:pt>
                <c:pt idx="1579">
                  <c:v>-27.162758620000002</c:v>
                </c:pt>
                <c:pt idx="1580">
                  <c:v>-27.087241379999998</c:v>
                </c:pt>
                <c:pt idx="1581">
                  <c:v>-27.009655169999998</c:v>
                </c:pt>
                <c:pt idx="1582">
                  <c:v>-26.93206897</c:v>
                </c:pt>
                <c:pt idx="1583">
                  <c:v>-26.85448276</c:v>
                </c:pt>
                <c:pt idx="1584">
                  <c:v>-26.77689655</c:v>
                </c:pt>
                <c:pt idx="1585">
                  <c:v>-26.69931034</c:v>
                </c:pt>
                <c:pt idx="1586">
                  <c:v>-26.6237931</c:v>
                </c:pt>
                <c:pt idx="1587">
                  <c:v>-26.54827586</c:v>
                </c:pt>
                <c:pt idx="1588">
                  <c:v>-26.475172409999999</c:v>
                </c:pt>
                <c:pt idx="1589">
                  <c:v>-26.404137930000001</c:v>
                </c:pt>
                <c:pt idx="1590">
                  <c:v>-26.330689660000001</c:v>
                </c:pt>
                <c:pt idx="1591">
                  <c:v>-26.259655169999998</c:v>
                </c:pt>
                <c:pt idx="1592">
                  <c:v>-26.18862069</c:v>
                </c:pt>
                <c:pt idx="1593">
                  <c:v>-26.117586209999999</c:v>
                </c:pt>
                <c:pt idx="1594">
                  <c:v>-26.04655172</c:v>
                </c:pt>
                <c:pt idx="1595">
                  <c:v>-25.977586209999998</c:v>
                </c:pt>
                <c:pt idx="1596">
                  <c:v>-25.908620689999999</c:v>
                </c:pt>
                <c:pt idx="1597">
                  <c:v>-25.83965517</c:v>
                </c:pt>
                <c:pt idx="1598">
                  <c:v>-25.770689659999999</c:v>
                </c:pt>
                <c:pt idx="1599">
                  <c:v>-25.742999999999999</c:v>
                </c:pt>
                <c:pt idx="1600">
                  <c:v>-25.676333329999999</c:v>
                </c:pt>
                <c:pt idx="1601">
                  <c:v>-25.616</c:v>
                </c:pt>
                <c:pt idx="1602">
                  <c:v>-25.55766667</c:v>
                </c:pt>
                <c:pt idx="1603">
                  <c:v>-25.501333330000001</c:v>
                </c:pt>
                <c:pt idx="1604">
                  <c:v>-25.446999999999999</c:v>
                </c:pt>
                <c:pt idx="1605">
                  <c:v>-25.392666670000001</c:v>
                </c:pt>
                <c:pt idx="1606">
                  <c:v>-25.34266667</c:v>
                </c:pt>
                <c:pt idx="1607">
                  <c:v>-25.294666670000002</c:v>
                </c:pt>
                <c:pt idx="1608">
                  <c:v>-25.248999999999999</c:v>
                </c:pt>
                <c:pt idx="1609">
                  <c:v>-25.230967740000001</c:v>
                </c:pt>
                <c:pt idx="1610">
                  <c:v>-25.188709679999999</c:v>
                </c:pt>
                <c:pt idx="1611">
                  <c:v>-25.15064516</c:v>
                </c:pt>
                <c:pt idx="1612">
                  <c:v>-25.116451609999999</c:v>
                </c:pt>
                <c:pt idx="1613">
                  <c:v>-25.082258060000001</c:v>
                </c:pt>
                <c:pt idx="1614">
                  <c:v>-25.051935480000001</c:v>
                </c:pt>
                <c:pt idx="1615">
                  <c:v>-25.02193548</c:v>
                </c:pt>
                <c:pt idx="1616">
                  <c:v>-24.99387097</c:v>
                </c:pt>
                <c:pt idx="1617">
                  <c:v>-24.96354839</c:v>
                </c:pt>
                <c:pt idx="1618">
                  <c:v>-24.93322581</c:v>
                </c:pt>
                <c:pt idx="1619">
                  <c:v>-24.90483871</c:v>
                </c:pt>
                <c:pt idx="1620">
                  <c:v>-24.87451613</c:v>
                </c:pt>
                <c:pt idx="1621">
                  <c:v>-24.846451609999999</c:v>
                </c:pt>
                <c:pt idx="1622">
                  <c:v>-24.818387099999999</c:v>
                </c:pt>
                <c:pt idx="1623">
                  <c:v>-24.79</c:v>
                </c:pt>
                <c:pt idx="1624">
                  <c:v>-24.759677419999999</c:v>
                </c:pt>
                <c:pt idx="1625">
                  <c:v>-24.731290319999999</c:v>
                </c:pt>
                <c:pt idx="1626">
                  <c:v>-24.700967739999999</c:v>
                </c:pt>
                <c:pt idx="1627">
                  <c:v>-24.672903229999999</c:v>
                </c:pt>
                <c:pt idx="1628">
                  <c:v>-24.646774189999999</c:v>
                </c:pt>
                <c:pt idx="1629">
                  <c:v>-24.620645159999999</c:v>
                </c:pt>
                <c:pt idx="1630">
                  <c:v>-24.596451609999999</c:v>
                </c:pt>
                <c:pt idx="1631">
                  <c:v>-24.572258059999999</c:v>
                </c:pt>
                <c:pt idx="1632">
                  <c:v>-24.545806450000001</c:v>
                </c:pt>
                <c:pt idx="1633">
                  <c:v>-24.521612900000001</c:v>
                </c:pt>
                <c:pt idx="1634">
                  <c:v>-24.495483870000001</c:v>
                </c:pt>
                <c:pt idx="1635">
                  <c:v>-24.469354840000001</c:v>
                </c:pt>
                <c:pt idx="1636">
                  <c:v>-24.457999999999998</c:v>
                </c:pt>
                <c:pt idx="1637">
                  <c:v>-24.433</c:v>
                </c:pt>
                <c:pt idx="1638">
                  <c:v>-24.408000000000001</c:v>
                </c:pt>
                <c:pt idx="1639">
                  <c:v>-24.382999999999999</c:v>
                </c:pt>
                <c:pt idx="1640">
                  <c:v>-24.358000000000001</c:v>
                </c:pt>
                <c:pt idx="1641">
                  <c:v>-24.330666669999999</c:v>
                </c:pt>
                <c:pt idx="1642">
                  <c:v>-24.301333329999999</c:v>
                </c:pt>
                <c:pt idx="1643">
                  <c:v>-24.287931029999999</c:v>
                </c:pt>
                <c:pt idx="1644">
                  <c:v>-24.257586209999999</c:v>
                </c:pt>
                <c:pt idx="1645">
                  <c:v>-24.229655170000001</c:v>
                </c:pt>
                <c:pt idx="1646">
                  <c:v>-24.20137931</c:v>
                </c:pt>
                <c:pt idx="1647">
                  <c:v>-24.175517240000001</c:v>
                </c:pt>
                <c:pt idx="1648">
                  <c:v>-24.152068969999998</c:v>
                </c:pt>
                <c:pt idx="1649">
                  <c:v>-24.130689660000002</c:v>
                </c:pt>
                <c:pt idx="1650">
                  <c:v>-24.10931034</c:v>
                </c:pt>
                <c:pt idx="1651">
                  <c:v>-24.09</c:v>
                </c:pt>
                <c:pt idx="1652">
                  <c:v>-24.07034483</c:v>
                </c:pt>
                <c:pt idx="1653">
                  <c:v>-24.05068966</c:v>
                </c:pt>
                <c:pt idx="1654">
                  <c:v>-24.033448280000002</c:v>
                </c:pt>
                <c:pt idx="1655">
                  <c:v>-24.0162069</c:v>
                </c:pt>
                <c:pt idx="1656">
                  <c:v>-23.998965519999999</c:v>
                </c:pt>
                <c:pt idx="1657">
                  <c:v>-23.9837931</c:v>
                </c:pt>
                <c:pt idx="1658">
                  <c:v>-23.966551719999998</c:v>
                </c:pt>
                <c:pt idx="1659">
                  <c:v>-23.94931034</c:v>
                </c:pt>
                <c:pt idx="1660">
                  <c:v>-23.934137929999999</c:v>
                </c:pt>
                <c:pt idx="1661">
                  <c:v>-23.916896550000001</c:v>
                </c:pt>
                <c:pt idx="1662">
                  <c:v>-23.899655169999999</c:v>
                </c:pt>
                <c:pt idx="1663">
                  <c:v>-23.882413790000001</c:v>
                </c:pt>
                <c:pt idx="1664">
                  <c:v>-23.863103450000001</c:v>
                </c:pt>
                <c:pt idx="1665">
                  <c:v>-23.845862069999999</c:v>
                </c:pt>
                <c:pt idx="1666">
                  <c:v>-23.826551720000001</c:v>
                </c:pt>
                <c:pt idx="1667">
                  <c:v>-23.81366667</c:v>
                </c:pt>
                <c:pt idx="1668">
                  <c:v>-23.79066667</c:v>
                </c:pt>
                <c:pt idx="1669">
                  <c:v>-23.765666670000002</c:v>
                </c:pt>
                <c:pt idx="1670">
                  <c:v>-23.74066667</c:v>
                </c:pt>
                <c:pt idx="1671">
                  <c:v>-23.71766667</c:v>
                </c:pt>
                <c:pt idx="1672">
                  <c:v>-23.692666670000001</c:v>
                </c:pt>
                <c:pt idx="1673">
                  <c:v>-23.669666670000002</c:v>
                </c:pt>
                <c:pt idx="1674">
                  <c:v>-23.648064519999998</c:v>
                </c:pt>
                <c:pt idx="1675">
                  <c:v>-23.62</c:v>
                </c:pt>
                <c:pt idx="1676">
                  <c:v>-23.587741940000001</c:v>
                </c:pt>
                <c:pt idx="1677">
                  <c:v>-23.55548387</c:v>
                </c:pt>
                <c:pt idx="1678">
                  <c:v>-23.519032259999999</c:v>
                </c:pt>
                <c:pt idx="1679">
                  <c:v>-23.480645160000002</c:v>
                </c:pt>
                <c:pt idx="1680">
                  <c:v>-23.44225806</c:v>
                </c:pt>
                <c:pt idx="1681">
                  <c:v>-23.40387097</c:v>
                </c:pt>
                <c:pt idx="1682">
                  <c:v>-23.363548389999998</c:v>
                </c:pt>
                <c:pt idx="1683">
                  <c:v>-23.325483869999999</c:v>
                </c:pt>
                <c:pt idx="1684">
                  <c:v>-23.285161290000001</c:v>
                </c:pt>
                <c:pt idx="1685">
                  <c:v>-23.247096769999999</c:v>
                </c:pt>
                <c:pt idx="1686">
                  <c:v>-23.208709679999998</c:v>
                </c:pt>
                <c:pt idx="1687">
                  <c:v>-23.17258065</c:v>
                </c:pt>
                <c:pt idx="1688">
                  <c:v>-23.136451610000002</c:v>
                </c:pt>
                <c:pt idx="1689">
                  <c:v>-23.104193550000002</c:v>
                </c:pt>
                <c:pt idx="1690">
                  <c:v>-23.073870970000002</c:v>
                </c:pt>
                <c:pt idx="1691">
                  <c:v>-23.045483870000002</c:v>
                </c:pt>
                <c:pt idx="1692">
                  <c:v>-23.021290319999999</c:v>
                </c:pt>
                <c:pt idx="1693">
                  <c:v>-22.99483871</c:v>
                </c:pt>
                <c:pt idx="1694">
                  <c:v>-22.97064516</c:v>
                </c:pt>
                <c:pt idx="1695">
                  <c:v>-22.94645161</c:v>
                </c:pt>
                <c:pt idx="1696">
                  <c:v>-22.922258060000001</c:v>
                </c:pt>
                <c:pt idx="1697">
                  <c:v>-22.898064519999998</c:v>
                </c:pt>
                <c:pt idx="1698">
                  <c:v>-22.873870969999999</c:v>
                </c:pt>
                <c:pt idx="1699">
                  <c:v>-22.849677419999999</c:v>
                </c:pt>
                <c:pt idx="1700">
                  <c:v>-22.825483869999999</c:v>
                </c:pt>
                <c:pt idx="1701">
                  <c:v>-22.803225810000001</c:v>
                </c:pt>
                <c:pt idx="1702">
                  <c:v>-22.779032260000001</c:v>
                </c:pt>
                <c:pt idx="1703">
                  <c:v>-22.75709677</c:v>
                </c:pt>
                <c:pt idx="1704">
                  <c:v>-22.735161290000001</c:v>
                </c:pt>
                <c:pt idx="1705">
                  <c:v>-22.714838709999999</c:v>
                </c:pt>
                <c:pt idx="1706">
                  <c:v>-22.69451613</c:v>
                </c:pt>
                <c:pt idx="1707">
                  <c:v>-22.674193549999998</c:v>
                </c:pt>
                <c:pt idx="1708">
                  <c:v>-22.656129029999999</c:v>
                </c:pt>
                <c:pt idx="1709">
                  <c:v>-22.63806452</c:v>
                </c:pt>
                <c:pt idx="1710">
                  <c:v>-22.621935480000001</c:v>
                </c:pt>
                <c:pt idx="1711">
                  <c:v>-22.603870969999999</c:v>
                </c:pt>
                <c:pt idx="1712">
                  <c:v>-22.58580645</c:v>
                </c:pt>
                <c:pt idx="1713">
                  <c:v>-22.567419350000002</c:v>
                </c:pt>
                <c:pt idx="1714">
                  <c:v>-22.549032260000001</c:v>
                </c:pt>
                <c:pt idx="1715">
                  <c:v>-22.530967740000001</c:v>
                </c:pt>
                <c:pt idx="1716">
                  <c:v>-22.510645159999999</c:v>
                </c:pt>
                <c:pt idx="1717">
                  <c:v>-22.492580650000001</c:v>
                </c:pt>
                <c:pt idx="1718">
                  <c:v>-22.470322580000001</c:v>
                </c:pt>
                <c:pt idx="1719">
                  <c:v>-22.448064519999999</c:v>
                </c:pt>
                <c:pt idx="1720">
                  <c:v>-22.421935479999998</c:v>
                </c:pt>
                <c:pt idx="1721">
                  <c:v>-22.391612899999998</c:v>
                </c:pt>
                <c:pt idx="1722">
                  <c:v>-22.361612900000001</c:v>
                </c:pt>
                <c:pt idx="1723">
                  <c:v>-22.327096770000001</c:v>
                </c:pt>
                <c:pt idx="1724">
                  <c:v>-22.294838710000001</c:v>
                </c:pt>
                <c:pt idx="1725">
                  <c:v>-22.260645159999999</c:v>
                </c:pt>
                <c:pt idx="1726">
                  <c:v>-22.226451610000002</c:v>
                </c:pt>
                <c:pt idx="1727">
                  <c:v>-22.207000000000001</c:v>
                </c:pt>
                <c:pt idx="1728">
                  <c:v>-22.17166667</c:v>
                </c:pt>
                <c:pt idx="1729">
                  <c:v>-22.134</c:v>
                </c:pt>
                <c:pt idx="1730">
                  <c:v>-22.096666670000001</c:v>
                </c:pt>
                <c:pt idx="1731">
                  <c:v>-22.06133333</c:v>
                </c:pt>
                <c:pt idx="1732">
                  <c:v>-22.026</c:v>
                </c:pt>
                <c:pt idx="1733">
                  <c:v>-21.99066667</c:v>
                </c:pt>
                <c:pt idx="1734">
                  <c:v>-21.957333330000001</c:v>
                </c:pt>
                <c:pt idx="1735">
                  <c:v>-21.923999999999999</c:v>
                </c:pt>
                <c:pt idx="1736">
                  <c:v>-21.890666670000002</c:v>
                </c:pt>
                <c:pt idx="1737">
                  <c:v>-21.859333329999998</c:v>
                </c:pt>
                <c:pt idx="1738">
                  <c:v>-21.826000000000001</c:v>
                </c:pt>
                <c:pt idx="1739">
                  <c:v>-21.79066667</c:v>
                </c:pt>
                <c:pt idx="1740">
                  <c:v>-21.774827590000001</c:v>
                </c:pt>
                <c:pt idx="1741">
                  <c:v>-21.740344830000002</c:v>
                </c:pt>
                <c:pt idx="1742">
                  <c:v>-21.705862069999998</c:v>
                </c:pt>
                <c:pt idx="1743">
                  <c:v>-21.68857143</c:v>
                </c:pt>
                <c:pt idx="1744">
                  <c:v>-21.652857139999998</c:v>
                </c:pt>
                <c:pt idx="1745">
                  <c:v>-21.614999999999998</c:v>
                </c:pt>
                <c:pt idx="1746">
                  <c:v>-21.577142859999999</c:v>
                </c:pt>
                <c:pt idx="1747">
                  <c:v>-21.537142859999999</c:v>
                </c:pt>
                <c:pt idx="1748">
                  <c:v>-21.494642859999999</c:v>
                </c:pt>
                <c:pt idx="1749">
                  <c:v>-21.452142859999999</c:v>
                </c:pt>
                <c:pt idx="1750">
                  <c:v>-21.407499999999999</c:v>
                </c:pt>
                <c:pt idx="1751">
                  <c:v>-21.360357140000001</c:v>
                </c:pt>
                <c:pt idx="1752">
                  <c:v>-21.31357143</c:v>
                </c:pt>
                <c:pt idx="1753">
                  <c:v>-21.26</c:v>
                </c:pt>
                <c:pt idx="1754">
                  <c:v>-21.204285710000001</c:v>
                </c:pt>
                <c:pt idx="1755">
                  <c:v>-21.146428570000001</c:v>
                </c:pt>
                <c:pt idx="1756">
                  <c:v>-21.088571429999998</c:v>
                </c:pt>
                <c:pt idx="1757">
                  <c:v>-21.028214290000001</c:v>
                </c:pt>
                <c:pt idx="1758">
                  <c:v>-20.99275862</c:v>
                </c:pt>
                <c:pt idx="1759">
                  <c:v>-20.932413789999998</c:v>
                </c:pt>
                <c:pt idx="1760">
                  <c:v>-20.876551719999998</c:v>
                </c:pt>
                <c:pt idx="1761">
                  <c:v>-20.81827586</c:v>
                </c:pt>
                <c:pt idx="1762">
                  <c:v>-20.76</c:v>
                </c:pt>
                <c:pt idx="1763">
                  <c:v>-20.69965517</c:v>
                </c:pt>
                <c:pt idx="1764">
                  <c:v>-20.639310340000002</c:v>
                </c:pt>
                <c:pt idx="1765">
                  <c:v>-20.578965520000001</c:v>
                </c:pt>
                <c:pt idx="1766">
                  <c:v>-20.5162069</c:v>
                </c:pt>
                <c:pt idx="1767">
                  <c:v>-20.453793099999999</c:v>
                </c:pt>
                <c:pt idx="1768">
                  <c:v>-20.391379310000001</c:v>
                </c:pt>
                <c:pt idx="1769">
                  <c:v>-20.328965520000001</c:v>
                </c:pt>
                <c:pt idx="1770">
                  <c:v>-20.268620689999999</c:v>
                </c:pt>
                <c:pt idx="1771">
                  <c:v>-20.242999999999999</c:v>
                </c:pt>
                <c:pt idx="1772">
                  <c:v>-20.186666670000001</c:v>
                </c:pt>
                <c:pt idx="1773">
                  <c:v>-20.132333330000002</c:v>
                </c:pt>
                <c:pt idx="1774">
                  <c:v>-20.113870970000001</c:v>
                </c:pt>
                <c:pt idx="1775">
                  <c:v>-20.063548390000001</c:v>
                </c:pt>
                <c:pt idx="1776">
                  <c:v>-20.015161290000002</c:v>
                </c:pt>
                <c:pt idx="1777">
                  <c:v>-19.96870968</c:v>
                </c:pt>
                <c:pt idx="1778">
                  <c:v>-19.922258060000001</c:v>
                </c:pt>
                <c:pt idx="1779">
                  <c:v>-19.878064519999999</c:v>
                </c:pt>
                <c:pt idx="1780">
                  <c:v>-19.83387097</c:v>
                </c:pt>
                <c:pt idx="1781">
                  <c:v>-19.789354840000001</c:v>
                </c:pt>
                <c:pt idx="1782">
                  <c:v>-19.747096769999999</c:v>
                </c:pt>
                <c:pt idx="1783">
                  <c:v>-19.70290323</c:v>
                </c:pt>
                <c:pt idx="1784">
                  <c:v>-19.658387099999999</c:v>
                </c:pt>
                <c:pt idx="1785">
                  <c:v>-19.61612903</c:v>
                </c:pt>
                <c:pt idx="1786">
                  <c:v>-19.573870970000002</c:v>
                </c:pt>
                <c:pt idx="1787">
                  <c:v>-19.53129032</c:v>
                </c:pt>
                <c:pt idx="1788">
                  <c:v>-19.490967739999999</c:v>
                </c:pt>
                <c:pt idx="1789">
                  <c:v>-19.452580650000002</c:v>
                </c:pt>
                <c:pt idx="1790">
                  <c:v>-19.41419355</c:v>
                </c:pt>
                <c:pt idx="1791">
                  <c:v>-19.373870969999999</c:v>
                </c:pt>
                <c:pt idx="1792">
                  <c:v>-19.337741940000001</c:v>
                </c:pt>
                <c:pt idx="1793">
                  <c:v>-19.299354839999999</c:v>
                </c:pt>
                <c:pt idx="1794">
                  <c:v>-19.262903229999999</c:v>
                </c:pt>
                <c:pt idx="1795">
                  <c:v>-19.226451610000002</c:v>
                </c:pt>
                <c:pt idx="1796">
                  <c:v>-19.190000000000001</c:v>
                </c:pt>
                <c:pt idx="1797">
                  <c:v>-19.15387097</c:v>
                </c:pt>
                <c:pt idx="1798">
                  <c:v>-19.119677419999999</c:v>
                </c:pt>
                <c:pt idx="1799">
                  <c:v>-19.085483870000001</c:v>
                </c:pt>
                <c:pt idx="1800">
                  <c:v>-19.053225810000001</c:v>
                </c:pt>
                <c:pt idx="1801">
                  <c:v>-19.02096774</c:v>
                </c:pt>
                <c:pt idx="1802">
                  <c:v>-18.988709679999999</c:v>
                </c:pt>
                <c:pt idx="1803">
                  <c:v>-18.952580650000002</c:v>
                </c:pt>
                <c:pt idx="1804">
                  <c:v>-18.916451609999999</c:v>
                </c:pt>
                <c:pt idx="1805">
                  <c:v>-18.880322580000001</c:v>
                </c:pt>
                <c:pt idx="1806">
                  <c:v>-18.84193548</c:v>
                </c:pt>
                <c:pt idx="1807">
                  <c:v>-18.80354839</c:v>
                </c:pt>
                <c:pt idx="1808">
                  <c:v>-18.765161290000002</c:v>
                </c:pt>
                <c:pt idx="1809">
                  <c:v>-18.72677419</c:v>
                </c:pt>
                <c:pt idx="1810">
                  <c:v>-18.701000000000001</c:v>
                </c:pt>
                <c:pt idx="1811">
                  <c:v>-18.66333333</c:v>
                </c:pt>
                <c:pt idx="1812">
                  <c:v>-18.626000000000001</c:v>
                </c:pt>
                <c:pt idx="1813">
                  <c:v>-18.588666669999999</c:v>
                </c:pt>
                <c:pt idx="1814">
                  <c:v>-18.55533333</c:v>
                </c:pt>
                <c:pt idx="1815">
                  <c:v>-18.524000000000001</c:v>
                </c:pt>
                <c:pt idx="1816">
                  <c:v>-18.492666669999998</c:v>
                </c:pt>
                <c:pt idx="1817">
                  <c:v>-18.463333330000001</c:v>
                </c:pt>
                <c:pt idx="1818">
                  <c:v>-18.434333330000001</c:v>
                </c:pt>
                <c:pt idx="1819">
                  <c:v>-18.405333330000001</c:v>
                </c:pt>
                <c:pt idx="1820">
                  <c:v>-18.376333330000001</c:v>
                </c:pt>
                <c:pt idx="1821">
                  <c:v>-18.34933333</c:v>
                </c:pt>
                <c:pt idx="1822">
                  <c:v>-18.324333330000002</c:v>
                </c:pt>
                <c:pt idx="1823">
                  <c:v>-18.297000000000001</c:v>
                </c:pt>
                <c:pt idx="1824">
                  <c:v>-18.274333330000001</c:v>
                </c:pt>
                <c:pt idx="1825">
                  <c:v>-18.251666669999999</c:v>
                </c:pt>
                <c:pt idx="1826">
                  <c:v>-18.231000000000002</c:v>
                </c:pt>
                <c:pt idx="1827">
                  <c:v>-18.210333330000001</c:v>
                </c:pt>
                <c:pt idx="1828">
                  <c:v>-18.19166667</c:v>
                </c:pt>
                <c:pt idx="1829">
                  <c:v>-18.172999999999998</c:v>
                </c:pt>
                <c:pt idx="1830">
                  <c:v>-18.156333329999999</c:v>
                </c:pt>
                <c:pt idx="1831">
                  <c:v>-18.13966667</c:v>
                </c:pt>
                <c:pt idx="1832">
                  <c:v>-18.123000000000001</c:v>
                </c:pt>
                <c:pt idx="1833">
                  <c:v>-18.108333330000001</c:v>
                </c:pt>
                <c:pt idx="1834">
                  <c:v>-18.093666670000001</c:v>
                </c:pt>
                <c:pt idx="1835">
                  <c:v>-18.081</c:v>
                </c:pt>
                <c:pt idx="1836">
                  <c:v>-18.068333330000002</c:v>
                </c:pt>
                <c:pt idx="1837">
                  <c:v>-18.058</c:v>
                </c:pt>
                <c:pt idx="1838">
                  <c:v>-18.047666670000002</c:v>
                </c:pt>
                <c:pt idx="1839">
                  <c:v>-18.03533333</c:v>
                </c:pt>
                <c:pt idx="1840">
                  <c:v>-18.024999999999999</c:v>
                </c:pt>
                <c:pt idx="1841">
                  <c:v>-18.022258059999999</c:v>
                </c:pt>
                <c:pt idx="1842">
                  <c:v>-18.012666670000002</c:v>
                </c:pt>
                <c:pt idx="1843">
                  <c:v>-18</c:v>
                </c:pt>
                <c:pt idx="1844">
                  <c:v>-17.98533333</c:v>
                </c:pt>
                <c:pt idx="1845">
                  <c:v>-17.968666670000001</c:v>
                </c:pt>
                <c:pt idx="1846">
                  <c:v>-17.952000000000002</c:v>
                </c:pt>
                <c:pt idx="1847">
                  <c:v>-17.935333329999999</c:v>
                </c:pt>
                <c:pt idx="1848">
                  <c:v>-17.916666670000001</c:v>
                </c:pt>
                <c:pt idx="1849">
                  <c:v>-17.899999999999999</c:v>
                </c:pt>
                <c:pt idx="1850">
                  <c:v>-17.883333329999999</c:v>
                </c:pt>
                <c:pt idx="1851">
                  <c:v>-17.864333330000001</c:v>
                </c:pt>
                <c:pt idx="1852">
                  <c:v>-17.845333329999999</c:v>
                </c:pt>
                <c:pt idx="1853">
                  <c:v>-17.824333330000002</c:v>
                </c:pt>
                <c:pt idx="1854">
                  <c:v>-17.805666670000001</c:v>
                </c:pt>
                <c:pt idx="1855">
                  <c:v>-17.78466667</c:v>
                </c:pt>
                <c:pt idx="1856">
                  <c:v>-17.763666669999999</c:v>
                </c:pt>
                <c:pt idx="1857">
                  <c:v>-17.742666669999998</c:v>
                </c:pt>
                <c:pt idx="1858">
                  <c:v>-17.721666670000001</c:v>
                </c:pt>
                <c:pt idx="1859">
                  <c:v>-17.70066667</c:v>
                </c:pt>
                <c:pt idx="1860">
                  <c:v>-17.67966667</c:v>
                </c:pt>
                <c:pt idx="1861">
                  <c:v>-17.654666670000001</c:v>
                </c:pt>
                <c:pt idx="1862">
                  <c:v>-17.62766667</c:v>
                </c:pt>
                <c:pt idx="1863">
                  <c:v>-17.600666669999999</c:v>
                </c:pt>
                <c:pt idx="1864">
                  <c:v>-17.571666669999999</c:v>
                </c:pt>
                <c:pt idx="1865">
                  <c:v>-17.542333330000002</c:v>
                </c:pt>
                <c:pt idx="1866">
                  <c:v>-17.510999999999999</c:v>
                </c:pt>
                <c:pt idx="1867">
                  <c:v>-17.47966667</c:v>
                </c:pt>
                <c:pt idx="1868">
                  <c:v>-17.446333330000002</c:v>
                </c:pt>
                <c:pt idx="1869">
                  <c:v>-17.413</c:v>
                </c:pt>
                <c:pt idx="1870">
                  <c:v>-17.379666669999999</c:v>
                </c:pt>
                <c:pt idx="1871">
                  <c:v>-17.34633333</c:v>
                </c:pt>
                <c:pt idx="1872">
                  <c:v>-17.312999999999999</c:v>
                </c:pt>
                <c:pt idx="1873">
                  <c:v>-17.300967740000001</c:v>
                </c:pt>
                <c:pt idx="1874">
                  <c:v>-17.27096774</c:v>
                </c:pt>
                <c:pt idx="1875">
                  <c:v>-17.242580650000001</c:v>
                </c:pt>
                <c:pt idx="1876">
                  <c:v>-17.214193550000001</c:v>
                </c:pt>
                <c:pt idx="1877">
                  <c:v>-17.18612903</c:v>
                </c:pt>
                <c:pt idx="1878">
                  <c:v>-17.15806452</c:v>
                </c:pt>
                <c:pt idx="1879">
                  <c:v>-17.12967742</c:v>
                </c:pt>
                <c:pt idx="1880">
                  <c:v>-17.09935484</c:v>
                </c:pt>
                <c:pt idx="1881">
                  <c:v>-17.06903226</c:v>
                </c:pt>
                <c:pt idx="1882">
                  <c:v>-17.039032259999999</c:v>
                </c:pt>
                <c:pt idx="1883">
                  <c:v>-17.006774190000002</c:v>
                </c:pt>
                <c:pt idx="1884">
                  <c:v>-16.974516130000001</c:v>
                </c:pt>
                <c:pt idx="1885">
                  <c:v>-16.94032258</c:v>
                </c:pt>
                <c:pt idx="1886">
                  <c:v>-16.906129029999999</c:v>
                </c:pt>
                <c:pt idx="1887">
                  <c:v>-16.87</c:v>
                </c:pt>
                <c:pt idx="1888">
                  <c:v>-16.83387097</c:v>
                </c:pt>
                <c:pt idx="1889">
                  <c:v>-16.795483870000002</c:v>
                </c:pt>
                <c:pt idx="1890">
                  <c:v>-16.75516129</c:v>
                </c:pt>
                <c:pt idx="1891">
                  <c:v>-16.712903229999998</c:v>
                </c:pt>
                <c:pt idx="1892">
                  <c:v>-16.670645159999999</c:v>
                </c:pt>
                <c:pt idx="1893">
                  <c:v>-16.630322580000001</c:v>
                </c:pt>
                <c:pt idx="1894">
                  <c:v>-16.58806452</c:v>
                </c:pt>
                <c:pt idx="1895">
                  <c:v>-16.545806450000001</c:v>
                </c:pt>
                <c:pt idx="1896">
                  <c:v>-16.505806450000001</c:v>
                </c:pt>
                <c:pt idx="1897">
                  <c:v>-16.46354839</c:v>
                </c:pt>
                <c:pt idx="1898">
                  <c:v>-16.41935484</c:v>
                </c:pt>
                <c:pt idx="1899">
                  <c:v>-16.375161290000001</c:v>
                </c:pt>
                <c:pt idx="1900">
                  <c:v>-16.330967739999998</c:v>
                </c:pt>
                <c:pt idx="1901">
                  <c:v>-16.286774189999999</c:v>
                </c:pt>
                <c:pt idx="1902">
                  <c:v>-16.240322580000001</c:v>
                </c:pt>
                <c:pt idx="1903">
                  <c:v>-16.193870969999999</c:v>
                </c:pt>
                <c:pt idx="1904">
                  <c:v>-16.14548387</c:v>
                </c:pt>
                <c:pt idx="1905">
                  <c:v>-16.092903230000001</c:v>
                </c:pt>
                <c:pt idx="1906">
                  <c:v>-16.04064516</c:v>
                </c:pt>
                <c:pt idx="1907">
                  <c:v>-15.98645161</c:v>
                </c:pt>
                <c:pt idx="1908">
                  <c:v>-15.93193548</c:v>
                </c:pt>
                <c:pt idx="1909">
                  <c:v>-15.87741935</c:v>
                </c:pt>
                <c:pt idx="1910">
                  <c:v>-15.82322581</c:v>
                </c:pt>
                <c:pt idx="1911">
                  <c:v>-15.76677419</c:v>
                </c:pt>
                <c:pt idx="1912">
                  <c:v>-15.708387099999999</c:v>
                </c:pt>
                <c:pt idx="1913">
                  <c:v>-15.65</c:v>
                </c:pt>
                <c:pt idx="1914">
                  <c:v>-15.591612899999999</c:v>
                </c:pt>
                <c:pt idx="1915">
                  <c:v>-15.53129032</c:v>
                </c:pt>
                <c:pt idx="1916">
                  <c:v>-15.470967740000001</c:v>
                </c:pt>
                <c:pt idx="1917">
                  <c:v>-15.408387100000001</c:v>
                </c:pt>
                <c:pt idx="1918">
                  <c:v>-15.34580645</c:v>
                </c:pt>
                <c:pt idx="1919">
                  <c:v>-15.28129032</c:v>
                </c:pt>
                <c:pt idx="1920">
                  <c:v>-15.217096769999999</c:v>
                </c:pt>
                <c:pt idx="1921">
                  <c:v>-15.15483871</c:v>
                </c:pt>
                <c:pt idx="1922">
                  <c:v>-15.092258060000001</c:v>
                </c:pt>
                <c:pt idx="1923">
                  <c:v>-15.064</c:v>
                </c:pt>
                <c:pt idx="1924">
                  <c:v>-14.999333330000001</c:v>
                </c:pt>
                <c:pt idx="1925">
                  <c:v>-14.93466667</c:v>
                </c:pt>
                <c:pt idx="1926">
                  <c:v>-14.868</c:v>
                </c:pt>
                <c:pt idx="1927">
                  <c:v>-14.798999999999999</c:v>
                </c:pt>
                <c:pt idx="1928">
                  <c:v>-14.730333330000001</c:v>
                </c:pt>
                <c:pt idx="1929">
                  <c:v>-14.661666670000001</c:v>
                </c:pt>
                <c:pt idx="1930">
                  <c:v>-14.593</c:v>
                </c:pt>
                <c:pt idx="1931">
                  <c:v>-14.522</c:v>
                </c:pt>
                <c:pt idx="1932">
                  <c:v>-14.452999999999999</c:v>
                </c:pt>
                <c:pt idx="1933">
                  <c:v>-14.386333329999999</c:v>
                </c:pt>
                <c:pt idx="1934">
                  <c:v>-14.324</c:v>
                </c:pt>
                <c:pt idx="1935">
                  <c:v>-14.263666669999999</c:v>
                </c:pt>
                <c:pt idx="1936">
                  <c:v>-14.209666670000001</c:v>
                </c:pt>
                <c:pt idx="1937">
                  <c:v>-14.157666669999999</c:v>
                </c:pt>
                <c:pt idx="1938">
                  <c:v>-14.109666669999999</c:v>
                </c:pt>
                <c:pt idx="1939">
                  <c:v>-14.064</c:v>
                </c:pt>
                <c:pt idx="1940">
                  <c:v>-14.02233333</c:v>
                </c:pt>
                <c:pt idx="1941">
                  <c:v>-13.98266667</c:v>
                </c:pt>
                <c:pt idx="1942">
                  <c:v>-13.947333329999999</c:v>
                </c:pt>
                <c:pt idx="1943">
                  <c:v>-13.917999999999999</c:v>
                </c:pt>
                <c:pt idx="1944">
                  <c:v>-13.89066667</c:v>
                </c:pt>
                <c:pt idx="1945">
                  <c:v>-13.86566667</c:v>
                </c:pt>
                <c:pt idx="1946">
                  <c:v>-13.844666670000001</c:v>
                </c:pt>
                <c:pt idx="1947">
                  <c:v>-13.82566667</c:v>
                </c:pt>
                <c:pt idx="1948">
                  <c:v>-13.807</c:v>
                </c:pt>
                <c:pt idx="1949">
                  <c:v>-13.790333329999999</c:v>
                </c:pt>
                <c:pt idx="1950">
                  <c:v>-13.773666670000001</c:v>
                </c:pt>
                <c:pt idx="1951">
                  <c:v>-13.759</c:v>
                </c:pt>
                <c:pt idx="1952">
                  <c:v>-13.746333330000001</c:v>
                </c:pt>
                <c:pt idx="1953">
                  <c:v>-13.736000000000001</c:v>
                </c:pt>
                <c:pt idx="1954">
                  <c:v>-13.738387100000001</c:v>
                </c:pt>
                <c:pt idx="1955">
                  <c:v>-13.734516129999999</c:v>
                </c:pt>
                <c:pt idx="1956">
                  <c:v>-13.730322579999999</c:v>
                </c:pt>
                <c:pt idx="1957">
                  <c:v>-13.72806452</c:v>
                </c:pt>
                <c:pt idx="1958">
                  <c:v>-13.726129029999999</c:v>
                </c:pt>
                <c:pt idx="1959">
                  <c:v>-13.726129029999999</c:v>
                </c:pt>
                <c:pt idx="1960">
                  <c:v>-13.72806452</c:v>
                </c:pt>
                <c:pt idx="1961">
                  <c:v>-13.73</c:v>
                </c:pt>
                <c:pt idx="1962">
                  <c:v>-13.734193550000001</c:v>
                </c:pt>
                <c:pt idx="1963">
                  <c:v>-13.738387100000001</c:v>
                </c:pt>
                <c:pt idx="1964">
                  <c:v>-13.742580650000001</c:v>
                </c:pt>
                <c:pt idx="1965">
                  <c:v>-13.742580650000001</c:v>
                </c:pt>
                <c:pt idx="1966">
                  <c:v>-13.742580650000001</c:v>
                </c:pt>
                <c:pt idx="1967">
                  <c:v>-13.738387100000001</c:v>
                </c:pt>
                <c:pt idx="1968">
                  <c:v>-13.734193550000001</c:v>
                </c:pt>
                <c:pt idx="1969">
                  <c:v>-13.72806452</c:v>
                </c:pt>
                <c:pt idx="1970">
                  <c:v>-13.721935480000001</c:v>
                </c:pt>
                <c:pt idx="1971">
                  <c:v>-13.71387097</c:v>
                </c:pt>
                <c:pt idx="1972">
                  <c:v>-13.703870970000001</c:v>
                </c:pt>
                <c:pt idx="1973">
                  <c:v>-13.693870970000001</c:v>
                </c:pt>
                <c:pt idx="1974">
                  <c:v>-13.68</c:v>
                </c:pt>
                <c:pt idx="1975">
                  <c:v>-13.66612903</c:v>
                </c:pt>
                <c:pt idx="1976">
                  <c:v>-13.652258059999999</c:v>
                </c:pt>
                <c:pt idx="1977">
                  <c:v>-13.636129029999999</c:v>
                </c:pt>
                <c:pt idx="1978">
                  <c:v>-13.62</c:v>
                </c:pt>
                <c:pt idx="1979">
                  <c:v>-13.605806449999999</c:v>
                </c:pt>
                <c:pt idx="1980">
                  <c:v>-13.591612899999999</c:v>
                </c:pt>
                <c:pt idx="1981">
                  <c:v>-13.579354840000001</c:v>
                </c:pt>
                <c:pt idx="1982">
                  <c:v>-13.567096769999999</c:v>
                </c:pt>
                <c:pt idx="1983">
                  <c:v>-13.550967740000001</c:v>
                </c:pt>
                <c:pt idx="1984">
                  <c:v>-13.534838710000001</c:v>
                </c:pt>
                <c:pt idx="1985">
                  <c:v>-13.51677419</c:v>
                </c:pt>
                <c:pt idx="1986">
                  <c:v>-13.494516129999999</c:v>
                </c:pt>
                <c:pt idx="1987">
                  <c:v>-13.484</c:v>
                </c:pt>
                <c:pt idx="1988">
                  <c:v>-13.46533333</c:v>
                </c:pt>
                <c:pt idx="1989">
                  <c:v>-13.446666670000001</c:v>
                </c:pt>
                <c:pt idx="1990">
                  <c:v>-13.428000000000001</c:v>
                </c:pt>
                <c:pt idx="1991">
                  <c:v>-13.40733333</c:v>
                </c:pt>
                <c:pt idx="1992">
                  <c:v>-13.388666669999999</c:v>
                </c:pt>
                <c:pt idx="1993">
                  <c:v>-13.36766667</c:v>
                </c:pt>
                <c:pt idx="1994">
                  <c:v>-13.346666669999999</c:v>
                </c:pt>
                <c:pt idx="1995">
                  <c:v>-13.32366667</c:v>
                </c:pt>
                <c:pt idx="1996">
                  <c:v>-13.302666670000001</c:v>
                </c:pt>
                <c:pt idx="1997">
                  <c:v>-13.279666669999999</c:v>
                </c:pt>
                <c:pt idx="1998">
                  <c:v>-13.257</c:v>
                </c:pt>
                <c:pt idx="1999">
                  <c:v>-13.231999999999999</c:v>
                </c:pt>
                <c:pt idx="2000">
                  <c:v>-13.209</c:v>
                </c:pt>
                <c:pt idx="2001">
                  <c:v>-13.183999999999999</c:v>
                </c:pt>
                <c:pt idx="2002">
                  <c:v>-13.159000000000001</c:v>
                </c:pt>
                <c:pt idx="2003">
                  <c:v>-13.135999999999999</c:v>
                </c:pt>
                <c:pt idx="2004">
                  <c:v>-13.115</c:v>
                </c:pt>
                <c:pt idx="2005">
                  <c:v>-13.093999999999999</c:v>
                </c:pt>
                <c:pt idx="2006">
                  <c:v>-13.073</c:v>
                </c:pt>
                <c:pt idx="2007">
                  <c:v>-13.054</c:v>
                </c:pt>
                <c:pt idx="2008">
                  <c:v>-13.037333329999999</c:v>
                </c:pt>
                <c:pt idx="2009">
                  <c:v>-13.020666670000001</c:v>
                </c:pt>
                <c:pt idx="2010">
                  <c:v>-13.010689660000001</c:v>
                </c:pt>
                <c:pt idx="2011">
                  <c:v>-12.993448280000001</c:v>
                </c:pt>
                <c:pt idx="2012">
                  <c:v>-12.974137929999999</c:v>
                </c:pt>
                <c:pt idx="2013">
                  <c:v>-12.954827590000001</c:v>
                </c:pt>
                <c:pt idx="2014">
                  <c:v>-12.937586209999999</c:v>
                </c:pt>
                <c:pt idx="2015">
                  <c:v>-12.920344829999999</c:v>
                </c:pt>
                <c:pt idx="2016">
                  <c:v>-12.90310345</c:v>
                </c:pt>
                <c:pt idx="2017">
                  <c:v>-12.88586207</c:v>
                </c:pt>
                <c:pt idx="2018">
                  <c:v>-12.87933333</c:v>
                </c:pt>
                <c:pt idx="2019">
                  <c:v>-12.85866667</c:v>
                </c:pt>
                <c:pt idx="2020">
                  <c:v>-12.84</c:v>
                </c:pt>
                <c:pt idx="2021">
                  <c:v>-12.819000000000001</c:v>
                </c:pt>
                <c:pt idx="2022">
                  <c:v>-12.8</c:v>
                </c:pt>
                <c:pt idx="2023">
                  <c:v>-12.779</c:v>
                </c:pt>
                <c:pt idx="2024">
                  <c:v>-12.76033333</c:v>
                </c:pt>
                <c:pt idx="2025">
                  <c:v>-12.73966667</c:v>
                </c:pt>
                <c:pt idx="2026">
                  <c:v>-12.721</c:v>
                </c:pt>
                <c:pt idx="2027">
                  <c:v>-12.70233333</c:v>
                </c:pt>
                <c:pt idx="2028">
                  <c:v>-12.683666669999999</c:v>
                </c:pt>
                <c:pt idx="2029">
                  <c:v>-12.667</c:v>
                </c:pt>
                <c:pt idx="2030">
                  <c:v>-12.64833333</c:v>
                </c:pt>
                <c:pt idx="2031">
                  <c:v>-12.629666670000001</c:v>
                </c:pt>
                <c:pt idx="2032">
                  <c:v>-12.613</c:v>
                </c:pt>
                <c:pt idx="2033">
                  <c:v>-12.59633333</c:v>
                </c:pt>
                <c:pt idx="2034">
                  <c:v>-12.57966667</c:v>
                </c:pt>
                <c:pt idx="2035">
                  <c:v>-12.561</c:v>
                </c:pt>
                <c:pt idx="2036">
                  <c:v>-12.54233333</c:v>
                </c:pt>
                <c:pt idx="2037">
                  <c:v>-12.523666670000001</c:v>
                </c:pt>
                <c:pt idx="2038">
                  <c:v>-12.503</c:v>
                </c:pt>
                <c:pt idx="2039">
                  <c:v>-12.480333330000001</c:v>
                </c:pt>
                <c:pt idx="2040">
                  <c:v>-12.45766667</c:v>
                </c:pt>
                <c:pt idx="2041">
                  <c:v>-12.444838710000001</c:v>
                </c:pt>
                <c:pt idx="2042">
                  <c:v>-12.418709679999999</c:v>
                </c:pt>
                <c:pt idx="2043">
                  <c:v>-12.392580649999999</c:v>
                </c:pt>
                <c:pt idx="2044">
                  <c:v>-12.36451613</c:v>
                </c:pt>
                <c:pt idx="2045">
                  <c:v>-12.33419355</c:v>
                </c:pt>
                <c:pt idx="2046">
                  <c:v>-12.301935479999999</c:v>
                </c:pt>
                <c:pt idx="2047">
                  <c:v>-12.267741940000001</c:v>
                </c:pt>
                <c:pt idx="2048">
                  <c:v>-12.231290319999999</c:v>
                </c:pt>
                <c:pt idx="2049">
                  <c:v>-12.192903230000001</c:v>
                </c:pt>
                <c:pt idx="2050">
                  <c:v>-12.15645161</c:v>
                </c:pt>
                <c:pt idx="2051">
                  <c:v>-12.118064520000001</c:v>
                </c:pt>
                <c:pt idx="2052">
                  <c:v>-12.08193548</c:v>
                </c:pt>
                <c:pt idx="2053">
                  <c:v>-12.045806450000001</c:v>
                </c:pt>
                <c:pt idx="2054">
                  <c:v>-12.009677419999999</c:v>
                </c:pt>
                <c:pt idx="2055">
                  <c:v>-11.97129032</c:v>
                </c:pt>
                <c:pt idx="2056">
                  <c:v>-11.934838709999999</c:v>
                </c:pt>
                <c:pt idx="2057">
                  <c:v>-11.89645161</c:v>
                </c:pt>
                <c:pt idx="2058">
                  <c:v>-11.858064519999999</c:v>
                </c:pt>
                <c:pt idx="2059">
                  <c:v>-11.81967742</c:v>
                </c:pt>
                <c:pt idx="2060">
                  <c:v>-11.78129032</c:v>
                </c:pt>
                <c:pt idx="2061">
                  <c:v>-11.747096770000001</c:v>
                </c:pt>
                <c:pt idx="2062">
                  <c:v>-11.71290323</c:v>
                </c:pt>
                <c:pt idx="2063">
                  <c:v>-11.680645159999999</c:v>
                </c:pt>
                <c:pt idx="2064">
                  <c:v>-11.650322579999999</c:v>
                </c:pt>
                <c:pt idx="2065">
                  <c:v>-11.62</c:v>
                </c:pt>
                <c:pt idx="2066">
                  <c:v>-11.589677419999999</c:v>
                </c:pt>
                <c:pt idx="2067">
                  <c:v>-11.559354839999999</c:v>
                </c:pt>
                <c:pt idx="2068">
                  <c:v>-11.529032259999999</c:v>
                </c:pt>
                <c:pt idx="2069">
                  <c:v>-11.49677419</c:v>
                </c:pt>
                <c:pt idx="2070">
                  <c:v>-11.46451613</c:v>
                </c:pt>
                <c:pt idx="2071">
                  <c:v>-11.43</c:v>
                </c:pt>
                <c:pt idx="2072">
                  <c:v>-11.39774194</c:v>
                </c:pt>
                <c:pt idx="2073">
                  <c:v>-11.36354839</c:v>
                </c:pt>
                <c:pt idx="2074">
                  <c:v>-11.329354840000001</c:v>
                </c:pt>
                <c:pt idx="2075">
                  <c:v>-11.29290323</c:v>
                </c:pt>
                <c:pt idx="2076">
                  <c:v>-11.25483871</c:v>
                </c:pt>
                <c:pt idx="2077">
                  <c:v>-11.21645161</c:v>
                </c:pt>
                <c:pt idx="2078">
                  <c:v>-11.20066667</c:v>
                </c:pt>
                <c:pt idx="2079">
                  <c:v>-11.16133333</c:v>
                </c:pt>
                <c:pt idx="2080">
                  <c:v>-11.11766667</c:v>
                </c:pt>
                <c:pt idx="2081">
                  <c:v>-11.076000000000001</c:v>
                </c:pt>
                <c:pt idx="2082">
                  <c:v>-11.03633333</c:v>
                </c:pt>
                <c:pt idx="2083">
                  <c:v>-10.99666667</c:v>
                </c:pt>
                <c:pt idx="2084">
                  <c:v>-10.959</c:v>
                </c:pt>
                <c:pt idx="2085">
                  <c:v>-10.92133333</c:v>
                </c:pt>
                <c:pt idx="2086">
                  <c:v>-10.885999999999999</c:v>
                </c:pt>
                <c:pt idx="2087">
                  <c:v>-10.84866667</c:v>
                </c:pt>
                <c:pt idx="2088">
                  <c:v>-10.81133333</c:v>
                </c:pt>
                <c:pt idx="2089">
                  <c:v>-10.773999999999999</c:v>
                </c:pt>
                <c:pt idx="2090">
                  <c:v>-10.738666670000001</c:v>
                </c:pt>
                <c:pt idx="2091">
                  <c:v>-10.70333333</c:v>
                </c:pt>
                <c:pt idx="2092">
                  <c:v>-10.667999999999999</c:v>
                </c:pt>
                <c:pt idx="2093">
                  <c:v>-10.632666670000001</c:v>
                </c:pt>
                <c:pt idx="2094">
                  <c:v>-10.593</c:v>
                </c:pt>
                <c:pt idx="2095">
                  <c:v>-10.55133333</c:v>
                </c:pt>
                <c:pt idx="2096">
                  <c:v>-10.50966667</c:v>
                </c:pt>
                <c:pt idx="2097">
                  <c:v>-10.468</c:v>
                </c:pt>
                <c:pt idx="2098">
                  <c:v>-10.42633333</c:v>
                </c:pt>
                <c:pt idx="2099">
                  <c:v>-10.38466667</c:v>
                </c:pt>
                <c:pt idx="2100">
                  <c:v>-10.345000000000001</c:v>
                </c:pt>
                <c:pt idx="2101">
                  <c:v>-10.307333330000001</c:v>
                </c:pt>
                <c:pt idx="2102">
                  <c:v>-10.272</c:v>
                </c:pt>
                <c:pt idx="2103">
                  <c:v>-10.234666669999999</c:v>
                </c:pt>
                <c:pt idx="2104">
                  <c:v>-10.201333330000001</c:v>
                </c:pt>
                <c:pt idx="2105">
                  <c:v>-10.167999999999999</c:v>
                </c:pt>
                <c:pt idx="2106">
                  <c:v>-10.13666667</c:v>
                </c:pt>
                <c:pt idx="2107">
                  <c:v>-10.107333329999999</c:v>
                </c:pt>
                <c:pt idx="2108">
                  <c:v>-10.08033333</c:v>
                </c:pt>
                <c:pt idx="2109">
                  <c:v>-10.06580645</c:v>
                </c:pt>
                <c:pt idx="2110">
                  <c:v>-10.03935484</c:v>
                </c:pt>
                <c:pt idx="2111">
                  <c:v>-10.019032259999999</c:v>
                </c:pt>
                <c:pt idx="2112">
                  <c:v>-9.9948387099999998</c:v>
                </c:pt>
                <c:pt idx="2113">
                  <c:v>-9.9687096769999997</c:v>
                </c:pt>
                <c:pt idx="2114">
                  <c:v>-9.9425806449999996</c:v>
                </c:pt>
                <c:pt idx="2115">
                  <c:v>-9.9145161290000008</c:v>
                </c:pt>
                <c:pt idx="2116">
                  <c:v>-9.8883870970000007</c:v>
                </c:pt>
                <c:pt idx="2117">
                  <c:v>-9.8603225810000001</c:v>
                </c:pt>
                <c:pt idx="2118">
                  <c:v>-9.8319354840000006</c:v>
                </c:pt>
                <c:pt idx="2119">
                  <c:v>-9.8035483869999993</c:v>
                </c:pt>
                <c:pt idx="2120">
                  <c:v>-9.7751612899999998</c:v>
                </c:pt>
                <c:pt idx="2121">
                  <c:v>-9.7448387099999998</c:v>
                </c:pt>
                <c:pt idx="2122">
                  <c:v>-9.7145161289999997</c:v>
                </c:pt>
                <c:pt idx="2123">
                  <c:v>-9.6822580649999992</c:v>
                </c:pt>
                <c:pt idx="2124">
                  <c:v>-9.65</c:v>
                </c:pt>
                <c:pt idx="2125">
                  <c:v>-9.6199999999999992</c:v>
                </c:pt>
                <c:pt idx="2126">
                  <c:v>-9.59</c:v>
                </c:pt>
                <c:pt idx="2127">
                  <c:v>-9.56</c:v>
                </c:pt>
                <c:pt idx="2128">
                  <c:v>-9.5299999999999994</c:v>
                </c:pt>
                <c:pt idx="2129">
                  <c:v>-9.4996774189999993</c:v>
                </c:pt>
                <c:pt idx="2130">
                  <c:v>-9.4674193550000005</c:v>
                </c:pt>
                <c:pt idx="2131">
                  <c:v>-9.4332258059999994</c:v>
                </c:pt>
                <c:pt idx="2132">
                  <c:v>-9.3990322580000001</c:v>
                </c:pt>
                <c:pt idx="2133">
                  <c:v>-9.3629032260000002</c:v>
                </c:pt>
                <c:pt idx="2134">
                  <c:v>-9.3264516129999997</c:v>
                </c:pt>
                <c:pt idx="2135">
                  <c:v>-9.2899999999999991</c:v>
                </c:pt>
                <c:pt idx="2136">
                  <c:v>-9.2554838709999991</c:v>
                </c:pt>
                <c:pt idx="2137">
                  <c:v>-9.2232258060000003</c:v>
                </c:pt>
                <c:pt idx="2138">
                  <c:v>-9.1929032260000003</c:v>
                </c:pt>
                <c:pt idx="2139">
                  <c:v>-9.1606451609999997</c:v>
                </c:pt>
                <c:pt idx="2140">
                  <c:v>-9.1322580650000003</c:v>
                </c:pt>
                <c:pt idx="2141">
                  <c:v>-9.1041935479999996</c:v>
                </c:pt>
                <c:pt idx="2142">
                  <c:v>-9.0761290320000008</c:v>
                </c:pt>
                <c:pt idx="2143">
                  <c:v>-9.0480645160000002</c:v>
                </c:pt>
                <c:pt idx="2144">
                  <c:v>-9.0219354840000001</c:v>
                </c:pt>
                <c:pt idx="2145">
                  <c:v>-8.9958064520000001</c:v>
                </c:pt>
                <c:pt idx="2146">
                  <c:v>-8.9716129030000005</c:v>
                </c:pt>
                <c:pt idx="2147">
                  <c:v>-8.9493548389999997</c:v>
                </c:pt>
                <c:pt idx="2148">
                  <c:v>-8.930967742</c:v>
                </c:pt>
                <c:pt idx="2149">
                  <c:v>-8.9148387099999997</c:v>
                </c:pt>
                <c:pt idx="2150">
                  <c:v>-8.9006451609999999</c:v>
                </c:pt>
                <c:pt idx="2151">
                  <c:v>-8.8864516130000002</c:v>
                </c:pt>
                <c:pt idx="2152">
                  <c:v>-8.8764516130000004</c:v>
                </c:pt>
                <c:pt idx="2153">
                  <c:v>-8.8664516130000006</c:v>
                </c:pt>
                <c:pt idx="2154">
                  <c:v>-8.8583870969999996</c:v>
                </c:pt>
                <c:pt idx="2155">
                  <c:v>-8.8503225810000004</c:v>
                </c:pt>
                <c:pt idx="2156">
                  <c:v>-8.8422580649999993</c:v>
                </c:pt>
                <c:pt idx="2157">
                  <c:v>-8.834193548</c:v>
                </c:pt>
                <c:pt idx="2158">
                  <c:v>-8.8261290320000008</c:v>
                </c:pt>
                <c:pt idx="2159">
                  <c:v>-8.8180645159999997</c:v>
                </c:pt>
                <c:pt idx="2160">
                  <c:v>-8.812258065</c:v>
                </c:pt>
                <c:pt idx="2161">
                  <c:v>-8.8083870970000007</c:v>
                </c:pt>
                <c:pt idx="2162">
                  <c:v>-8.8064516130000001</c:v>
                </c:pt>
                <c:pt idx="2163">
                  <c:v>-8.8045161289999996</c:v>
                </c:pt>
                <c:pt idx="2164">
                  <c:v>-8.8045161289999996</c:v>
                </c:pt>
                <c:pt idx="2165">
                  <c:v>-8.8067741940000008</c:v>
                </c:pt>
                <c:pt idx="2166">
                  <c:v>-8.8109677420000008</c:v>
                </c:pt>
                <c:pt idx="2167">
                  <c:v>-8.8151612900000007</c:v>
                </c:pt>
                <c:pt idx="2168">
                  <c:v>-8.8193548390000007</c:v>
                </c:pt>
                <c:pt idx="2169">
                  <c:v>-8.8216129030000001</c:v>
                </c:pt>
                <c:pt idx="2170">
                  <c:v>-8.8258064520000001</c:v>
                </c:pt>
                <c:pt idx="2171">
                  <c:v>-8.83</c:v>
                </c:pt>
                <c:pt idx="2172">
                  <c:v>-8.8361290320000005</c:v>
                </c:pt>
                <c:pt idx="2173">
                  <c:v>-8.8441935479999998</c:v>
                </c:pt>
                <c:pt idx="2174">
                  <c:v>-8.8541935479999996</c:v>
                </c:pt>
                <c:pt idx="2175">
                  <c:v>-8.8641935479999994</c:v>
                </c:pt>
                <c:pt idx="2176">
                  <c:v>-8.8741935479999992</c:v>
                </c:pt>
                <c:pt idx="2177">
                  <c:v>-8.8822580650000003</c:v>
                </c:pt>
                <c:pt idx="2178">
                  <c:v>-8.8883870970000007</c:v>
                </c:pt>
                <c:pt idx="2179">
                  <c:v>-8.8925806450000007</c:v>
                </c:pt>
                <c:pt idx="2180">
                  <c:v>-8.8967741940000007</c:v>
                </c:pt>
                <c:pt idx="2181">
                  <c:v>-8.9009677420000006</c:v>
                </c:pt>
                <c:pt idx="2182">
                  <c:v>-8.9051612900000006</c:v>
                </c:pt>
                <c:pt idx="2183">
                  <c:v>-8.9051612900000006</c:v>
                </c:pt>
                <c:pt idx="2184">
                  <c:v>-8.9051612900000006</c:v>
                </c:pt>
                <c:pt idx="2185">
                  <c:v>-8.9051612900000006</c:v>
                </c:pt>
                <c:pt idx="2186">
                  <c:v>-8.9070967739999993</c:v>
                </c:pt>
                <c:pt idx="2187">
                  <c:v>-8.9109677420000004</c:v>
                </c:pt>
                <c:pt idx="2188">
                  <c:v>-8.9167741940000003</c:v>
                </c:pt>
                <c:pt idx="2189">
                  <c:v>-8.9267741940000001</c:v>
                </c:pt>
                <c:pt idx="2190">
                  <c:v>-8.9367741939999998</c:v>
                </c:pt>
                <c:pt idx="2191">
                  <c:v>-8.9487096770000001</c:v>
                </c:pt>
                <c:pt idx="2192">
                  <c:v>-8.9625806449999992</c:v>
                </c:pt>
                <c:pt idx="2193">
                  <c:v>-8.9787096769999994</c:v>
                </c:pt>
                <c:pt idx="2194">
                  <c:v>-8.9948387099999998</c:v>
                </c:pt>
                <c:pt idx="2195">
                  <c:v>-9.0129032260000006</c:v>
                </c:pt>
                <c:pt idx="2196">
                  <c:v>-9.0309677419999996</c:v>
                </c:pt>
                <c:pt idx="2197">
                  <c:v>-9.0470967739999999</c:v>
                </c:pt>
                <c:pt idx="2198">
                  <c:v>-9.0632258060000002</c:v>
                </c:pt>
                <c:pt idx="2199">
                  <c:v>-9.0793548390000005</c:v>
                </c:pt>
                <c:pt idx="2200">
                  <c:v>-9.0932258059999995</c:v>
                </c:pt>
                <c:pt idx="2201">
                  <c:v>-9.1051612899999999</c:v>
                </c:pt>
                <c:pt idx="2202">
                  <c:v>-9.1151612899999996</c:v>
                </c:pt>
                <c:pt idx="2203">
                  <c:v>-9.1232258060000007</c:v>
                </c:pt>
                <c:pt idx="2204">
                  <c:v>-9.127096774</c:v>
                </c:pt>
                <c:pt idx="2205">
                  <c:v>-9.1309677419999993</c:v>
                </c:pt>
                <c:pt idx="2206">
                  <c:v>-9.1329032259999998</c:v>
                </c:pt>
                <c:pt idx="2207">
                  <c:v>-9.1348387100000004</c:v>
                </c:pt>
                <c:pt idx="2208">
                  <c:v>-9.1348387100000004</c:v>
                </c:pt>
                <c:pt idx="2209">
                  <c:v>-9.1348387100000004</c:v>
                </c:pt>
                <c:pt idx="2210">
                  <c:v>-9.1329032259999998</c:v>
                </c:pt>
                <c:pt idx="2211">
                  <c:v>-9.1309677419999993</c:v>
                </c:pt>
                <c:pt idx="2212">
                  <c:v>-9.1267741939999993</c:v>
                </c:pt>
                <c:pt idx="2213">
                  <c:v>-9.1206451610000006</c:v>
                </c:pt>
                <c:pt idx="2214">
                  <c:v>-9.1145161290000001</c:v>
                </c:pt>
                <c:pt idx="2215">
                  <c:v>-9.1083870969999996</c:v>
                </c:pt>
                <c:pt idx="2216">
                  <c:v>-9.0980645160000009</c:v>
                </c:pt>
                <c:pt idx="2217">
                  <c:v>-9.0858064519999999</c:v>
                </c:pt>
                <c:pt idx="2218">
                  <c:v>-9.0716129030000001</c:v>
                </c:pt>
                <c:pt idx="2219">
                  <c:v>-9.0535483869999993</c:v>
                </c:pt>
                <c:pt idx="2220">
                  <c:v>-9.0293548389999998</c:v>
                </c:pt>
                <c:pt idx="2221">
                  <c:v>-9.0051612900000002</c:v>
                </c:pt>
                <c:pt idx="2222">
                  <c:v>-8.9770967739999996</c:v>
                </c:pt>
                <c:pt idx="2223">
                  <c:v>-8.9448387100000009</c:v>
                </c:pt>
                <c:pt idx="2224">
                  <c:v>-8.9083870970000003</c:v>
                </c:pt>
                <c:pt idx="2225">
                  <c:v>-8.8719354839999998</c:v>
                </c:pt>
                <c:pt idx="2226">
                  <c:v>-8.8316129029999999</c:v>
                </c:pt>
                <c:pt idx="2227">
                  <c:v>-8.7893548389999996</c:v>
                </c:pt>
                <c:pt idx="2228">
                  <c:v>-8.7470967739999992</c:v>
                </c:pt>
                <c:pt idx="2229">
                  <c:v>-8.7048387100000006</c:v>
                </c:pt>
                <c:pt idx="2230">
                  <c:v>-8.6603225810000009</c:v>
                </c:pt>
                <c:pt idx="2231">
                  <c:v>-8.6199999999999992</c:v>
                </c:pt>
                <c:pt idx="2232">
                  <c:v>-8.5816129029999999</c:v>
                </c:pt>
                <c:pt idx="2233">
                  <c:v>-8.5451612899999994</c:v>
                </c:pt>
                <c:pt idx="2234">
                  <c:v>-8.5106451609999993</c:v>
                </c:pt>
                <c:pt idx="2235">
                  <c:v>-8.4764516130000001</c:v>
                </c:pt>
                <c:pt idx="2236">
                  <c:v>-8.4422580650000008</c:v>
                </c:pt>
                <c:pt idx="2237">
                  <c:v>-8.4080645159999996</c:v>
                </c:pt>
                <c:pt idx="2238">
                  <c:v>-8.3719354839999998</c:v>
                </c:pt>
                <c:pt idx="2239">
                  <c:v>-8.3377419350000004</c:v>
                </c:pt>
                <c:pt idx="2240">
                  <c:v>-8.3176666669999992</c:v>
                </c:pt>
                <c:pt idx="2241">
                  <c:v>-8.2843333329999993</c:v>
                </c:pt>
                <c:pt idx="2242">
                  <c:v>-8.2486666670000002</c:v>
                </c:pt>
                <c:pt idx="2243">
                  <c:v>-8.2133333329999996</c:v>
                </c:pt>
                <c:pt idx="2244">
                  <c:v>-8.18</c:v>
                </c:pt>
                <c:pt idx="2245">
                  <c:v>-8.1486666670000005</c:v>
                </c:pt>
                <c:pt idx="2246">
                  <c:v>-8.1153333330000006</c:v>
                </c:pt>
                <c:pt idx="2247">
                  <c:v>-8.1</c:v>
                </c:pt>
                <c:pt idx="2248">
                  <c:v>-8.0835714289999991</c:v>
                </c:pt>
                <c:pt idx="2249">
                  <c:v>-8.0659259260000002</c:v>
                </c:pt>
                <c:pt idx="2250">
                  <c:v>-8.0359259260000009</c:v>
                </c:pt>
                <c:pt idx="2251">
                  <c:v>-8.0011111110000002</c:v>
                </c:pt>
                <c:pt idx="2252">
                  <c:v>-7.9662962960000003</c:v>
                </c:pt>
                <c:pt idx="2253">
                  <c:v>-7.9314814809999996</c:v>
                </c:pt>
                <c:pt idx="2254">
                  <c:v>-7.8992592589999999</c:v>
                </c:pt>
                <c:pt idx="2255">
                  <c:v>-7.8857692310000003</c:v>
                </c:pt>
                <c:pt idx="2256">
                  <c:v>-7.8523076920000001</c:v>
                </c:pt>
                <c:pt idx="2257">
                  <c:v>-7.8161538459999997</c:v>
                </c:pt>
                <c:pt idx="2258">
                  <c:v>-7.78</c:v>
                </c:pt>
                <c:pt idx="2259">
                  <c:v>-7.7415384620000003</c:v>
                </c:pt>
                <c:pt idx="2260">
                  <c:v>-7.7003846149999999</c:v>
                </c:pt>
                <c:pt idx="2261">
                  <c:v>-7.6596153850000004</c:v>
                </c:pt>
                <c:pt idx="2262">
                  <c:v>-7.6165384620000003</c:v>
                </c:pt>
                <c:pt idx="2263">
                  <c:v>-7.5711538459999996</c:v>
                </c:pt>
                <c:pt idx="2264">
                  <c:v>-7.5230769229999996</c:v>
                </c:pt>
                <c:pt idx="2265">
                  <c:v>-7.4726923080000001</c:v>
                </c:pt>
                <c:pt idx="2266">
                  <c:v>-7.4223076920000004</c:v>
                </c:pt>
                <c:pt idx="2267">
                  <c:v>-7.3719230769999999</c:v>
                </c:pt>
                <c:pt idx="2268">
                  <c:v>-7.3215384620000004</c:v>
                </c:pt>
                <c:pt idx="2269">
                  <c:v>-7.2707692310000001</c:v>
                </c:pt>
                <c:pt idx="2270">
                  <c:v>-7.22</c:v>
                </c:pt>
                <c:pt idx="2271">
                  <c:v>-7.1955555560000004</c:v>
                </c:pt>
                <c:pt idx="2272">
                  <c:v>-7.1466666669999999</c:v>
                </c:pt>
                <c:pt idx="2273">
                  <c:v>-7.0981481479999999</c:v>
                </c:pt>
                <c:pt idx="2274">
                  <c:v>-7.0518518520000004</c:v>
                </c:pt>
                <c:pt idx="2275">
                  <c:v>-7.0033333329999996</c:v>
                </c:pt>
                <c:pt idx="2276">
                  <c:v>-6.9548148149999998</c:v>
                </c:pt>
                <c:pt idx="2277">
                  <c:v>-6.9062962959999998</c:v>
                </c:pt>
                <c:pt idx="2278">
                  <c:v>-6.8849999999999998</c:v>
                </c:pt>
                <c:pt idx="2279">
                  <c:v>-6.8651724139999999</c:v>
                </c:pt>
                <c:pt idx="2280">
                  <c:v>-6.8446666670000003</c:v>
                </c:pt>
                <c:pt idx="2281">
                  <c:v>-6.7966666670000002</c:v>
                </c:pt>
                <c:pt idx="2282">
                  <c:v>-6.7530000000000001</c:v>
                </c:pt>
                <c:pt idx="2283">
                  <c:v>-6.709333333</c:v>
                </c:pt>
                <c:pt idx="2284">
                  <c:v>-6.665666667</c:v>
                </c:pt>
                <c:pt idx="2285">
                  <c:v>-6.6219999999999999</c:v>
                </c:pt>
                <c:pt idx="2286">
                  <c:v>-6.6038709679999998</c:v>
                </c:pt>
                <c:pt idx="2287">
                  <c:v>-6.559354839</c:v>
                </c:pt>
                <c:pt idx="2288">
                  <c:v>-6.5190322580000002</c:v>
                </c:pt>
                <c:pt idx="2289">
                  <c:v>-6.480645161</c:v>
                </c:pt>
                <c:pt idx="2290">
                  <c:v>-6.4422580649999999</c:v>
                </c:pt>
                <c:pt idx="2291">
                  <c:v>-6.4061290319999999</c:v>
                </c:pt>
                <c:pt idx="2292">
                  <c:v>-6.37</c:v>
                </c:pt>
                <c:pt idx="2293">
                  <c:v>-6.3358064519999999</c:v>
                </c:pt>
                <c:pt idx="2294">
                  <c:v>-6.3035483870000002</c:v>
                </c:pt>
                <c:pt idx="2295">
                  <c:v>-6.2712903229999997</c:v>
                </c:pt>
                <c:pt idx="2296">
                  <c:v>-6.2409677419999996</c:v>
                </c:pt>
                <c:pt idx="2297">
                  <c:v>-6.2106451610000004</c:v>
                </c:pt>
                <c:pt idx="2298">
                  <c:v>-6.1803225810000004</c:v>
                </c:pt>
                <c:pt idx="2299">
                  <c:v>-6.151935484</c:v>
                </c:pt>
                <c:pt idx="2300">
                  <c:v>-6.1238709680000003</c:v>
                </c:pt>
                <c:pt idx="2301">
                  <c:v>-6.0958064519999997</c:v>
                </c:pt>
                <c:pt idx="2302">
                  <c:v>-6.0677419349999999</c:v>
                </c:pt>
                <c:pt idx="2303">
                  <c:v>-6.0396774190000002</c:v>
                </c:pt>
                <c:pt idx="2304">
                  <c:v>-6.0135483870000002</c:v>
                </c:pt>
                <c:pt idx="2305">
                  <c:v>-5.9874193550000001</c:v>
                </c:pt>
                <c:pt idx="2306">
                  <c:v>-5.9612903230000001</c:v>
                </c:pt>
                <c:pt idx="2307">
                  <c:v>-5.9351612899999999</c:v>
                </c:pt>
                <c:pt idx="2308">
                  <c:v>-5.9109677420000004</c:v>
                </c:pt>
                <c:pt idx="2309">
                  <c:v>-5.886774194</c:v>
                </c:pt>
                <c:pt idx="2310">
                  <c:v>-5.8606451609999999</c:v>
                </c:pt>
                <c:pt idx="2311">
                  <c:v>-5.8364516130000004</c:v>
                </c:pt>
                <c:pt idx="2312">
                  <c:v>-5.8103225810000003</c:v>
                </c:pt>
                <c:pt idx="2313">
                  <c:v>-5.7861290319999998</c:v>
                </c:pt>
                <c:pt idx="2314">
                  <c:v>-5.76</c:v>
                </c:pt>
                <c:pt idx="2315">
                  <c:v>-5.7358064520000003</c:v>
                </c:pt>
                <c:pt idx="2316">
                  <c:v>-5.7116129029999998</c:v>
                </c:pt>
                <c:pt idx="2317">
                  <c:v>-5.7</c:v>
                </c:pt>
                <c:pt idx="2318">
                  <c:v>-5.6793333329999998</c:v>
                </c:pt>
                <c:pt idx="2319">
                  <c:v>-5.6543333330000003</c:v>
                </c:pt>
                <c:pt idx="2320">
                  <c:v>-5.6293333329999999</c:v>
                </c:pt>
                <c:pt idx="2321">
                  <c:v>-5.6043333329999996</c:v>
                </c:pt>
                <c:pt idx="2322">
                  <c:v>-5.5773333330000003</c:v>
                </c:pt>
                <c:pt idx="2323">
                  <c:v>-5.552333333</c:v>
                </c:pt>
                <c:pt idx="2324">
                  <c:v>-5.5273333329999996</c:v>
                </c:pt>
                <c:pt idx="2325">
                  <c:v>-5.5</c:v>
                </c:pt>
                <c:pt idx="2326">
                  <c:v>-5.4749999999999996</c:v>
                </c:pt>
                <c:pt idx="2327">
                  <c:v>-5.45</c:v>
                </c:pt>
                <c:pt idx="2328">
                  <c:v>-5.4249999999999998</c:v>
                </c:pt>
                <c:pt idx="2329">
                  <c:v>-5.4</c:v>
                </c:pt>
                <c:pt idx="2330">
                  <c:v>-5.375</c:v>
                </c:pt>
                <c:pt idx="2331">
                  <c:v>-5.3520000000000003</c:v>
                </c:pt>
                <c:pt idx="2332">
                  <c:v>-5.3289999999999997</c:v>
                </c:pt>
                <c:pt idx="2333">
                  <c:v>-5.306</c:v>
                </c:pt>
                <c:pt idx="2334">
                  <c:v>-5.2809999999999997</c:v>
                </c:pt>
                <c:pt idx="2335">
                  <c:v>-5.2560000000000002</c:v>
                </c:pt>
                <c:pt idx="2336">
                  <c:v>-5.2309999999999999</c:v>
                </c:pt>
                <c:pt idx="2337">
                  <c:v>-5.2080000000000002</c:v>
                </c:pt>
                <c:pt idx="2338">
                  <c:v>-5.1829999999999998</c:v>
                </c:pt>
                <c:pt idx="2339">
                  <c:v>-5.1580000000000004</c:v>
                </c:pt>
                <c:pt idx="2340">
                  <c:v>-5.133</c:v>
                </c:pt>
                <c:pt idx="2341">
                  <c:v>-5.1123333329999996</c:v>
                </c:pt>
                <c:pt idx="2342">
                  <c:v>-5.0936666669999999</c:v>
                </c:pt>
                <c:pt idx="2343">
                  <c:v>-5.0750000000000002</c:v>
                </c:pt>
                <c:pt idx="2344">
                  <c:v>-5.0583333330000002</c:v>
                </c:pt>
                <c:pt idx="2345">
                  <c:v>-5.0436666670000001</c:v>
                </c:pt>
                <c:pt idx="2346">
                  <c:v>-5.0289999999999999</c:v>
                </c:pt>
                <c:pt idx="2347">
                  <c:v>-5.0163333330000004</c:v>
                </c:pt>
                <c:pt idx="2348">
                  <c:v>-5.013870968</c:v>
                </c:pt>
                <c:pt idx="2349">
                  <c:v>-4.9996774190000002</c:v>
                </c:pt>
                <c:pt idx="2350">
                  <c:v>-4.991333333</c:v>
                </c:pt>
                <c:pt idx="2351">
                  <c:v>-4.9809999999999999</c:v>
                </c:pt>
                <c:pt idx="2352">
                  <c:v>-4.9726666670000004</c:v>
                </c:pt>
                <c:pt idx="2353">
                  <c:v>-4.9663333329999997</c:v>
                </c:pt>
                <c:pt idx="2354">
                  <c:v>-4.96</c:v>
                </c:pt>
                <c:pt idx="2355">
                  <c:v>-4.9536666670000002</c:v>
                </c:pt>
                <c:pt idx="2356">
                  <c:v>-4.947666667</c:v>
                </c:pt>
                <c:pt idx="2357">
                  <c:v>-4.9416666669999998</c:v>
                </c:pt>
                <c:pt idx="2358">
                  <c:v>-4.9333333330000002</c:v>
                </c:pt>
                <c:pt idx="2359">
                  <c:v>-4.9269999999999996</c:v>
                </c:pt>
                <c:pt idx="2360">
                  <c:v>-4.9186666670000001</c:v>
                </c:pt>
                <c:pt idx="2361">
                  <c:v>-4.9083333329999999</c:v>
                </c:pt>
                <c:pt idx="2362">
                  <c:v>-4.8959999999999999</c:v>
                </c:pt>
                <c:pt idx="2363">
                  <c:v>-4.8813333329999997</c:v>
                </c:pt>
                <c:pt idx="2364">
                  <c:v>-4.8646666669999998</c:v>
                </c:pt>
                <c:pt idx="2365">
                  <c:v>-4.8479999999999999</c:v>
                </c:pt>
                <c:pt idx="2366">
                  <c:v>-4.8293333330000001</c:v>
                </c:pt>
                <c:pt idx="2367">
                  <c:v>-4.8106666669999996</c:v>
                </c:pt>
                <c:pt idx="2368">
                  <c:v>-4.7896666669999997</c:v>
                </c:pt>
                <c:pt idx="2369">
                  <c:v>-4.7706666670000004</c:v>
                </c:pt>
                <c:pt idx="2370">
                  <c:v>-4.7476666669999998</c:v>
                </c:pt>
                <c:pt idx="2371">
                  <c:v>-4.7270000000000003</c:v>
                </c:pt>
                <c:pt idx="2372">
                  <c:v>-4.702</c:v>
                </c:pt>
                <c:pt idx="2373">
                  <c:v>-4.6726666669999997</c:v>
                </c:pt>
                <c:pt idx="2374">
                  <c:v>-4.6413333330000004</c:v>
                </c:pt>
                <c:pt idx="2375">
                  <c:v>-4.6079999999999997</c:v>
                </c:pt>
                <c:pt idx="2376">
                  <c:v>-4.5703333329999998</c:v>
                </c:pt>
                <c:pt idx="2377">
                  <c:v>-4.5306666670000002</c:v>
                </c:pt>
                <c:pt idx="2378">
                  <c:v>-4.4870000000000001</c:v>
                </c:pt>
                <c:pt idx="2379">
                  <c:v>-4.443333333</c:v>
                </c:pt>
                <c:pt idx="2380">
                  <c:v>-4.3973333329999997</c:v>
                </c:pt>
                <c:pt idx="2381">
                  <c:v>-4.3683870970000003</c:v>
                </c:pt>
                <c:pt idx="2382">
                  <c:v>-4.32</c:v>
                </c:pt>
                <c:pt idx="2383">
                  <c:v>-4.2696774189999998</c:v>
                </c:pt>
                <c:pt idx="2384">
                  <c:v>-4.2170967739999998</c:v>
                </c:pt>
                <c:pt idx="2385">
                  <c:v>-4.1625806450000002</c:v>
                </c:pt>
                <c:pt idx="2386">
                  <c:v>-4.1080645159999998</c:v>
                </c:pt>
                <c:pt idx="2387">
                  <c:v>-4.0535483870000002</c:v>
                </c:pt>
                <c:pt idx="2388">
                  <c:v>-3.9990322580000002</c:v>
                </c:pt>
                <c:pt idx="2389">
                  <c:v>-3.9467741940000001</c:v>
                </c:pt>
                <c:pt idx="2390">
                  <c:v>-3.896451613</c:v>
                </c:pt>
                <c:pt idx="2391">
                  <c:v>-3.848064516</c:v>
                </c:pt>
                <c:pt idx="2392">
                  <c:v>-3.8035483870000002</c:v>
                </c:pt>
                <c:pt idx="2393">
                  <c:v>-3.7632258059999999</c:v>
                </c:pt>
                <c:pt idx="2394">
                  <c:v>-3.72516129</c:v>
                </c:pt>
                <c:pt idx="2395">
                  <c:v>-3.6909677420000002</c:v>
                </c:pt>
                <c:pt idx="2396">
                  <c:v>-3.658709677</c:v>
                </c:pt>
                <c:pt idx="2397">
                  <c:v>-3.6303225810000002</c:v>
                </c:pt>
                <c:pt idx="2398">
                  <c:v>-3.6019354840000002</c:v>
                </c:pt>
                <c:pt idx="2399">
                  <c:v>-3.5777419350000002</c:v>
                </c:pt>
                <c:pt idx="2400">
                  <c:v>-3.5516129030000001</c:v>
                </c:pt>
                <c:pt idx="2401">
                  <c:v>-3.5293548389999998</c:v>
                </c:pt>
                <c:pt idx="2402">
                  <c:v>-3.5070967739999999</c:v>
                </c:pt>
                <c:pt idx="2403">
                  <c:v>-3.48483871</c:v>
                </c:pt>
                <c:pt idx="2404">
                  <c:v>-3.46483871</c:v>
                </c:pt>
                <c:pt idx="2405">
                  <c:v>-3.4487096770000001</c:v>
                </c:pt>
                <c:pt idx="2406">
                  <c:v>-3.4325806449999998</c:v>
                </c:pt>
                <c:pt idx="2407">
                  <c:v>-3.4206451609999999</c:v>
                </c:pt>
                <c:pt idx="2408">
                  <c:v>-3.4106451610000001</c:v>
                </c:pt>
                <c:pt idx="2409">
                  <c:v>-3.402580645</c:v>
                </c:pt>
                <c:pt idx="2410">
                  <c:v>-3.3945161289999999</c:v>
                </c:pt>
                <c:pt idx="2411">
                  <c:v>-3.388709677</c:v>
                </c:pt>
                <c:pt idx="2412">
                  <c:v>-3.382580645</c:v>
                </c:pt>
                <c:pt idx="2413">
                  <c:v>-3.376451613</c:v>
                </c:pt>
                <c:pt idx="2414">
                  <c:v>-3.3703225809999999</c:v>
                </c:pt>
                <c:pt idx="2415">
                  <c:v>-3.3645161290000001</c:v>
                </c:pt>
                <c:pt idx="2416">
                  <c:v>-3.3606451609999999</c:v>
                </c:pt>
                <c:pt idx="2417">
                  <c:v>-3.3545161289999998</c:v>
                </c:pt>
                <c:pt idx="2418">
                  <c:v>-3.3483870969999998</c:v>
                </c:pt>
                <c:pt idx="2419">
                  <c:v>-3.3422580649999998</c:v>
                </c:pt>
                <c:pt idx="2420">
                  <c:v>-3.3361290320000001</c:v>
                </c:pt>
                <c:pt idx="2421">
                  <c:v>-3.3261290319999999</c:v>
                </c:pt>
                <c:pt idx="2422">
                  <c:v>-3.3161290320000001</c:v>
                </c:pt>
                <c:pt idx="2423">
                  <c:v>-3.3041935480000002</c:v>
                </c:pt>
                <c:pt idx="2424">
                  <c:v>-3.29</c:v>
                </c:pt>
                <c:pt idx="2425">
                  <c:v>-3.2758064519999999</c:v>
                </c:pt>
                <c:pt idx="2426">
                  <c:v>-3.259677419</c:v>
                </c:pt>
                <c:pt idx="2427">
                  <c:v>-3.2435483870000001</c:v>
                </c:pt>
                <c:pt idx="2428">
                  <c:v>-3.2254838709999998</c:v>
                </c:pt>
                <c:pt idx="2429">
                  <c:v>-3.2074193549999999</c:v>
                </c:pt>
                <c:pt idx="2430">
                  <c:v>-3.1874193549999998</c:v>
                </c:pt>
                <c:pt idx="2431">
                  <c:v>-3.1693548389999999</c:v>
                </c:pt>
                <c:pt idx="2432">
                  <c:v>-3.151290323</c:v>
                </c:pt>
                <c:pt idx="2433">
                  <c:v>-3.133225806</c:v>
                </c:pt>
                <c:pt idx="2434">
                  <c:v>-3.1170967740000002</c:v>
                </c:pt>
                <c:pt idx="2435">
                  <c:v>-3.1009677419999999</c:v>
                </c:pt>
                <c:pt idx="2436">
                  <c:v>-3.0848387100000001</c:v>
                </c:pt>
                <c:pt idx="2437">
                  <c:v>-3.0687096770000002</c:v>
                </c:pt>
                <c:pt idx="2438">
                  <c:v>-3.0525806449999999</c:v>
                </c:pt>
                <c:pt idx="2439">
                  <c:v>-3.0364516130000001</c:v>
                </c:pt>
                <c:pt idx="2440">
                  <c:v>-3.0203225809999998</c:v>
                </c:pt>
                <c:pt idx="2441">
                  <c:v>-3.0083333329999999</c:v>
                </c:pt>
                <c:pt idx="2442">
                  <c:v>-2.9916666670000001</c:v>
                </c:pt>
                <c:pt idx="2443">
                  <c:v>-2.9773333329999998</c:v>
                </c:pt>
                <c:pt idx="2444">
                  <c:v>-2.9649999999999999</c:v>
                </c:pt>
                <c:pt idx="2445">
                  <c:v>-2.9546666670000001</c:v>
                </c:pt>
                <c:pt idx="2446">
                  <c:v>-2.9463333330000001</c:v>
                </c:pt>
                <c:pt idx="2447">
                  <c:v>-2.9380000000000002</c:v>
                </c:pt>
                <c:pt idx="2448">
                  <c:v>-2.9296666669999998</c:v>
                </c:pt>
                <c:pt idx="2449">
                  <c:v>-2.923333333</c:v>
                </c:pt>
                <c:pt idx="2450">
                  <c:v>-2.915</c:v>
                </c:pt>
                <c:pt idx="2451">
                  <c:v>-2.9066666670000001</c:v>
                </c:pt>
                <c:pt idx="2452">
                  <c:v>-2.9003333329999998</c:v>
                </c:pt>
                <c:pt idx="2453">
                  <c:v>-2.8919999999999999</c:v>
                </c:pt>
                <c:pt idx="2454">
                  <c:v>-2.883666667</c:v>
                </c:pt>
                <c:pt idx="2455">
                  <c:v>-2.8733333330000002</c:v>
                </c:pt>
                <c:pt idx="2456">
                  <c:v>-2.8606666669999998</c:v>
                </c:pt>
                <c:pt idx="2457">
                  <c:v>-2.8479999999999999</c:v>
                </c:pt>
                <c:pt idx="2458">
                  <c:v>-2.8333333330000001</c:v>
                </c:pt>
                <c:pt idx="2459">
                  <c:v>-2.8166666669999998</c:v>
                </c:pt>
                <c:pt idx="2460">
                  <c:v>-2.798</c:v>
                </c:pt>
                <c:pt idx="2461">
                  <c:v>-2.7770000000000001</c:v>
                </c:pt>
                <c:pt idx="2462">
                  <c:v>-2.754</c:v>
                </c:pt>
                <c:pt idx="2463">
                  <c:v>-2.7290000000000001</c:v>
                </c:pt>
                <c:pt idx="2464">
                  <c:v>-2.7040000000000002</c:v>
                </c:pt>
                <c:pt idx="2465">
                  <c:v>-2.6789999999999998</c:v>
                </c:pt>
                <c:pt idx="2466">
                  <c:v>-2.6539999999999999</c:v>
                </c:pt>
                <c:pt idx="2467">
                  <c:v>-2.6269999999999998</c:v>
                </c:pt>
                <c:pt idx="2468">
                  <c:v>-2.6</c:v>
                </c:pt>
                <c:pt idx="2469">
                  <c:v>-2.573</c:v>
                </c:pt>
                <c:pt idx="2470">
                  <c:v>-2.5436666670000001</c:v>
                </c:pt>
                <c:pt idx="2471">
                  <c:v>-2.5143333330000002</c:v>
                </c:pt>
                <c:pt idx="2472">
                  <c:v>-2.4977419350000001</c:v>
                </c:pt>
                <c:pt idx="2473">
                  <c:v>-2.4674193550000001</c:v>
                </c:pt>
                <c:pt idx="2474">
                  <c:v>-2.437096774</c:v>
                </c:pt>
                <c:pt idx="2475">
                  <c:v>-2.4048387099999999</c:v>
                </c:pt>
                <c:pt idx="2476">
                  <c:v>-2.3725806450000002</c:v>
                </c:pt>
                <c:pt idx="2477">
                  <c:v>-2.3380645160000002</c:v>
                </c:pt>
                <c:pt idx="2478">
                  <c:v>-2.3035483870000002</c:v>
                </c:pt>
                <c:pt idx="2479">
                  <c:v>-2.269354839</c:v>
                </c:pt>
                <c:pt idx="2480">
                  <c:v>-2.2370967739999998</c:v>
                </c:pt>
                <c:pt idx="2481">
                  <c:v>-2.2067741939999999</c:v>
                </c:pt>
                <c:pt idx="2482">
                  <c:v>-2.1787096770000001</c:v>
                </c:pt>
                <c:pt idx="2483">
                  <c:v>-2.1483870970000001</c:v>
                </c:pt>
                <c:pt idx="2484">
                  <c:v>-2.122258065</c:v>
                </c:pt>
                <c:pt idx="2485">
                  <c:v>-2.0938709680000001</c:v>
                </c:pt>
                <c:pt idx="2486">
                  <c:v>-2.0674193550000002</c:v>
                </c:pt>
                <c:pt idx="2487">
                  <c:v>-2.0412903230000001</c:v>
                </c:pt>
                <c:pt idx="2488">
                  <c:v>-2.0132258059999999</c:v>
                </c:pt>
                <c:pt idx="2489">
                  <c:v>-1.9870967740000001</c:v>
                </c:pt>
                <c:pt idx="2490">
                  <c:v>-1.960967742</c:v>
                </c:pt>
                <c:pt idx="2491">
                  <c:v>-1.9367741940000001</c:v>
                </c:pt>
                <c:pt idx="2492">
                  <c:v>-1.912580645</c:v>
                </c:pt>
                <c:pt idx="2493">
                  <c:v>-1.8903225809999999</c:v>
                </c:pt>
                <c:pt idx="2494">
                  <c:v>-1.87</c:v>
                </c:pt>
                <c:pt idx="2495">
                  <c:v>-1.849677419</c:v>
                </c:pt>
                <c:pt idx="2496">
                  <c:v>-1.8293548390000001</c:v>
                </c:pt>
                <c:pt idx="2497">
                  <c:v>-1.809032258</c:v>
                </c:pt>
                <c:pt idx="2498">
                  <c:v>-1.790645161</c:v>
                </c:pt>
                <c:pt idx="2499">
                  <c:v>-1.7703225810000001</c:v>
                </c:pt>
                <c:pt idx="2500">
                  <c:v>-1.75</c:v>
                </c:pt>
                <c:pt idx="2501">
                  <c:v>-1.7319354840000001</c:v>
                </c:pt>
                <c:pt idx="2502">
                  <c:v>-1.7119354840000001</c:v>
                </c:pt>
                <c:pt idx="2503">
                  <c:v>-1.6938709679999999</c:v>
                </c:pt>
                <c:pt idx="2504">
                  <c:v>-1.675483871</c:v>
                </c:pt>
                <c:pt idx="2505">
                  <c:v>-1.6551612899999999</c:v>
                </c:pt>
                <c:pt idx="2506">
                  <c:v>-1.636774194</c:v>
                </c:pt>
                <c:pt idx="2507">
                  <c:v>-1.6183870970000001</c:v>
                </c:pt>
                <c:pt idx="2508">
                  <c:v>-1.602258065</c:v>
                </c:pt>
                <c:pt idx="2509">
                  <c:v>-1.5861290320000001</c:v>
                </c:pt>
                <c:pt idx="2510">
                  <c:v>-1.5719354839999999</c:v>
                </c:pt>
                <c:pt idx="2511">
                  <c:v>-1.553870968</c:v>
                </c:pt>
                <c:pt idx="2512">
                  <c:v>-1.5358064520000001</c:v>
                </c:pt>
                <c:pt idx="2513">
                  <c:v>-1.515483871</c:v>
                </c:pt>
                <c:pt idx="2514">
                  <c:v>-1.495483871</c:v>
                </c:pt>
                <c:pt idx="2515">
                  <c:v>-1.4770967740000001</c:v>
                </c:pt>
                <c:pt idx="2516">
                  <c:v>-1.4629032259999999</c:v>
                </c:pt>
                <c:pt idx="2517">
                  <c:v>-1.450967742</c:v>
                </c:pt>
                <c:pt idx="2518">
                  <c:v>-1.4429032260000001</c:v>
                </c:pt>
                <c:pt idx="2519">
                  <c:v>-1.4367741940000001</c:v>
                </c:pt>
                <c:pt idx="2520">
                  <c:v>-1.432580645</c:v>
                </c:pt>
                <c:pt idx="2521">
                  <c:v>-1.430322581</c:v>
                </c:pt>
                <c:pt idx="2522">
                  <c:v>-1.4280645160000001</c:v>
                </c:pt>
                <c:pt idx="2523">
                  <c:v>-1.426129032</c:v>
                </c:pt>
                <c:pt idx="2524">
                  <c:v>-1.4241935480000001</c:v>
                </c:pt>
                <c:pt idx="2525">
                  <c:v>-1.420322581</c:v>
                </c:pt>
                <c:pt idx="2526">
                  <c:v>-1.416451613</c:v>
                </c:pt>
                <c:pt idx="2527">
                  <c:v>-1.410322581</c:v>
                </c:pt>
                <c:pt idx="2528">
                  <c:v>-1.4022580650000001</c:v>
                </c:pt>
                <c:pt idx="2529">
                  <c:v>-1.3961290319999999</c:v>
                </c:pt>
                <c:pt idx="2530">
                  <c:v>-1.3941935480000001</c:v>
                </c:pt>
                <c:pt idx="2531">
                  <c:v>-1.392258065</c:v>
                </c:pt>
                <c:pt idx="2532">
                  <c:v>-1.392258065</c:v>
                </c:pt>
                <c:pt idx="2533">
                  <c:v>-1.3961290319999999</c:v>
                </c:pt>
                <c:pt idx="2534">
                  <c:v>-1.4022580650000001</c:v>
                </c:pt>
                <c:pt idx="2535">
                  <c:v>-1.4106451609999999</c:v>
                </c:pt>
                <c:pt idx="2536">
                  <c:v>-1.4187096770000001</c:v>
                </c:pt>
                <c:pt idx="2537">
                  <c:v>-1.4267741940000001</c:v>
                </c:pt>
                <c:pt idx="2538">
                  <c:v>-1.43483871</c:v>
                </c:pt>
                <c:pt idx="2539">
                  <c:v>-1.4429032260000001</c:v>
                </c:pt>
                <c:pt idx="2540">
                  <c:v>-1.4490322579999999</c:v>
                </c:pt>
                <c:pt idx="2541">
                  <c:v>-1.4551612899999999</c:v>
                </c:pt>
                <c:pt idx="2542">
                  <c:v>-1.4632258060000001</c:v>
                </c:pt>
                <c:pt idx="2543">
                  <c:v>-1.4712903230000001</c:v>
                </c:pt>
                <c:pt idx="2544">
                  <c:v>-1.4774193550000001</c:v>
                </c:pt>
                <c:pt idx="2545">
                  <c:v>-1.485483871</c:v>
                </c:pt>
                <c:pt idx="2546">
                  <c:v>-1.4896774189999999</c:v>
                </c:pt>
                <c:pt idx="2547">
                  <c:v>-1.493870968</c:v>
                </c:pt>
                <c:pt idx="2548">
                  <c:v>-1.493870968</c:v>
                </c:pt>
                <c:pt idx="2549">
                  <c:v>-1.4919354840000001</c:v>
                </c:pt>
                <c:pt idx="2550">
                  <c:v>-1.4877419350000001</c:v>
                </c:pt>
                <c:pt idx="2551">
                  <c:v>-1.481612903</c:v>
                </c:pt>
                <c:pt idx="2552">
                  <c:v>-1.4735483869999999</c:v>
                </c:pt>
                <c:pt idx="2553">
                  <c:v>-1.465483871</c:v>
                </c:pt>
                <c:pt idx="2554">
                  <c:v>-1.459354839</c:v>
                </c:pt>
                <c:pt idx="2555">
                  <c:v>-1.4532258060000001</c:v>
                </c:pt>
                <c:pt idx="2556">
                  <c:v>-1.4490322579999999</c:v>
                </c:pt>
                <c:pt idx="2557">
                  <c:v>-1.4429032260000001</c:v>
                </c:pt>
                <c:pt idx="2558">
                  <c:v>-1.4390322579999999</c:v>
                </c:pt>
                <c:pt idx="2559">
                  <c:v>-1.4390322579999999</c:v>
                </c:pt>
                <c:pt idx="2560">
                  <c:v>-1.4390322579999999</c:v>
                </c:pt>
                <c:pt idx="2561">
                  <c:v>-1.4390322579999999</c:v>
                </c:pt>
                <c:pt idx="2562">
                  <c:v>-1.4390322579999999</c:v>
                </c:pt>
                <c:pt idx="2563">
                  <c:v>-1.437096774</c:v>
                </c:pt>
                <c:pt idx="2564">
                  <c:v>-1.433225806</c:v>
                </c:pt>
                <c:pt idx="2565">
                  <c:v>-1.427096774</c:v>
                </c:pt>
                <c:pt idx="2566">
                  <c:v>-1.4187096770000001</c:v>
                </c:pt>
                <c:pt idx="2567">
                  <c:v>-1.4106451609999999</c:v>
                </c:pt>
                <c:pt idx="2568">
                  <c:v>-1.402580645</c:v>
                </c:pt>
                <c:pt idx="2569">
                  <c:v>-1.3945161290000001</c:v>
                </c:pt>
                <c:pt idx="2570">
                  <c:v>-1.386451613</c:v>
                </c:pt>
                <c:pt idx="2571">
                  <c:v>-1.3783870970000001</c:v>
                </c:pt>
                <c:pt idx="2572">
                  <c:v>-1.3683870970000001</c:v>
                </c:pt>
                <c:pt idx="2573">
                  <c:v>-1.3561290319999999</c:v>
                </c:pt>
                <c:pt idx="2574">
                  <c:v>-1.341935484</c:v>
                </c:pt>
                <c:pt idx="2575">
                  <c:v>-1.329677419</c:v>
                </c:pt>
                <c:pt idx="2576">
                  <c:v>-1.3154838710000001</c:v>
                </c:pt>
                <c:pt idx="2577">
                  <c:v>-1.3012903229999999</c:v>
                </c:pt>
                <c:pt idx="2578">
                  <c:v>-1.28516129</c:v>
                </c:pt>
                <c:pt idx="2579">
                  <c:v>-1.2709677420000001</c:v>
                </c:pt>
                <c:pt idx="2580">
                  <c:v>-1.2587096769999999</c:v>
                </c:pt>
                <c:pt idx="2581">
                  <c:v>-1.2487096769999999</c:v>
                </c:pt>
                <c:pt idx="2582">
                  <c:v>-1.2387096769999999</c:v>
                </c:pt>
                <c:pt idx="2583">
                  <c:v>-1.230645161</c:v>
                </c:pt>
                <c:pt idx="2584">
                  <c:v>-1.220645161</c:v>
                </c:pt>
                <c:pt idx="2585">
                  <c:v>-1.2125806450000001</c:v>
                </c:pt>
                <c:pt idx="2586">
                  <c:v>-1.2025806450000001</c:v>
                </c:pt>
                <c:pt idx="2587">
                  <c:v>-1.1945161289999999</c:v>
                </c:pt>
                <c:pt idx="2588">
                  <c:v>-1.186451613</c:v>
                </c:pt>
                <c:pt idx="2589">
                  <c:v>-1.1783870970000001</c:v>
                </c:pt>
                <c:pt idx="2590">
                  <c:v>-1.1683870970000001</c:v>
                </c:pt>
                <c:pt idx="2591">
                  <c:v>-1.1545161289999999</c:v>
                </c:pt>
                <c:pt idx="2592">
                  <c:v>-1.136451613</c:v>
                </c:pt>
                <c:pt idx="2593">
                  <c:v>-1.1183870970000001</c:v>
                </c:pt>
                <c:pt idx="2594">
                  <c:v>-1.1003225809999999</c:v>
                </c:pt>
                <c:pt idx="2595">
                  <c:v>-1.08</c:v>
                </c:pt>
                <c:pt idx="2596">
                  <c:v>-1.059677419</c:v>
                </c:pt>
                <c:pt idx="2597">
                  <c:v>-1.039677419</c:v>
                </c:pt>
                <c:pt idx="2598">
                  <c:v>-1.0216129030000001</c:v>
                </c:pt>
                <c:pt idx="2599">
                  <c:v>-1.0035483869999999</c:v>
                </c:pt>
                <c:pt idx="2600">
                  <c:v>-0.98354838700000002</c:v>
                </c:pt>
                <c:pt idx="2601">
                  <c:v>-0.96161290300000002</c:v>
                </c:pt>
                <c:pt idx="2602">
                  <c:v>-0.941612903</c:v>
                </c:pt>
                <c:pt idx="2603">
                  <c:v>-0.92129032300000002</c:v>
                </c:pt>
                <c:pt idx="2604">
                  <c:v>-0.90322580600000002</c:v>
                </c:pt>
                <c:pt idx="2605">
                  <c:v>-0.88516128999999999</c:v>
                </c:pt>
                <c:pt idx="2606">
                  <c:v>-0.86709677399999996</c:v>
                </c:pt>
                <c:pt idx="2607">
                  <c:v>-0.84903225800000004</c:v>
                </c:pt>
                <c:pt idx="2608">
                  <c:v>-0.83096774200000001</c:v>
                </c:pt>
                <c:pt idx="2609">
                  <c:v>-0.81064516099999995</c:v>
                </c:pt>
                <c:pt idx="2610">
                  <c:v>-0.78838709699999998</c:v>
                </c:pt>
                <c:pt idx="2611">
                  <c:v>-0.76225806500000004</c:v>
                </c:pt>
                <c:pt idx="2612">
                  <c:v>-0.73419354800000003</c:v>
                </c:pt>
                <c:pt idx="2613">
                  <c:v>-0.72333333300000002</c:v>
                </c:pt>
                <c:pt idx="2614">
                  <c:v>-0.69199999999999995</c:v>
                </c:pt>
                <c:pt idx="2615">
                  <c:v>-0.65866666699999998</c:v>
                </c:pt>
                <c:pt idx="2616">
                  <c:v>-0.62133333300000004</c:v>
                </c:pt>
                <c:pt idx="2617">
                  <c:v>-0.58166666700000003</c:v>
                </c:pt>
                <c:pt idx="2618">
                  <c:v>-0.54</c:v>
                </c:pt>
                <c:pt idx="2619">
                  <c:v>-0.49833333299999999</c:v>
                </c:pt>
                <c:pt idx="2620">
                  <c:v>-0.45466666700000002</c:v>
                </c:pt>
                <c:pt idx="2621">
                  <c:v>-0.41099999999999998</c:v>
                </c:pt>
                <c:pt idx="2622">
                  <c:v>-0.36933333299999999</c:v>
                </c:pt>
                <c:pt idx="2623">
                  <c:v>-0.32966666700000002</c:v>
                </c:pt>
                <c:pt idx="2624">
                  <c:v>-0.28999999999999998</c:v>
                </c:pt>
                <c:pt idx="2625">
                  <c:v>-0.24833333299999999</c:v>
                </c:pt>
                <c:pt idx="2626">
                  <c:v>-0.20899999999999999</c:v>
                </c:pt>
                <c:pt idx="2627">
                  <c:v>-0.16966666699999999</c:v>
                </c:pt>
                <c:pt idx="2628">
                  <c:v>-0.13</c:v>
                </c:pt>
                <c:pt idx="2629">
                  <c:v>-9.0333333000000002E-2</c:v>
                </c:pt>
                <c:pt idx="2630">
                  <c:v>-5.0666666999999999E-2</c:v>
                </c:pt>
                <c:pt idx="2631">
                  <c:v>-1.2999999999999999E-2</c:v>
                </c:pt>
                <c:pt idx="2632">
                  <c:v>2.2666667000000001E-2</c:v>
                </c:pt>
                <c:pt idx="2633">
                  <c:v>5.8333333000000001E-2</c:v>
                </c:pt>
                <c:pt idx="2634">
                  <c:v>8.9333333000000001E-2</c:v>
                </c:pt>
                <c:pt idx="2635">
                  <c:v>0.120333333</c:v>
                </c:pt>
                <c:pt idx="2636">
                  <c:v>0.14933333300000001</c:v>
                </c:pt>
                <c:pt idx="2637">
                  <c:v>0.17633333300000001</c:v>
                </c:pt>
                <c:pt idx="2638">
                  <c:v>0.201333333</c:v>
                </c:pt>
                <c:pt idx="2639">
                  <c:v>0.224333333</c:v>
                </c:pt>
                <c:pt idx="2640">
                  <c:v>0.245</c:v>
                </c:pt>
                <c:pt idx="2641">
                  <c:v>0.26366666700000002</c:v>
                </c:pt>
                <c:pt idx="2642">
                  <c:v>0.28033333300000002</c:v>
                </c:pt>
                <c:pt idx="2643">
                  <c:v>0.29699999999999999</c:v>
                </c:pt>
                <c:pt idx="2644">
                  <c:v>0.297419355</c:v>
                </c:pt>
                <c:pt idx="2645">
                  <c:v>0.31129032299999998</c:v>
                </c:pt>
                <c:pt idx="2646">
                  <c:v>0.323225806</c:v>
                </c:pt>
                <c:pt idx="2647">
                  <c:v>0.33322580600000001</c:v>
                </c:pt>
                <c:pt idx="2648">
                  <c:v>0.34129032300000001</c:v>
                </c:pt>
                <c:pt idx="2649">
                  <c:v>0.34935483899999997</c:v>
                </c:pt>
                <c:pt idx="2650">
                  <c:v>0.35548387100000001</c:v>
                </c:pt>
                <c:pt idx="2651">
                  <c:v>0.35699999999999998</c:v>
                </c:pt>
                <c:pt idx="2652">
                  <c:v>3.18</c:v>
                </c:pt>
                <c:pt idx="2653">
                  <c:v>3.1633333330000002</c:v>
                </c:pt>
                <c:pt idx="2654">
                  <c:v>3.1363333330000001</c:v>
                </c:pt>
                <c:pt idx="2655">
                  <c:v>3.0990000000000002</c:v>
                </c:pt>
                <c:pt idx="2656">
                  <c:v>3.0470000000000002</c:v>
                </c:pt>
                <c:pt idx="2657">
                  <c:v>2.9826666670000002</c:v>
                </c:pt>
                <c:pt idx="2658">
                  <c:v>2.9056666670000002</c:v>
                </c:pt>
                <c:pt idx="2659">
                  <c:v>2.8116666669999999</c:v>
                </c:pt>
                <c:pt idx="2660">
                  <c:v>2.7033333329999998</c:v>
                </c:pt>
                <c:pt idx="2661">
                  <c:v>2.5823333329999998</c:v>
                </c:pt>
                <c:pt idx="2662">
                  <c:v>2.4489999999999998</c:v>
                </c:pt>
                <c:pt idx="2663">
                  <c:v>2.3050000000000002</c:v>
                </c:pt>
                <c:pt idx="2664">
                  <c:v>2.3693103450000002</c:v>
                </c:pt>
                <c:pt idx="2665">
                  <c:v>2.440714286</c:v>
                </c:pt>
                <c:pt idx="2666">
                  <c:v>2.4500000000000002</c:v>
                </c:pt>
                <c:pt idx="2667">
                  <c:v>2.2335714289999999</c:v>
                </c:pt>
                <c:pt idx="2668">
                  <c:v>2.003571429</c:v>
                </c:pt>
                <c:pt idx="2669">
                  <c:v>1.7625</c:v>
                </c:pt>
                <c:pt idx="2670">
                  <c:v>1.510357143</c:v>
                </c:pt>
                <c:pt idx="2671">
                  <c:v>1.249285714</c:v>
                </c:pt>
                <c:pt idx="2672">
                  <c:v>0.97678571400000003</c:v>
                </c:pt>
                <c:pt idx="2673">
                  <c:v>0.69321428600000001</c:v>
                </c:pt>
                <c:pt idx="2674">
                  <c:v>0.39428571400000001</c:v>
                </c:pt>
                <c:pt idx="2675">
                  <c:v>8.3928570999999993E-2</c:v>
                </c:pt>
                <c:pt idx="2676">
                  <c:v>-0.23964285699999999</c:v>
                </c:pt>
                <c:pt idx="2677">
                  <c:v>-0.576428571</c:v>
                </c:pt>
                <c:pt idx="2678">
                  <c:v>-0.92464285700000004</c:v>
                </c:pt>
                <c:pt idx="2679">
                  <c:v>-1.2864285710000001</c:v>
                </c:pt>
                <c:pt idx="2680">
                  <c:v>-1.6592857139999999</c:v>
                </c:pt>
                <c:pt idx="2681">
                  <c:v>-1.7370370369999999</c:v>
                </c:pt>
                <c:pt idx="2682">
                  <c:v>-2.041071429</c:v>
                </c:pt>
                <c:pt idx="2683">
                  <c:v>-5.4653571430000003</c:v>
                </c:pt>
                <c:pt idx="2684">
                  <c:v>-5.856071429</c:v>
                </c:pt>
                <c:pt idx="2685">
                  <c:v>-6.2446428569999997</c:v>
                </c:pt>
                <c:pt idx="2686">
                  <c:v>-6.628571429</c:v>
                </c:pt>
                <c:pt idx="2687">
                  <c:v>-7.0103571430000002</c:v>
                </c:pt>
                <c:pt idx="2688">
                  <c:v>-7.3878571429999997</c:v>
                </c:pt>
                <c:pt idx="2689">
                  <c:v>-7.7628571429999997</c:v>
                </c:pt>
                <c:pt idx="2690">
                  <c:v>-8.1289285709999994</c:v>
                </c:pt>
                <c:pt idx="2691">
                  <c:v>-8.4907142859999993</c:v>
                </c:pt>
                <c:pt idx="2692">
                  <c:v>-8.8457142859999998</c:v>
                </c:pt>
                <c:pt idx="2693">
                  <c:v>-9.1964285710000002</c:v>
                </c:pt>
                <c:pt idx="2694">
                  <c:v>-9.5446428569999995</c:v>
                </c:pt>
                <c:pt idx="2695">
                  <c:v>-9.6917241379999997</c:v>
                </c:pt>
                <c:pt idx="2696">
                  <c:v>-9.8373333330000001</c:v>
                </c:pt>
                <c:pt idx="2697">
                  <c:v>-10.335333329999999</c:v>
                </c:pt>
                <c:pt idx="2698">
                  <c:v>-10.631</c:v>
                </c:pt>
                <c:pt idx="2699">
                  <c:v>-10.92033333</c:v>
                </c:pt>
                <c:pt idx="2700">
                  <c:v>-11.205666669999999</c:v>
                </c:pt>
                <c:pt idx="2701">
                  <c:v>-11.484999999999999</c:v>
                </c:pt>
                <c:pt idx="2702">
                  <c:v>-11.764333329999999</c:v>
                </c:pt>
                <c:pt idx="2703">
                  <c:v>-12.043333329999999</c:v>
                </c:pt>
                <c:pt idx="2704">
                  <c:v>-12.19344828</c:v>
                </c:pt>
                <c:pt idx="2705">
                  <c:v>-12.34107143</c:v>
                </c:pt>
                <c:pt idx="2706">
                  <c:v>-12.48777778</c:v>
                </c:pt>
                <c:pt idx="2707">
                  <c:v>-9.0155555560000007</c:v>
                </c:pt>
                <c:pt idx="2708">
                  <c:v>-9.3233333330000008</c:v>
                </c:pt>
                <c:pt idx="2709">
                  <c:v>-9.6262962959999996</c:v>
                </c:pt>
                <c:pt idx="2710">
                  <c:v>-9.9225925929999992</c:v>
                </c:pt>
                <c:pt idx="2711">
                  <c:v>-10.214074070000001</c:v>
                </c:pt>
                <c:pt idx="2712">
                  <c:v>-10.49428571</c:v>
                </c:pt>
                <c:pt idx="2713">
                  <c:v>-10.78</c:v>
                </c:pt>
                <c:pt idx="2714">
                  <c:v>-11.05</c:v>
                </c:pt>
                <c:pt idx="2715">
                  <c:v>-11.32</c:v>
                </c:pt>
                <c:pt idx="2716">
                  <c:v>-11.585357139999999</c:v>
                </c:pt>
                <c:pt idx="2717">
                  <c:v>-11.84892857</c:v>
                </c:pt>
                <c:pt idx="2718">
                  <c:v>-12.105357140000001</c:v>
                </c:pt>
                <c:pt idx="2719">
                  <c:v>-12.3575</c:v>
                </c:pt>
                <c:pt idx="2720">
                  <c:v>-12.605</c:v>
                </c:pt>
                <c:pt idx="2721">
                  <c:v>-12.852499999999999</c:v>
                </c:pt>
                <c:pt idx="2722">
                  <c:v>-13.09571429</c:v>
                </c:pt>
                <c:pt idx="2723">
                  <c:v>-13.33892857</c:v>
                </c:pt>
                <c:pt idx="2724">
                  <c:v>-13.577500000000001</c:v>
                </c:pt>
                <c:pt idx="2725">
                  <c:v>-13.81392857</c:v>
                </c:pt>
                <c:pt idx="2726">
                  <c:v>-14.05071429</c:v>
                </c:pt>
                <c:pt idx="2727">
                  <c:v>-14.282857140000001</c:v>
                </c:pt>
                <c:pt idx="2728">
                  <c:v>-14.515000000000001</c:v>
                </c:pt>
                <c:pt idx="2729">
                  <c:v>-14.744999999999999</c:v>
                </c:pt>
                <c:pt idx="2730">
                  <c:v>-14.970357140000001</c:v>
                </c:pt>
                <c:pt idx="2731">
                  <c:v>-15.19571429</c:v>
                </c:pt>
                <c:pt idx="2732">
                  <c:v>-15.42107143</c:v>
                </c:pt>
                <c:pt idx="2733">
                  <c:v>-15.64428571</c:v>
                </c:pt>
                <c:pt idx="2734">
                  <c:v>-15.862857139999999</c:v>
                </c:pt>
                <c:pt idx="2735">
                  <c:v>-16.076551720000001</c:v>
                </c:pt>
                <c:pt idx="2736">
                  <c:v>-16.28233333</c:v>
                </c:pt>
                <c:pt idx="2737">
                  <c:v>-16.480967740000001</c:v>
                </c:pt>
                <c:pt idx="2738">
                  <c:v>-19.952580650000002</c:v>
                </c:pt>
                <c:pt idx="2739">
                  <c:v>-20.128064519999999</c:v>
                </c:pt>
                <c:pt idx="2740">
                  <c:v>-20.30354839</c:v>
                </c:pt>
                <c:pt idx="2741">
                  <c:v>-20.480967740000001</c:v>
                </c:pt>
                <c:pt idx="2742">
                  <c:v>-20.656451610000001</c:v>
                </c:pt>
                <c:pt idx="2743">
                  <c:v>-20.831935479999999</c:v>
                </c:pt>
                <c:pt idx="2744">
                  <c:v>-21.007419349999999</c:v>
                </c:pt>
                <c:pt idx="2745">
                  <c:v>-21.182580649999998</c:v>
                </c:pt>
                <c:pt idx="2746">
                  <c:v>-21.353870969999999</c:v>
                </c:pt>
                <c:pt idx="2747">
                  <c:v>-21.527419349999999</c:v>
                </c:pt>
                <c:pt idx="2748">
                  <c:v>-21.702580650000002</c:v>
                </c:pt>
                <c:pt idx="2749">
                  <c:v>-21.88</c:v>
                </c:pt>
                <c:pt idx="2750">
                  <c:v>-22.061290320000001</c:v>
                </c:pt>
                <c:pt idx="2751">
                  <c:v>-22.24483871</c:v>
                </c:pt>
                <c:pt idx="2752">
                  <c:v>-22.430322579999999</c:v>
                </c:pt>
                <c:pt idx="2753">
                  <c:v>-22.615806450000001</c:v>
                </c:pt>
                <c:pt idx="2754">
                  <c:v>-22.803225810000001</c:v>
                </c:pt>
                <c:pt idx="2755">
                  <c:v>-22.99064516</c:v>
                </c:pt>
                <c:pt idx="2756">
                  <c:v>-23.18</c:v>
                </c:pt>
                <c:pt idx="2757">
                  <c:v>-23.36935484</c:v>
                </c:pt>
                <c:pt idx="2758">
                  <c:v>-23.560967739999999</c:v>
                </c:pt>
                <c:pt idx="2759">
                  <c:v>-23.750645160000001</c:v>
                </c:pt>
                <c:pt idx="2760">
                  <c:v>-23.938064520000001</c:v>
                </c:pt>
                <c:pt idx="2761">
                  <c:v>-24.12774194</c:v>
                </c:pt>
                <c:pt idx="2762">
                  <c:v>-24.317419350000002</c:v>
                </c:pt>
                <c:pt idx="2763">
                  <c:v>-24.506774190000002</c:v>
                </c:pt>
                <c:pt idx="2764">
                  <c:v>-24.696129030000002</c:v>
                </c:pt>
                <c:pt idx="2765">
                  <c:v>-24.887741940000002</c:v>
                </c:pt>
                <c:pt idx="2766">
                  <c:v>-25.07741935</c:v>
                </c:pt>
                <c:pt idx="2767">
                  <c:v>-25.269032259999999</c:v>
                </c:pt>
                <c:pt idx="2768">
                  <c:v>-25.46032258</c:v>
                </c:pt>
                <c:pt idx="2769">
                  <c:v>-25.651935479999999</c:v>
                </c:pt>
                <c:pt idx="2770">
                  <c:v>-25.843548389999999</c:v>
                </c:pt>
                <c:pt idx="2771">
                  <c:v>-26.035161290000001</c:v>
                </c:pt>
                <c:pt idx="2772">
                  <c:v>-26.224516130000001</c:v>
                </c:pt>
                <c:pt idx="2773">
                  <c:v>-26.41612903</c:v>
                </c:pt>
                <c:pt idx="2774">
                  <c:v>-26.60548387</c:v>
                </c:pt>
                <c:pt idx="2775">
                  <c:v>-26.79290323</c:v>
                </c:pt>
                <c:pt idx="2776">
                  <c:v>-26.978387099999999</c:v>
                </c:pt>
                <c:pt idx="2777">
                  <c:v>-27.163870970000001</c:v>
                </c:pt>
                <c:pt idx="2778">
                  <c:v>-27.34709677</c:v>
                </c:pt>
                <c:pt idx="2779">
                  <c:v>-27.530645159999999</c:v>
                </c:pt>
                <c:pt idx="2780">
                  <c:v>-27.71225806</c:v>
                </c:pt>
                <c:pt idx="2781">
                  <c:v>-27.889677420000002</c:v>
                </c:pt>
                <c:pt idx="2782">
                  <c:v>-28.060967739999999</c:v>
                </c:pt>
                <c:pt idx="2783">
                  <c:v>-28.226451610000002</c:v>
                </c:pt>
                <c:pt idx="2784">
                  <c:v>-28.389677420000002</c:v>
                </c:pt>
                <c:pt idx="2785">
                  <c:v>-28.549032260000001</c:v>
                </c:pt>
                <c:pt idx="2786">
                  <c:v>-28.708387099999999</c:v>
                </c:pt>
                <c:pt idx="2787">
                  <c:v>-28.863870970000001</c:v>
                </c:pt>
                <c:pt idx="2788">
                  <c:v>-29.017096769999998</c:v>
                </c:pt>
                <c:pt idx="2789">
                  <c:v>-29.1683871</c:v>
                </c:pt>
                <c:pt idx="2790">
                  <c:v>-29.317419350000002</c:v>
                </c:pt>
                <c:pt idx="2791">
                  <c:v>-29.466774189999999</c:v>
                </c:pt>
                <c:pt idx="2792">
                  <c:v>-29.613870970000001</c:v>
                </c:pt>
                <c:pt idx="2793">
                  <c:v>-29.759032260000001</c:v>
                </c:pt>
                <c:pt idx="2794">
                  <c:v>-29.898387100000001</c:v>
                </c:pt>
                <c:pt idx="2795">
                  <c:v>-30.03354839</c:v>
                </c:pt>
                <c:pt idx="2796">
                  <c:v>-30.160645160000001</c:v>
                </c:pt>
                <c:pt idx="2797">
                  <c:v>-30.28548387</c:v>
                </c:pt>
                <c:pt idx="2798">
                  <c:v>-30.406451610000001</c:v>
                </c:pt>
                <c:pt idx="2799">
                  <c:v>-30.523548389999998</c:v>
                </c:pt>
                <c:pt idx="2800">
                  <c:v>-30.636451610000002</c:v>
                </c:pt>
                <c:pt idx="2801">
                  <c:v>-30.747419350000001</c:v>
                </c:pt>
                <c:pt idx="2802">
                  <c:v>-30.856129030000002</c:v>
                </c:pt>
                <c:pt idx="2803">
                  <c:v>-30.965161290000001</c:v>
                </c:pt>
                <c:pt idx="2804">
                  <c:v>-31.07193548</c:v>
                </c:pt>
                <c:pt idx="2805">
                  <c:v>-31.17903226</c:v>
                </c:pt>
                <c:pt idx="2806">
                  <c:v>-31.281935480000001</c:v>
                </c:pt>
                <c:pt idx="2807">
                  <c:v>-31.387096769999999</c:v>
                </c:pt>
                <c:pt idx="2808">
                  <c:v>-31.491935479999999</c:v>
                </c:pt>
                <c:pt idx="2809">
                  <c:v>-31.594838710000001</c:v>
                </c:pt>
                <c:pt idx="2810">
                  <c:v>-31.695806449999999</c:v>
                </c:pt>
                <c:pt idx="2811">
                  <c:v>-31.796451609999998</c:v>
                </c:pt>
                <c:pt idx="2812">
                  <c:v>-31.89741935</c:v>
                </c:pt>
                <c:pt idx="2813">
                  <c:v>-32.000322580000002</c:v>
                </c:pt>
                <c:pt idx="2814">
                  <c:v>-32.105161289999998</c:v>
                </c:pt>
                <c:pt idx="2815">
                  <c:v>-32.212258060000003</c:v>
                </c:pt>
                <c:pt idx="2816">
                  <c:v>-32.317096769999999</c:v>
                </c:pt>
                <c:pt idx="2817">
                  <c:v>-32.421935480000002</c:v>
                </c:pt>
                <c:pt idx="2818">
                  <c:v>-32.526774189999998</c:v>
                </c:pt>
                <c:pt idx="2819">
                  <c:v>-32.6316129</c:v>
                </c:pt>
                <c:pt idx="2820">
                  <c:v>-32.736451610000003</c:v>
                </c:pt>
                <c:pt idx="2821">
                  <c:v>-32.839354839999999</c:v>
                </c:pt>
                <c:pt idx="2822">
                  <c:v>-32.94225806</c:v>
                </c:pt>
                <c:pt idx="2823">
                  <c:v>-33.045161290000003</c:v>
                </c:pt>
                <c:pt idx="2824">
                  <c:v>-33.148064519999998</c:v>
                </c:pt>
                <c:pt idx="2825">
                  <c:v>-33.254838710000001</c:v>
                </c:pt>
                <c:pt idx="2826">
                  <c:v>-33.365806450000001</c:v>
                </c:pt>
                <c:pt idx="2827">
                  <c:v>-33.480645160000002</c:v>
                </c:pt>
                <c:pt idx="2828">
                  <c:v>-33.599677419999999</c:v>
                </c:pt>
                <c:pt idx="2829">
                  <c:v>-33.720645159999997</c:v>
                </c:pt>
                <c:pt idx="2830">
                  <c:v>-33.847741939999999</c:v>
                </c:pt>
                <c:pt idx="2831">
                  <c:v>-33.97677419</c:v>
                </c:pt>
                <c:pt idx="2832">
                  <c:v>-34.107741939999997</c:v>
                </c:pt>
                <c:pt idx="2833">
                  <c:v>-34.239032260000002</c:v>
                </c:pt>
                <c:pt idx="2834">
                  <c:v>-34.369999999999997</c:v>
                </c:pt>
                <c:pt idx="2835">
                  <c:v>-34.501290320000003</c:v>
                </c:pt>
                <c:pt idx="2836">
                  <c:v>-34.632258059999998</c:v>
                </c:pt>
                <c:pt idx="2837">
                  <c:v>-34.697000000000003</c:v>
                </c:pt>
                <c:pt idx="2838">
                  <c:v>-30.767666670000001</c:v>
                </c:pt>
                <c:pt idx="2839">
                  <c:v>-28.747</c:v>
                </c:pt>
                <c:pt idx="2840">
                  <c:v>-26.722000000000001</c:v>
                </c:pt>
                <c:pt idx="2841">
                  <c:v>-24.690666669999999</c:v>
                </c:pt>
                <c:pt idx="2842">
                  <c:v>-22.655333330000001</c:v>
                </c:pt>
                <c:pt idx="2843">
                  <c:v>-20.613666670000001</c:v>
                </c:pt>
                <c:pt idx="2844">
                  <c:v>-18.568000000000001</c:v>
                </c:pt>
                <c:pt idx="2845">
                  <c:v>-16.518000000000001</c:v>
                </c:pt>
                <c:pt idx="2846">
                  <c:v>-14.459666670000001</c:v>
                </c:pt>
                <c:pt idx="2847">
                  <c:v>-12.397</c:v>
                </c:pt>
                <c:pt idx="2848">
                  <c:v>-10.33033333</c:v>
                </c:pt>
                <c:pt idx="2849">
                  <c:v>-8.2593333330000007</c:v>
                </c:pt>
                <c:pt idx="2850">
                  <c:v>-6.1843333329999997</c:v>
                </c:pt>
                <c:pt idx="2851">
                  <c:v>-4.1029999999999998</c:v>
                </c:pt>
                <c:pt idx="2852">
                  <c:v>-2.0176666669999999</c:v>
                </c:pt>
                <c:pt idx="2853">
                  <c:v>7.1999999999999995E-2</c:v>
                </c:pt>
                <c:pt idx="2854">
                  <c:v>2.1676666670000002</c:v>
                </c:pt>
                <c:pt idx="2855">
                  <c:v>4.2676666670000003</c:v>
                </c:pt>
                <c:pt idx="2856">
                  <c:v>6.3739999999999997</c:v>
                </c:pt>
                <c:pt idx="2857">
                  <c:v>8.4866666669999997</c:v>
                </c:pt>
                <c:pt idx="2858">
                  <c:v>10.605333330000001</c:v>
                </c:pt>
                <c:pt idx="2859">
                  <c:v>12.730333330000001</c:v>
                </c:pt>
                <c:pt idx="2860">
                  <c:v>14.86166667</c:v>
                </c:pt>
                <c:pt idx="2861">
                  <c:v>17.001333330000001</c:v>
                </c:pt>
                <c:pt idx="2862">
                  <c:v>19.149000000000001</c:v>
                </c:pt>
                <c:pt idx="2863">
                  <c:v>21.30533333</c:v>
                </c:pt>
                <c:pt idx="2864">
                  <c:v>23.466000000000001</c:v>
                </c:pt>
                <c:pt idx="2865">
                  <c:v>25.632666669999999</c:v>
                </c:pt>
                <c:pt idx="2866">
                  <c:v>27.805666670000001</c:v>
                </c:pt>
                <c:pt idx="2867">
                  <c:v>29.986999999999998</c:v>
                </c:pt>
                <c:pt idx="2868">
                  <c:v>29.945161290000001</c:v>
                </c:pt>
                <c:pt idx="2869">
                  <c:v>28.132580650000001</c:v>
                </c:pt>
                <c:pt idx="2870">
                  <c:v>28.172903229999999</c:v>
                </c:pt>
                <c:pt idx="2871">
                  <c:v>28.213225810000001</c:v>
                </c:pt>
                <c:pt idx="2872">
                  <c:v>28.253548389999999</c:v>
                </c:pt>
                <c:pt idx="2873">
                  <c:v>28.295806450000001</c:v>
                </c:pt>
                <c:pt idx="2874">
                  <c:v>28.33806452</c:v>
                </c:pt>
                <c:pt idx="2875">
                  <c:v>28.382580650000001</c:v>
                </c:pt>
                <c:pt idx="2876">
                  <c:v>28.42903226</c:v>
                </c:pt>
                <c:pt idx="2877">
                  <c:v>28.475483870000001</c:v>
                </c:pt>
                <c:pt idx="2878">
                  <c:v>28.521612900000001</c:v>
                </c:pt>
                <c:pt idx="2879">
                  <c:v>28.57</c:v>
                </c:pt>
                <c:pt idx="2880">
                  <c:v>28.62032258</c:v>
                </c:pt>
                <c:pt idx="2881">
                  <c:v>28.670645159999999</c:v>
                </c:pt>
                <c:pt idx="2882">
                  <c:v>28.720967739999999</c:v>
                </c:pt>
                <c:pt idx="2883">
                  <c:v>28.769354839999998</c:v>
                </c:pt>
                <c:pt idx="2884">
                  <c:v>28.817741940000001</c:v>
                </c:pt>
                <c:pt idx="2885">
                  <c:v>28.86419355</c:v>
                </c:pt>
                <c:pt idx="2886">
                  <c:v>28.912580649999999</c:v>
                </c:pt>
                <c:pt idx="2887">
                  <c:v>28.958709679999998</c:v>
                </c:pt>
                <c:pt idx="2888">
                  <c:v>29.004838710000001</c:v>
                </c:pt>
                <c:pt idx="2889">
                  <c:v>29.05129032</c:v>
                </c:pt>
                <c:pt idx="2890">
                  <c:v>29.097741939999999</c:v>
                </c:pt>
                <c:pt idx="2891">
                  <c:v>29.144193550000001</c:v>
                </c:pt>
                <c:pt idx="2892">
                  <c:v>29.19258065</c:v>
                </c:pt>
                <c:pt idx="2893">
                  <c:v>29.237096770000001</c:v>
                </c:pt>
                <c:pt idx="2894">
                  <c:v>29.28129032</c:v>
                </c:pt>
                <c:pt idx="2895">
                  <c:v>29.32741935</c:v>
                </c:pt>
                <c:pt idx="2896">
                  <c:v>29.371612899999999</c:v>
                </c:pt>
                <c:pt idx="2897">
                  <c:v>29.41612903</c:v>
                </c:pt>
                <c:pt idx="2898">
                  <c:v>29.456451609999998</c:v>
                </c:pt>
                <c:pt idx="2899">
                  <c:v>29.498709680000001</c:v>
                </c:pt>
                <c:pt idx="2900">
                  <c:v>29.537096770000002</c:v>
                </c:pt>
                <c:pt idx="2901">
                  <c:v>29.573548389999999</c:v>
                </c:pt>
                <c:pt idx="2902">
                  <c:v>29.60774194</c:v>
                </c:pt>
                <c:pt idx="2903">
                  <c:v>29.64</c:v>
                </c:pt>
                <c:pt idx="2904">
                  <c:v>29.672258060000001</c:v>
                </c:pt>
                <c:pt idx="2905">
                  <c:v>29.700645160000001</c:v>
                </c:pt>
                <c:pt idx="2906">
                  <c:v>29.72483871</c:v>
                </c:pt>
                <c:pt idx="2907">
                  <c:v>29.74483871</c:v>
                </c:pt>
                <c:pt idx="2908">
                  <c:v>29.762903229999999</c:v>
                </c:pt>
                <c:pt idx="2909">
                  <c:v>29.77709677</c:v>
                </c:pt>
                <c:pt idx="2910">
                  <c:v>29.787096770000002</c:v>
                </c:pt>
                <c:pt idx="2911">
                  <c:v>29.795161289999999</c:v>
                </c:pt>
                <c:pt idx="2912">
                  <c:v>29.80129032</c:v>
                </c:pt>
                <c:pt idx="2913">
                  <c:v>29.803225810000001</c:v>
                </c:pt>
                <c:pt idx="2914">
                  <c:v>29.805161290000001</c:v>
                </c:pt>
                <c:pt idx="2915">
                  <c:v>29.805161290000001</c:v>
                </c:pt>
                <c:pt idx="2916">
                  <c:v>29.805161290000001</c:v>
                </c:pt>
                <c:pt idx="2917">
                  <c:v>29.803225810000001</c:v>
                </c:pt>
                <c:pt idx="2918">
                  <c:v>29.80129032</c:v>
                </c:pt>
                <c:pt idx="2919">
                  <c:v>29.799354839999999</c:v>
                </c:pt>
                <c:pt idx="2920">
                  <c:v>29.793225809999999</c:v>
                </c:pt>
                <c:pt idx="2921">
                  <c:v>29.787096770000002</c:v>
                </c:pt>
                <c:pt idx="2922">
                  <c:v>29.779032260000001</c:v>
                </c:pt>
                <c:pt idx="2923">
                  <c:v>29.76677419</c:v>
                </c:pt>
                <c:pt idx="2924">
                  <c:v>29.754516129999999</c:v>
                </c:pt>
                <c:pt idx="2925">
                  <c:v>29.73645161</c:v>
                </c:pt>
                <c:pt idx="2926">
                  <c:v>29.71645161</c:v>
                </c:pt>
                <c:pt idx="2927">
                  <c:v>29.69451613</c:v>
                </c:pt>
                <c:pt idx="2928">
                  <c:v>29.668064520000001</c:v>
                </c:pt>
                <c:pt idx="2929">
                  <c:v>29.641612899999998</c:v>
                </c:pt>
                <c:pt idx="2930">
                  <c:v>29.611290319999998</c:v>
                </c:pt>
                <c:pt idx="2931">
                  <c:v>29.579032260000002</c:v>
                </c:pt>
                <c:pt idx="2932">
                  <c:v>29.546774190000001</c:v>
                </c:pt>
                <c:pt idx="2933">
                  <c:v>29.514516130000001</c:v>
                </c:pt>
                <c:pt idx="2934">
                  <c:v>29.482258059999999</c:v>
                </c:pt>
                <c:pt idx="2935">
                  <c:v>29.45</c:v>
                </c:pt>
                <c:pt idx="2936">
                  <c:v>29.419677419999999</c:v>
                </c:pt>
                <c:pt idx="2937">
                  <c:v>29.39129032</c:v>
                </c:pt>
                <c:pt idx="2938">
                  <c:v>29.36709677</c:v>
                </c:pt>
                <c:pt idx="2939">
                  <c:v>29.342903230000001</c:v>
                </c:pt>
                <c:pt idx="2940">
                  <c:v>29.320645160000002</c:v>
                </c:pt>
                <c:pt idx="2941">
                  <c:v>29.298387099999999</c:v>
                </c:pt>
                <c:pt idx="2942">
                  <c:v>29.27612903</c:v>
                </c:pt>
                <c:pt idx="2943">
                  <c:v>29.253870970000001</c:v>
                </c:pt>
                <c:pt idx="2944">
                  <c:v>29.233870970000002</c:v>
                </c:pt>
                <c:pt idx="2945">
                  <c:v>29.211935480000001</c:v>
                </c:pt>
                <c:pt idx="2946">
                  <c:v>29.191935480000001</c:v>
                </c:pt>
                <c:pt idx="2947">
                  <c:v>29.169677419999999</c:v>
                </c:pt>
                <c:pt idx="2948">
                  <c:v>29.14741935</c:v>
                </c:pt>
                <c:pt idx="2949">
                  <c:v>29.123225810000001</c:v>
                </c:pt>
                <c:pt idx="2950">
                  <c:v>29.099032260000001</c:v>
                </c:pt>
                <c:pt idx="2951">
                  <c:v>29.076774189999998</c:v>
                </c:pt>
                <c:pt idx="2952">
                  <c:v>29.052580649999999</c:v>
                </c:pt>
                <c:pt idx="2953">
                  <c:v>29.03032258</c:v>
                </c:pt>
                <c:pt idx="2954">
                  <c:v>29.0083871</c:v>
                </c:pt>
                <c:pt idx="2955">
                  <c:v>28.98645161</c:v>
                </c:pt>
                <c:pt idx="2956">
                  <c:v>28.966129030000001</c:v>
                </c:pt>
                <c:pt idx="2957">
                  <c:v>28.948064519999999</c:v>
                </c:pt>
                <c:pt idx="2958">
                  <c:v>28.929677420000001</c:v>
                </c:pt>
                <c:pt idx="2959">
                  <c:v>28.913548389999999</c:v>
                </c:pt>
                <c:pt idx="2960">
                  <c:v>28.89741935</c:v>
                </c:pt>
                <c:pt idx="2961">
                  <c:v>28.883225809999999</c:v>
                </c:pt>
                <c:pt idx="2962">
                  <c:v>28.869032260000001</c:v>
                </c:pt>
                <c:pt idx="2963">
                  <c:v>28.854838709999999</c:v>
                </c:pt>
                <c:pt idx="2964">
                  <c:v>28.840645160000001</c:v>
                </c:pt>
                <c:pt idx="2965">
                  <c:v>28.826451609999999</c:v>
                </c:pt>
                <c:pt idx="2966">
                  <c:v>28.810322580000001</c:v>
                </c:pt>
                <c:pt idx="2967">
                  <c:v>28.794193549999999</c:v>
                </c:pt>
                <c:pt idx="2968">
                  <c:v>28.778064520000001</c:v>
                </c:pt>
                <c:pt idx="2969">
                  <c:v>28.76</c:v>
                </c:pt>
                <c:pt idx="2970">
                  <c:v>28.74</c:v>
                </c:pt>
                <c:pt idx="2971">
                  <c:v>28.72</c:v>
                </c:pt>
                <c:pt idx="2972">
                  <c:v>28.70193548</c:v>
                </c:pt>
                <c:pt idx="2973">
                  <c:v>28.68193548</c:v>
                </c:pt>
                <c:pt idx="2974">
                  <c:v>28.661612900000002</c:v>
                </c:pt>
                <c:pt idx="2975">
                  <c:v>28.639354839999999</c:v>
                </c:pt>
                <c:pt idx="2976">
                  <c:v>28.619032260000001</c:v>
                </c:pt>
                <c:pt idx="2977">
                  <c:v>28.596774190000001</c:v>
                </c:pt>
                <c:pt idx="2978">
                  <c:v>28.574838710000002</c:v>
                </c:pt>
                <c:pt idx="2979">
                  <c:v>28.552903229999998</c:v>
                </c:pt>
                <c:pt idx="2980">
                  <c:v>28.530645159999999</c:v>
                </c:pt>
                <c:pt idx="2981">
                  <c:v>28.5083871</c:v>
                </c:pt>
                <c:pt idx="2982">
                  <c:v>28.486129030000001</c:v>
                </c:pt>
                <c:pt idx="2983">
                  <c:v>28.465806449999999</c:v>
                </c:pt>
                <c:pt idx="2984">
                  <c:v>28.44548387</c:v>
                </c:pt>
                <c:pt idx="2985">
                  <c:v>28.425161289999998</c:v>
                </c:pt>
                <c:pt idx="2986">
                  <c:v>28.40483871</c:v>
                </c:pt>
                <c:pt idx="2987">
                  <c:v>28.386774190000001</c:v>
                </c:pt>
                <c:pt idx="2988">
                  <c:v>28.364516129999998</c:v>
                </c:pt>
                <c:pt idx="2989">
                  <c:v>28.344516129999999</c:v>
                </c:pt>
                <c:pt idx="2990">
                  <c:v>28.324516129999999</c:v>
                </c:pt>
                <c:pt idx="2991">
                  <c:v>28.30451613</c:v>
                </c:pt>
                <c:pt idx="2992">
                  <c:v>28.28451613</c:v>
                </c:pt>
                <c:pt idx="2993">
                  <c:v>28.266451610000001</c:v>
                </c:pt>
                <c:pt idx="2994">
                  <c:v>28.248387099999999</c:v>
                </c:pt>
                <c:pt idx="2995">
                  <c:v>28.230322579999999</c:v>
                </c:pt>
                <c:pt idx="2996">
                  <c:v>28.21225806</c:v>
                </c:pt>
                <c:pt idx="2997">
                  <c:v>28.194193550000001</c:v>
                </c:pt>
                <c:pt idx="2998">
                  <c:v>28.176129029999998</c:v>
                </c:pt>
                <c:pt idx="2999">
                  <c:v>28.15806452</c:v>
                </c:pt>
                <c:pt idx="3000">
                  <c:v>28.14</c:v>
                </c:pt>
                <c:pt idx="3001">
                  <c:v>28.123870969999999</c:v>
                </c:pt>
                <c:pt idx="3002">
                  <c:v>28.10774194</c:v>
                </c:pt>
                <c:pt idx="3003">
                  <c:v>28.091612900000001</c:v>
                </c:pt>
                <c:pt idx="3004">
                  <c:v>28.075483869999999</c:v>
                </c:pt>
                <c:pt idx="3005">
                  <c:v>28.0616129</c:v>
                </c:pt>
                <c:pt idx="3006">
                  <c:v>28.049677419999998</c:v>
                </c:pt>
                <c:pt idx="3007">
                  <c:v>28.03548387</c:v>
                </c:pt>
                <c:pt idx="3008">
                  <c:v>28.02322581</c:v>
                </c:pt>
                <c:pt idx="3009">
                  <c:v>28.010967740000002</c:v>
                </c:pt>
                <c:pt idx="3010">
                  <c:v>27.998709680000001</c:v>
                </c:pt>
                <c:pt idx="3011">
                  <c:v>27.988709679999999</c:v>
                </c:pt>
                <c:pt idx="3012">
                  <c:v>27.97677419</c:v>
                </c:pt>
                <c:pt idx="3013">
                  <c:v>27.964838709999999</c:v>
                </c:pt>
                <c:pt idx="3014">
                  <c:v>27.95290323</c:v>
                </c:pt>
                <c:pt idx="3015">
                  <c:v>27.940967740000001</c:v>
                </c:pt>
                <c:pt idx="3016">
                  <c:v>27.93096774</c:v>
                </c:pt>
                <c:pt idx="3017">
                  <c:v>27.920967739999998</c:v>
                </c:pt>
                <c:pt idx="3018">
                  <c:v>27.91096774</c:v>
                </c:pt>
                <c:pt idx="3019">
                  <c:v>27.900967739999999</c:v>
                </c:pt>
                <c:pt idx="3020">
                  <c:v>27.892903230000002</c:v>
                </c:pt>
                <c:pt idx="3021">
                  <c:v>27.88483871</c:v>
                </c:pt>
                <c:pt idx="3022">
                  <c:v>27.874838709999999</c:v>
                </c:pt>
                <c:pt idx="3023">
                  <c:v>27.864838710000001</c:v>
                </c:pt>
                <c:pt idx="3024">
                  <c:v>27.854838709999999</c:v>
                </c:pt>
                <c:pt idx="3025">
                  <c:v>27.844838710000001</c:v>
                </c:pt>
                <c:pt idx="3026">
                  <c:v>27.83483871</c:v>
                </c:pt>
                <c:pt idx="3027">
                  <c:v>27.824838710000002</c:v>
                </c:pt>
                <c:pt idx="3028">
                  <c:v>27.81483871</c:v>
                </c:pt>
                <c:pt idx="3029">
                  <c:v>27.804838709999999</c:v>
                </c:pt>
                <c:pt idx="3030">
                  <c:v>27.794838710000001</c:v>
                </c:pt>
                <c:pt idx="3031">
                  <c:v>27.784838709999999</c:v>
                </c:pt>
                <c:pt idx="3032">
                  <c:v>27.772580649999998</c:v>
                </c:pt>
                <c:pt idx="3033">
                  <c:v>27.76032258</c:v>
                </c:pt>
                <c:pt idx="3034">
                  <c:v>27.74806452</c:v>
                </c:pt>
                <c:pt idx="3035">
                  <c:v>27.737741939999999</c:v>
                </c:pt>
                <c:pt idx="3036">
                  <c:v>27.725483870000001</c:v>
                </c:pt>
                <c:pt idx="3037">
                  <c:v>27.713225810000001</c:v>
                </c:pt>
                <c:pt idx="3038">
                  <c:v>27.703225809999999</c:v>
                </c:pt>
                <c:pt idx="3039">
                  <c:v>27.69129032</c:v>
                </c:pt>
                <c:pt idx="3040">
                  <c:v>27.681290319999999</c:v>
                </c:pt>
                <c:pt idx="3041">
                  <c:v>27.66935484</c:v>
                </c:pt>
                <c:pt idx="3042">
                  <c:v>27.657419350000001</c:v>
                </c:pt>
                <c:pt idx="3043">
                  <c:v>27.649354840000001</c:v>
                </c:pt>
                <c:pt idx="3044">
                  <c:v>27.639354839999999</c:v>
                </c:pt>
                <c:pt idx="3045">
                  <c:v>27.629354840000001</c:v>
                </c:pt>
                <c:pt idx="3046">
                  <c:v>27.61935484</c:v>
                </c:pt>
                <c:pt idx="3047">
                  <c:v>27.609354840000002</c:v>
                </c:pt>
                <c:pt idx="3048">
                  <c:v>27.60129032</c:v>
                </c:pt>
                <c:pt idx="3049">
                  <c:v>27.59322581</c:v>
                </c:pt>
                <c:pt idx="3050">
                  <c:v>27.587096769999999</c:v>
                </c:pt>
                <c:pt idx="3051">
                  <c:v>27.580967739999998</c:v>
                </c:pt>
                <c:pt idx="3052">
                  <c:v>27.574838710000002</c:v>
                </c:pt>
                <c:pt idx="3053">
                  <c:v>27.572580649999999</c:v>
                </c:pt>
                <c:pt idx="3054">
                  <c:v>27.572580649999999</c:v>
                </c:pt>
                <c:pt idx="3055">
                  <c:v>27.574516129999999</c:v>
                </c:pt>
                <c:pt idx="3056">
                  <c:v>27.5783871</c:v>
                </c:pt>
                <c:pt idx="3057">
                  <c:v>27.584193549999998</c:v>
                </c:pt>
                <c:pt idx="3058">
                  <c:v>27.59</c:v>
                </c:pt>
                <c:pt idx="3059">
                  <c:v>27.595806450000001</c:v>
                </c:pt>
                <c:pt idx="3060">
                  <c:v>27.605806449999999</c:v>
                </c:pt>
                <c:pt idx="3061">
                  <c:v>27.617741939999998</c:v>
                </c:pt>
                <c:pt idx="3062">
                  <c:v>27.62967742</c:v>
                </c:pt>
                <c:pt idx="3063">
                  <c:v>27.645806449999998</c:v>
                </c:pt>
                <c:pt idx="3064">
                  <c:v>27.66419355</c:v>
                </c:pt>
                <c:pt idx="3065">
                  <c:v>27.684516129999999</c:v>
                </c:pt>
                <c:pt idx="3066">
                  <c:v>27.704838710000001</c:v>
                </c:pt>
                <c:pt idx="3067">
                  <c:v>27.72903226</c:v>
                </c:pt>
                <c:pt idx="3068">
                  <c:v>27.75322581</c:v>
                </c:pt>
                <c:pt idx="3069">
                  <c:v>27.777419349999999</c:v>
                </c:pt>
                <c:pt idx="3070">
                  <c:v>27.80354839</c:v>
                </c:pt>
                <c:pt idx="3071">
                  <c:v>27.829677419999999</c:v>
                </c:pt>
                <c:pt idx="3072">
                  <c:v>27.85774194</c:v>
                </c:pt>
                <c:pt idx="3073">
                  <c:v>27.88580645</c:v>
                </c:pt>
                <c:pt idx="3074">
                  <c:v>27.91193548</c:v>
                </c:pt>
                <c:pt idx="3075">
                  <c:v>27.941935480000001</c:v>
                </c:pt>
                <c:pt idx="3076">
                  <c:v>27.974193549999999</c:v>
                </c:pt>
                <c:pt idx="3077">
                  <c:v>28.006451609999999</c:v>
                </c:pt>
                <c:pt idx="3078">
                  <c:v>28.04064516</c:v>
                </c:pt>
                <c:pt idx="3079">
                  <c:v>28.074838710000002</c:v>
                </c:pt>
                <c:pt idx="3080">
                  <c:v>28.11096774</c:v>
                </c:pt>
                <c:pt idx="3081">
                  <c:v>28.147096770000001</c:v>
                </c:pt>
                <c:pt idx="3082">
                  <c:v>28.181290319999999</c:v>
                </c:pt>
                <c:pt idx="3083">
                  <c:v>28.21774194</c:v>
                </c:pt>
                <c:pt idx="3084">
                  <c:v>28.252258059999999</c:v>
                </c:pt>
                <c:pt idx="3085">
                  <c:v>28.28645161</c:v>
                </c:pt>
                <c:pt idx="3086">
                  <c:v>28.31677419</c:v>
                </c:pt>
                <c:pt idx="3087">
                  <c:v>28.34709677</c:v>
                </c:pt>
                <c:pt idx="3088">
                  <c:v>28.37548387</c:v>
                </c:pt>
                <c:pt idx="3089">
                  <c:v>28.40387097</c:v>
                </c:pt>
                <c:pt idx="3090">
                  <c:v>28.432258059999999</c:v>
                </c:pt>
                <c:pt idx="3091">
                  <c:v>28.456451609999998</c:v>
                </c:pt>
                <c:pt idx="3092">
                  <c:v>28.478709680000001</c:v>
                </c:pt>
                <c:pt idx="3093">
                  <c:v>28.502903230000001</c:v>
                </c:pt>
                <c:pt idx="3094">
                  <c:v>28.52709677</c:v>
                </c:pt>
                <c:pt idx="3095">
                  <c:v>28.55129032</c:v>
                </c:pt>
                <c:pt idx="3096">
                  <c:v>28.575483869999999</c:v>
                </c:pt>
                <c:pt idx="3097">
                  <c:v>28.601612899999999</c:v>
                </c:pt>
                <c:pt idx="3098">
                  <c:v>28.63</c:v>
                </c:pt>
                <c:pt idx="3099">
                  <c:v>28.662258059999999</c:v>
                </c:pt>
                <c:pt idx="3100">
                  <c:v>28.69645161</c:v>
                </c:pt>
                <c:pt idx="3101">
                  <c:v>28.732903230000002</c:v>
                </c:pt>
                <c:pt idx="3102">
                  <c:v>28.771290319999999</c:v>
                </c:pt>
                <c:pt idx="3103">
                  <c:v>28.8116129</c:v>
                </c:pt>
                <c:pt idx="3104">
                  <c:v>28.853870969999999</c:v>
                </c:pt>
                <c:pt idx="3105">
                  <c:v>28.898387100000001</c:v>
                </c:pt>
                <c:pt idx="3106">
                  <c:v>28.942903229999999</c:v>
                </c:pt>
                <c:pt idx="3107">
                  <c:v>28.987096770000001</c:v>
                </c:pt>
                <c:pt idx="3108">
                  <c:v>29.033225810000001</c:v>
                </c:pt>
                <c:pt idx="3109">
                  <c:v>29.079677419999999</c:v>
                </c:pt>
                <c:pt idx="3110">
                  <c:v>29.126129030000001</c:v>
                </c:pt>
                <c:pt idx="3111">
                  <c:v>29.17258065</c:v>
                </c:pt>
                <c:pt idx="3112">
                  <c:v>29.220967739999999</c:v>
                </c:pt>
                <c:pt idx="3113">
                  <c:v>29.271612900000001</c:v>
                </c:pt>
                <c:pt idx="3114">
                  <c:v>29.32193548</c:v>
                </c:pt>
                <c:pt idx="3115">
                  <c:v>29.374193550000001</c:v>
                </c:pt>
                <c:pt idx="3116">
                  <c:v>29.426451610000001</c:v>
                </c:pt>
                <c:pt idx="3117">
                  <c:v>29.480645160000002</c:v>
                </c:pt>
                <c:pt idx="3118">
                  <c:v>29.535161290000001</c:v>
                </c:pt>
                <c:pt idx="3119">
                  <c:v>29.589677420000001</c:v>
                </c:pt>
                <c:pt idx="3120">
                  <c:v>29.646129030000001</c:v>
                </c:pt>
                <c:pt idx="3121">
                  <c:v>29.702580650000002</c:v>
                </c:pt>
                <c:pt idx="3122">
                  <c:v>29.760967740000002</c:v>
                </c:pt>
                <c:pt idx="3123">
                  <c:v>29.821290319999999</c:v>
                </c:pt>
                <c:pt idx="3124">
                  <c:v>29.87967742</c:v>
                </c:pt>
                <c:pt idx="3125">
                  <c:v>29.9383871</c:v>
                </c:pt>
                <c:pt idx="3126">
                  <c:v>29.99483871</c:v>
                </c:pt>
                <c:pt idx="3127">
                  <c:v>30.05129032</c:v>
                </c:pt>
                <c:pt idx="3128">
                  <c:v>30.105806449999999</c:v>
                </c:pt>
                <c:pt idx="3129">
                  <c:v>30.156129029999999</c:v>
                </c:pt>
                <c:pt idx="3130">
                  <c:v>30.202580650000002</c:v>
                </c:pt>
                <c:pt idx="3131">
                  <c:v>30.247096769999999</c:v>
                </c:pt>
                <c:pt idx="3132">
                  <c:v>30.28741935</c:v>
                </c:pt>
                <c:pt idx="3133">
                  <c:v>30.323548389999999</c:v>
                </c:pt>
                <c:pt idx="3134">
                  <c:v>30.35774194</c:v>
                </c:pt>
                <c:pt idx="3135">
                  <c:v>30.38806452</c:v>
                </c:pt>
                <c:pt idx="3136">
                  <c:v>30.41612903</c:v>
                </c:pt>
                <c:pt idx="3137">
                  <c:v>30.44225806</c:v>
                </c:pt>
                <c:pt idx="3138">
                  <c:v>30.46645161</c:v>
                </c:pt>
                <c:pt idx="3139">
                  <c:v>30.488709679999999</c:v>
                </c:pt>
                <c:pt idx="3140">
                  <c:v>30.508709679999999</c:v>
                </c:pt>
                <c:pt idx="3141">
                  <c:v>30.524838710000001</c:v>
                </c:pt>
                <c:pt idx="3142">
                  <c:v>30.539032259999999</c:v>
                </c:pt>
                <c:pt idx="3143">
                  <c:v>30.55129032</c:v>
                </c:pt>
                <c:pt idx="3144">
                  <c:v>30.561290320000001</c:v>
                </c:pt>
                <c:pt idx="3145">
                  <c:v>30.569354839999999</c:v>
                </c:pt>
                <c:pt idx="3146">
                  <c:v>30.575483869999999</c:v>
                </c:pt>
                <c:pt idx="3147">
                  <c:v>30.579677419999999</c:v>
                </c:pt>
                <c:pt idx="3148">
                  <c:v>30.58387097</c:v>
                </c:pt>
                <c:pt idx="3149">
                  <c:v>30.58580645</c:v>
                </c:pt>
                <c:pt idx="3150">
                  <c:v>30.587741940000001</c:v>
                </c:pt>
                <c:pt idx="3151">
                  <c:v>30.589677420000001</c:v>
                </c:pt>
                <c:pt idx="3152">
                  <c:v>30.591612900000001</c:v>
                </c:pt>
                <c:pt idx="3153">
                  <c:v>30.591612900000001</c:v>
                </c:pt>
                <c:pt idx="3154">
                  <c:v>30.589677420000001</c:v>
                </c:pt>
                <c:pt idx="3155">
                  <c:v>30.587741940000001</c:v>
                </c:pt>
                <c:pt idx="3156">
                  <c:v>30.585483870000001</c:v>
                </c:pt>
                <c:pt idx="3157">
                  <c:v>30.583225809999998</c:v>
                </c:pt>
                <c:pt idx="3158">
                  <c:v>30.579032260000002</c:v>
                </c:pt>
                <c:pt idx="3159">
                  <c:v>30.574838710000002</c:v>
                </c:pt>
                <c:pt idx="3160">
                  <c:v>30.570645160000002</c:v>
                </c:pt>
                <c:pt idx="3161">
                  <c:v>30.566451610000001</c:v>
                </c:pt>
                <c:pt idx="3162">
                  <c:v>30.562258060000001</c:v>
                </c:pt>
                <c:pt idx="3163">
                  <c:v>30.56</c:v>
                </c:pt>
                <c:pt idx="3164">
                  <c:v>30.56</c:v>
                </c:pt>
                <c:pt idx="3165">
                  <c:v>30.56</c:v>
                </c:pt>
                <c:pt idx="3166">
                  <c:v>30.561935479999999</c:v>
                </c:pt>
                <c:pt idx="3167">
                  <c:v>30.56387097</c:v>
                </c:pt>
                <c:pt idx="3168">
                  <c:v>30.56806452</c:v>
                </c:pt>
                <c:pt idx="3169">
                  <c:v>30.572258059999999</c:v>
                </c:pt>
                <c:pt idx="3170">
                  <c:v>30.576451609999999</c:v>
                </c:pt>
                <c:pt idx="3171">
                  <c:v>30.58064516</c:v>
                </c:pt>
                <c:pt idx="3172">
                  <c:v>30.58677419</c:v>
                </c:pt>
                <c:pt idx="3173">
                  <c:v>30.594838710000001</c:v>
                </c:pt>
                <c:pt idx="3174">
                  <c:v>30.600967740000002</c:v>
                </c:pt>
                <c:pt idx="3175">
                  <c:v>30.609032259999999</c:v>
                </c:pt>
                <c:pt idx="3176">
                  <c:v>30.61709677</c:v>
                </c:pt>
                <c:pt idx="3177">
                  <c:v>30.625161290000001</c:v>
                </c:pt>
                <c:pt idx="3178">
                  <c:v>30.633225809999999</c:v>
                </c:pt>
                <c:pt idx="3179">
                  <c:v>30.64129032</c:v>
                </c:pt>
                <c:pt idx="3180">
                  <c:v>30.651290320000001</c:v>
                </c:pt>
                <c:pt idx="3181">
                  <c:v>30.661290319999999</c:v>
                </c:pt>
                <c:pt idx="3182">
                  <c:v>30.671290320000001</c:v>
                </c:pt>
                <c:pt idx="3183">
                  <c:v>30.681290319999999</c:v>
                </c:pt>
                <c:pt idx="3184">
                  <c:v>30.69129032</c:v>
                </c:pt>
                <c:pt idx="3185">
                  <c:v>30.701290319999998</c:v>
                </c:pt>
                <c:pt idx="3186">
                  <c:v>30.71129032</c:v>
                </c:pt>
                <c:pt idx="3187">
                  <c:v>30.7216129</c:v>
                </c:pt>
                <c:pt idx="3188">
                  <c:v>30.731935480000001</c:v>
                </c:pt>
                <c:pt idx="3189">
                  <c:v>30.742258060000001</c:v>
                </c:pt>
                <c:pt idx="3190">
                  <c:v>30.754516129999999</c:v>
                </c:pt>
                <c:pt idx="3191">
                  <c:v>30.76677419</c:v>
                </c:pt>
                <c:pt idx="3192">
                  <c:v>30.779032260000001</c:v>
                </c:pt>
                <c:pt idx="3193">
                  <c:v>30.791290320000002</c:v>
                </c:pt>
                <c:pt idx="3194">
                  <c:v>30.80354839</c:v>
                </c:pt>
                <c:pt idx="3195">
                  <c:v>30.81580645</c:v>
                </c:pt>
                <c:pt idx="3196">
                  <c:v>30.828064520000002</c:v>
                </c:pt>
                <c:pt idx="3197">
                  <c:v>30.840322579999999</c:v>
                </c:pt>
                <c:pt idx="3198">
                  <c:v>30.850645159999999</c:v>
                </c:pt>
                <c:pt idx="3199">
                  <c:v>30.860645160000001</c:v>
                </c:pt>
                <c:pt idx="3200">
                  <c:v>30.868709679999998</c:v>
                </c:pt>
                <c:pt idx="3201">
                  <c:v>30.876774189999999</c:v>
                </c:pt>
                <c:pt idx="3202">
                  <c:v>30.88483871</c:v>
                </c:pt>
                <c:pt idx="3203">
                  <c:v>30.892903230000002</c:v>
                </c:pt>
                <c:pt idx="3204">
                  <c:v>30.899032259999998</c:v>
                </c:pt>
                <c:pt idx="3205">
                  <c:v>30.907096769999999</c:v>
                </c:pt>
                <c:pt idx="3206">
                  <c:v>30.91322581</c:v>
                </c:pt>
                <c:pt idx="3207">
                  <c:v>30.921290320000001</c:v>
                </c:pt>
                <c:pt idx="3208">
                  <c:v>30.929354839999998</c:v>
                </c:pt>
                <c:pt idx="3209">
                  <c:v>30.937419349999999</c:v>
                </c:pt>
                <c:pt idx="3210">
                  <c:v>30.94548387</c:v>
                </c:pt>
                <c:pt idx="3211">
                  <c:v>30.951612900000001</c:v>
                </c:pt>
                <c:pt idx="3212">
                  <c:v>30.957741939999998</c:v>
                </c:pt>
                <c:pt idx="3213">
                  <c:v>30.963870969999999</c:v>
                </c:pt>
                <c:pt idx="3214">
                  <c:v>30.97</c:v>
                </c:pt>
                <c:pt idx="3215">
                  <c:v>30.97806452</c:v>
                </c:pt>
                <c:pt idx="3216">
                  <c:v>30.986129030000001</c:v>
                </c:pt>
                <c:pt idx="3217">
                  <c:v>30.994193549999999</c:v>
                </c:pt>
                <c:pt idx="3218">
                  <c:v>31.002258059999999</c:v>
                </c:pt>
                <c:pt idx="3219">
                  <c:v>31.01032258</c:v>
                </c:pt>
                <c:pt idx="3220">
                  <c:v>31.018387100000002</c:v>
                </c:pt>
                <c:pt idx="3221">
                  <c:v>31.024516129999999</c:v>
                </c:pt>
                <c:pt idx="3222">
                  <c:v>31.030645159999999</c:v>
                </c:pt>
                <c:pt idx="3223">
                  <c:v>31.036774189999999</c:v>
                </c:pt>
                <c:pt idx="3224">
                  <c:v>31.04290323</c:v>
                </c:pt>
                <c:pt idx="3225">
                  <c:v>31.049032260000001</c:v>
                </c:pt>
                <c:pt idx="3226">
                  <c:v>31.055161290000001</c:v>
                </c:pt>
                <c:pt idx="3227">
                  <c:v>31.061290320000001</c:v>
                </c:pt>
                <c:pt idx="3228">
                  <c:v>31.067419350000002</c:v>
                </c:pt>
                <c:pt idx="3229">
                  <c:v>31.075483869999999</c:v>
                </c:pt>
                <c:pt idx="3230">
                  <c:v>31.0816129</c:v>
                </c:pt>
                <c:pt idx="3231">
                  <c:v>31.089677420000001</c:v>
                </c:pt>
                <c:pt idx="3232">
                  <c:v>31.095483869999999</c:v>
                </c:pt>
                <c:pt idx="3233">
                  <c:v>31.10129032</c:v>
                </c:pt>
                <c:pt idx="3234">
                  <c:v>31.105161290000002</c:v>
                </c:pt>
                <c:pt idx="3235">
                  <c:v>31.109032259999999</c:v>
                </c:pt>
                <c:pt idx="3236">
                  <c:v>31.112903230000001</c:v>
                </c:pt>
                <c:pt idx="3237">
                  <c:v>31.116774190000001</c:v>
                </c:pt>
                <c:pt idx="3238">
                  <c:v>31.118709679999998</c:v>
                </c:pt>
                <c:pt idx="3239">
                  <c:v>31.12258065</c:v>
                </c:pt>
                <c:pt idx="3240">
                  <c:v>31.12645161</c:v>
                </c:pt>
                <c:pt idx="3241">
                  <c:v>31.130322580000001</c:v>
                </c:pt>
                <c:pt idx="3242">
                  <c:v>31.136451610000002</c:v>
                </c:pt>
                <c:pt idx="3243">
                  <c:v>31.14451613</c:v>
                </c:pt>
                <c:pt idx="3244">
                  <c:v>31.15064516</c:v>
                </c:pt>
                <c:pt idx="3245">
                  <c:v>31.158709680000001</c:v>
                </c:pt>
                <c:pt idx="3246">
                  <c:v>31.164838710000001</c:v>
                </c:pt>
                <c:pt idx="3247">
                  <c:v>31.172903229999999</c:v>
                </c:pt>
                <c:pt idx="3248">
                  <c:v>31.18096774</c:v>
                </c:pt>
                <c:pt idx="3249">
                  <c:v>31.186774190000001</c:v>
                </c:pt>
                <c:pt idx="3250">
                  <c:v>31.19258065</c:v>
                </c:pt>
                <c:pt idx="3251">
                  <c:v>31.200645160000001</c:v>
                </c:pt>
                <c:pt idx="3252">
                  <c:v>31.208709679999998</c:v>
                </c:pt>
                <c:pt idx="3253">
                  <c:v>31.21870968</c:v>
                </c:pt>
                <c:pt idx="3254">
                  <c:v>31.228709680000001</c:v>
                </c:pt>
                <c:pt idx="3255">
                  <c:v>31.238709679999999</c:v>
                </c:pt>
                <c:pt idx="3256">
                  <c:v>31.250645160000001</c:v>
                </c:pt>
                <c:pt idx="3257">
                  <c:v>31.26258065</c:v>
                </c:pt>
                <c:pt idx="3258">
                  <c:v>31.276451609999999</c:v>
                </c:pt>
                <c:pt idx="3259">
                  <c:v>31.290322580000002</c:v>
                </c:pt>
                <c:pt idx="3260">
                  <c:v>31.304193550000001</c:v>
                </c:pt>
                <c:pt idx="3261">
                  <c:v>31.31806452</c:v>
                </c:pt>
                <c:pt idx="3262">
                  <c:v>31.331935479999999</c:v>
                </c:pt>
                <c:pt idx="3263">
                  <c:v>31.35032258</c:v>
                </c:pt>
                <c:pt idx="3264">
                  <c:v>31.366451609999999</c:v>
                </c:pt>
                <c:pt idx="3265">
                  <c:v>31.384516130000002</c:v>
                </c:pt>
                <c:pt idx="3266">
                  <c:v>31.40064516</c:v>
                </c:pt>
                <c:pt idx="3267">
                  <c:v>31.414838710000001</c:v>
                </c:pt>
                <c:pt idx="3268">
                  <c:v>31.427096769999999</c:v>
                </c:pt>
                <c:pt idx="3269">
                  <c:v>31.43709677</c:v>
                </c:pt>
                <c:pt idx="3270">
                  <c:v>31.443225810000001</c:v>
                </c:pt>
                <c:pt idx="3271">
                  <c:v>31.447419350000001</c:v>
                </c:pt>
                <c:pt idx="3272">
                  <c:v>31.447419350000001</c:v>
                </c:pt>
                <c:pt idx="3273">
                  <c:v>31.443225810000001</c:v>
                </c:pt>
                <c:pt idx="3274">
                  <c:v>31.43516129</c:v>
                </c:pt>
                <c:pt idx="3275">
                  <c:v>31.425161289999998</c:v>
                </c:pt>
                <c:pt idx="3276">
                  <c:v>31.41096774</c:v>
                </c:pt>
                <c:pt idx="3277">
                  <c:v>31.394838709999998</c:v>
                </c:pt>
                <c:pt idx="3278">
                  <c:v>31.374838709999999</c:v>
                </c:pt>
                <c:pt idx="3279">
                  <c:v>31.352903229999999</c:v>
                </c:pt>
                <c:pt idx="3280">
                  <c:v>31.328709679999999</c:v>
                </c:pt>
                <c:pt idx="3281">
                  <c:v>31.302580649999999</c:v>
                </c:pt>
                <c:pt idx="3282">
                  <c:v>31.27419355</c:v>
                </c:pt>
                <c:pt idx="3283">
                  <c:v>31.24580645</c:v>
                </c:pt>
                <c:pt idx="3284">
                  <c:v>31.21741935</c:v>
                </c:pt>
                <c:pt idx="3285">
                  <c:v>31.189032260000001</c:v>
                </c:pt>
                <c:pt idx="3286">
                  <c:v>31.162903230000001</c:v>
                </c:pt>
                <c:pt idx="3287">
                  <c:v>31.13483871</c:v>
                </c:pt>
                <c:pt idx="3288">
                  <c:v>31.110645160000001</c:v>
                </c:pt>
                <c:pt idx="3289">
                  <c:v>31.084516130000001</c:v>
                </c:pt>
                <c:pt idx="3290">
                  <c:v>31.060322580000001</c:v>
                </c:pt>
                <c:pt idx="3291">
                  <c:v>31.038387100000001</c:v>
                </c:pt>
                <c:pt idx="3292">
                  <c:v>31.018387100000002</c:v>
                </c:pt>
                <c:pt idx="3293">
                  <c:v>31.000322579999999</c:v>
                </c:pt>
                <c:pt idx="3294">
                  <c:v>30.981935480000001</c:v>
                </c:pt>
                <c:pt idx="3295">
                  <c:v>30.968064519999999</c:v>
                </c:pt>
                <c:pt idx="3296">
                  <c:v>30.95612903</c:v>
                </c:pt>
                <c:pt idx="3297">
                  <c:v>30.946129030000002</c:v>
                </c:pt>
                <c:pt idx="3298">
                  <c:v>30.94</c:v>
                </c:pt>
                <c:pt idx="3299">
                  <c:v>30.935806450000001</c:v>
                </c:pt>
                <c:pt idx="3300">
                  <c:v>30.935806450000001</c:v>
                </c:pt>
                <c:pt idx="3301">
                  <c:v>30.937741939999999</c:v>
                </c:pt>
                <c:pt idx="3302">
                  <c:v>30.941612899999999</c:v>
                </c:pt>
                <c:pt idx="3303">
                  <c:v>30.95193548</c:v>
                </c:pt>
                <c:pt idx="3304">
                  <c:v>30.964193550000001</c:v>
                </c:pt>
                <c:pt idx="3305">
                  <c:v>30.980322579999999</c:v>
                </c:pt>
                <c:pt idx="3306">
                  <c:v>30.998387099999999</c:v>
                </c:pt>
                <c:pt idx="3307">
                  <c:v>31.018709680000001</c:v>
                </c:pt>
                <c:pt idx="3308">
                  <c:v>31.040967739999999</c:v>
                </c:pt>
                <c:pt idx="3309">
                  <c:v>31.065161289999999</c:v>
                </c:pt>
                <c:pt idx="3310">
                  <c:v>31.091290319999999</c:v>
                </c:pt>
                <c:pt idx="3311">
                  <c:v>31.121612899999999</c:v>
                </c:pt>
                <c:pt idx="3312">
                  <c:v>31.151935479999999</c:v>
                </c:pt>
                <c:pt idx="3313">
                  <c:v>31.182258059999999</c:v>
                </c:pt>
                <c:pt idx="3314">
                  <c:v>31.21258065</c:v>
                </c:pt>
                <c:pt idx="3315">
                  <c:v>31.239032259999998</c:v>
                </c:pt>
                <c:pt idx="3316">
                  <c:v>31.265483870000001</c:v>
                </c:pt>
                <c:pt idx="3317">
                  <c:v>31.28967742</c:v>
                </c:pt>
                <c:pt idx="3318">
                  <c:v>31.31387097</c:v>
                </c:pt>
                <c:pt idx="3319">
                  <c:v>31.334193549999998</c:v>
                </c:pt>
                <c:pt idx="3320">
                  <c:v>31.35451613</c:v>
                </c:pt>
                <c:pt idx="3321">
                  <c:v>31.374838709999999</c:v>
                </c:pt>
                <c:pt idx="3322">
                  <c:v>31.392903230000002</c:v>
                </c:pt>
                <c:pt idx="3323">
                  <c:v>31.41096774</c:v>
                </c:pt>
                <c:pt idx="3324">
                  <c:v>31.427096769999999</c:v>
                </c:pt>
                <c:pt idx="3325">
                  <c:v>31.443225810000001</c:v>
                </c:pt>
                <c:pt idx="3326">
                  <c:v>31.45935484</c:v>
                </c:pt>
                <c:pt idx="3327">
                  <c:v>31.475483870000001</c:v>
                </c:pt>
                <c:pt idx="3328">
                  <c:v>31.493548390000001</c:v>
                </c:pt>
                <c:pt idx="3329">
                  <c:v>31.509677419999999</c:v>
                </c:pt>
                <c:pt idx="3330">
                  <c:v>31.53</c:v>
                </c:pt>
                <c:pt idx="3331">
                  <c:v>31.548387099999999</c:v>
                </c:pt>
                <c:pt idx="3332">
                  <c:v>31.568709680000001</c:v>
                </c:pt>
                <c:pt idx="3333">
                  <c:v>31.59096774</c:v>
                </c:pt>
                <c:pt idx="3334">
                  <c:v>31.613225809999999</c:v>
                </c:pt>
                <c:pt idx="3335">
                  <c:v>31.637419349999998</c:v>
                </c:pt>
                <c:pt idx="3336">
                  <c:v>31.661612900000002</c:v>
                </c:pt>
                <c:pt idx="3337">
                  <c:v>31.685806450000001</c:v>
                </c:pt>
                <c:pt idx="3338">
                  <c:v>31.71</c:v>
                </c:pt>
                <c:pt idx="3339">
                  <c:v>31.736129030000001</c:v>
                </c:pt>
                <c:pt idx="3340">
                  <c:v>31.762258060000001</c:v>
                </c:pt>
                <c:pt idx="3341">
                  <c:v>31.79064516</c:v>
                </c:pt>
                <c:pt idx="3342">
                  <c:v>31.817096769999999</c:v>
                </c:pt>
                <c:pt idx="3343">
                  <c:v>31.845483869999999</c:v>
                </c:pt>
                <c:pt idx="3344">
                  <c:v>31.873870969999999</c:v>
                </c:pt>
                <c:pt idx="3345">
                  <c:v>31.904193549999999</c:v>
                </c:pt>
                <c:pt idx="3346">
                  <c:v>31.936451609999999</c:v>
                </c:pt>
                <c:pt idx="3347">
                  <c:v>31.96870968</c:v>
                </c:pt>
                <c:pt idx="3348">
                  <c:v>31.99903226</c:v>
                </c:pt>
                <c:pt idx="3349">
                  <c:v>32.029354840000003</c:v>
                </c:pt>
                <c:pt idx="3350">
                  <c:v>32.05967742</c:v>
                </c:pt>
                <c:pt idx="3351">
                  <c:v>32.087741940000001</c:v>
                </c:pt>
                <c:pt idx="3352">
                  <c:v>32.113870970000001</c:v>
                </c:pt>
                <c:pt idx="3353">
                  <c:v>32.13806452</c:v>
                </c:pt>
                <c:pt idx="3354">
                  <c:v>32.158387099999999</c:v>
                </c:pt>
                <c:pt idx="3355">
                  <c:v>32.176774190000003</c:v>
                </c:pt>
                <c:pt idx="3356">
                  <c:v>32.193225810000001</c:v>
                </c:pt>
                <c:pt idx="3357">
                  <c:v>32.207419350000002</c:v>
                </c:pt>
                <c:pt idx="3358">
                  <c:v>32.219677419999996</c:v>
                </c:pt>
                <c:pt idx="3359">
                  <c:v>32.229999999999997</c:v>
                </c:pt>
                <c:pt idx="3360">
                  <c:v>32.240322579999997</c:v>
                </c:pt>
                <c:pt idx="3361">
                  <c:v>32.246451610000001</c:v>
                </c:pt>
                <c:pt idx="3362">
                  <c:v>32.252580649999999</c:v>
                </c:pt>
                <c:pt idx="3363">
                  <c:v>32.256774190000002</c:v>
                </c:pt>
                <c:pt idx="3364">
                  <c:v>32.259032259999998</c:v>
                </c:pt>
                <c:pt idx="3365">
                  <c:v>32.259032259999998</c:v>
                </c:pt>
                <c:pt idx="3366">
                  <c:v>32.257096769999997</c:v>
                </c:pt>
                <c:pt idx="3367">
                  <c:v>32.253225810000004</c:v>
                </c:pt>
                <c:pt idx="3368">
                  <c:v>32.249354840000002</c:v>
                </c:pt>
                <c:pt idx="3369">
                  <c:v>32.245483870000001</c:v>
                </c:pt>
                <c:pt idx="3370">
                  <c:v>32.23967742</c:v>
                </c:pt>
                <c:pt idx="3371">
                  <c:v>32.233870969999998</c:v>
                </c:pt>
                <c:pt idx="3372">
                  <c:v>32.22580645</c:v>
                </c:pt>
                <c:pt idx="3373">
                  <c:v>32.217741940000003</c:v>
                </c:pt>
                <c:pt idx="3374">
                  <c:v>32.209677419999998</c:v>
                </c:pt>
                <c:pt idx="3375">
                  <c:v>32.201612900000001</c:v>
                </c:pt>
                <c:pt idx="3376">
                  <c:v>32.18935484</c:v>
                </c:pt>
                <c:pt idx="3377">
                  <c:v>32.173225809999998</c:v>
                </c:pt>
                <c:pt idx="3378">
                  <c:v>32.157096770000003</c:v>
                </c:pt>
                <c:pt idx="3379">
                  <c:v>32.140645159999998</c:v>
                </c:pt>
                <c:pt idx="3380">
                  <c:v>32.12225806</c:v>
                </c:pt>
                <c:pt idx="3381">
                  <c:v>32.103870970000003</c:v>
                </c:pt>
                <c:pt idx="3382">
                  <c:v>32.08580645</c:v>
                </c:pt>
                <c:pt idx="3383">
                  <c:v>32.067741939999998</c:v>
                </c:pt>
                <c:pt idx="3384">
                  <c:v>32.049677420000002</c:v>
                </c:pt>
                <c:pt idx="3385">
                  <c:v>32.031290319999997</c:v>
                </c:pt>
                <c:pt idx="3386">
                  <c:v>32.012903229999999</c:v>
                </c:pt>
                <c:pt idx="3387">
                  <c:v>31.994516130000001</c:v>
                </c:pt>
                <c:pt idx="3388">
                  <c:v>31.974193549999999</c:v>
                </c:pt>
                <c:pt idx="3389">
                  <c:v>31.95193548</c:v>
                </c:pt>
                <c:pt idx="3390">
                  <c:v>31.929677420000001</c:v>
                </c:pt>
                <c:pt idx="3391">
                  <c:v>31.905161289999999</c:v>
                </c:pt>
                <c:pt idx="3392">
                  <c:v>31.88064516</c:v>
                </c:pt>
                <c:pt idx="3393">
                  <c:v>31.856129030000002</c:v>
                </c:pt>
                <c:pt idx="3394">
                  <c:v>31.83387097</c:v>
                </c:pt>
                <c:pt idx="3395">
                  <c:v>31.8116129</c:v>
                </c:pt>
                <c:pt idx="3396">
                  <c:v>31.791290320000002</c:v>
                </c:pt>
                <c:pt idx="3397">
                  <c:v>31.77096774</c:v>
                </c:pt>
                <c:pt idx="3398">
                  <c:v>31.750645160000001</c:v>
                </c:pt>
                <c:pt idx="3399">
                  <c:v>31.730322579999999</c:v>
                </c:pt>
                <c:pt idx="3400">
                  <c:v>31.71</c:v>
                </c:pt>
                <c:pt idx="3401">
                  <c:v>31.689677419999999</c:v>
                </c:pt>
                <c:pt idx="3402">
                  <c:v>31.671290320000001</c:v>
                </c:pt>
                <c:pt idx="3403">
                  <c:v>31.65483871</c:v>
                </c:pt>
                <c:pt idx="3404">
                  <c:v>31.640645159999998</c:v>
                </c:pt>
                <c:pt idx="3405">
                  <c:v>31.62645161</c:v>
                </c:pt>
                <c:pt idx="3406">
                  <c:v>31.61419355</c:v>
                </c:pt>
                <c:pt idx="3407">
                  <c:v>31.606129030000002</c:v>
                </c:pt>
                <c:pt idx="3408">
                  <c:v>31.601935480000002</c:v>
                </c:pt>
                <c:pt idx="3409">
                  <c:v>31.599677419999999</c:v>
                </c:pt>
                <c:pt idx="3410">
                  <c:v>31.597741939999999</c:v>
                </c:pt>
                <c:pt idx="3411">
                  <c:v>31.597741939999999</c:v>
                </c:pt>
                <c:pt idx="3412">
                  <c:v>31.597741939999999</c:v>
                </c:pt>
                <c:pt idx="3413">
                  <c:v>31.599677419999999</c:v>
                </c:pt>
                <c:pt idx="3414">
                  <c:v>31.599677419999999</c:v>
                </c:pt>
                <c:pt idx="3415">
                  <c:v>31.599677419999999</c:v>
                </c:pt>
                <c:pt idx="3416">
                  <c:v>31.599677419999999</c:v>
                </c:pt>
                <c:pt idx="3417">
                  <c:v>31.599677419999999</c:v>
                </c:pt>
                <c:pt idx="3418">
                  <c:v>31.599677419999999</c:v>
                </c:pt>
                <c:pt idx="3419">
                  <c:v>31.599677419999999</c:v>
                </c:pt>
                <c:pt idx="3420">
                  <c:v>31.601612899999999</c:v>
                </c:pt>
                <c:pt idx="3421">
                  <c:v>31.60354839</c:v>
                </c:pt>
                <c:pt idx="3422">
                  <c:v>31.605806449999999</c:v>
                </c:pt>
                <c:pt idx="3423">
                  <c:v>31.605806449999999</c:v>
                </c:pt>
                <c:pt idx="3424">
                  <c:v>31.605806449999999</c:v>
                </c:pt>
                <c:pt idx="3425">
                  <c:v>31.599677419999999</c:v>
                </c:pt>
                <c:pt idx="3426">
                  <c:v>31.591612900000001</c:v>
                </c:pt>
                <c:pt idx="3427">
                  <c:v>31.5816129</c:v>
                </c:pt>
                <c:pt idx="3428">
                  <c:v>31.567419350000002</c:v>
                </c:pt>
                <c:pt idx="3429">
                  <c:v>31.55129032</c:v>
                </c:pt>
                <c:pt idx="3430">
                  <c:v>31.530967740000001</c:v>
                </c:pt>
                <c:pt idx="3431">
                  <c:v>31.506774190000002</c:v>
                </c:pt>
                <c:pt idx="3432">
                  <c:v>31.480645160000002</c:v>
                </c:pt>
                <c:pt idx="3433">
                  <c:v>31.450322580000002</c:v>
                </c:pt>
                <c:pt idx="3434">
                  <c:v>31.41612903</c:v>
                </c:pt>
                <c:pt idx="3435">
                  <c:v>31.37774194</c:v>
                </c:pt>
                <c:pt idx="3436">
                  <c:v>31.339354839999999</c:v>
                </c:pt>
                <c:pt idx="3437">
                  <c:v>31.29709677</c:v>
                </c:pt>
                <c:pt idx="3438">
                  <c:v>31.250645160000001</c:v>
                </c:pt>
                <c:pt idx="3439">
                  <c:v>31.204193549999999</c:v>
                </c:pt>
                <c:pt idx="3440">
                  <c:v>31.15387097</c:v>
                </c:pt>
                <c:pt idx="3441">
                  <c:v>31.10354839</c:v>
                </c:pt>
                <c:pt idx="3442">
                  <c:v>31.05129032</c:v>
                </c:pt>
                <c:pt idx="3443">
                  <c:v>30.99903226</c:v>
                </c:pt>
                <c:pt idx="3444">
                  <c:v>30.946774189999999</c:v>
                </c:pt>
                <c:pt idx="3445">
                  <c:v>30.89645161</c:v>
                </c:pt>
                <c:pt idx="3446">
                  <c:v>30.848064520000001</c:v>
                </c:pt>
                <c:pt idx="3447">
                  <c:v>30.801935480000001</c:v>
                </c:pt>
                <c:pt idx="3448">
                  <c:v>30.755483869999999</c:v>
                </c:pt>
                <c:pt idx="3449">
                  <c:v>30.709032260000001</c:v>
                </c:pt>
                <c:pt idx="3450">
                  <c:v>30.664516129999999</c:v>
                </c:pt>
                <c:pt idx="3451">
                  <c:v>30.618064520000001</c:v>
                </c:pt>
                <c:pt idx="3452">
                  <c:v>30.571612900000002</c:v>
                </c:pt>
                <c:pt idx="3453">
                  <c:v>30.52709677</c:v>
                </c:pt>
                <c:pt idx="3454">
                  <c:v>30.482903230000002</c:v>
                </c:pt>
                <c:pt idx="3455">
                  <c:v>30.440645159999999</c:v>
                </c:pt>
                <c:pt idx="3456">
                  <c:v>30.402258060000001</c:v>
                </c:pt>
                <c:pt idx="3457">
                  <c:v>30.365806450000001</c:v>
                </c:pt>
                <c:pt idx="3458">
                  <c:v>30.331290320000001</c:v>
                </c:pt>
                <c:pt idx="3459">
                  <c:v>30.300967740000001</c:v>
                </c:pt>
                <c:pt idx="3460">
                  <c:v>30.272580649999998</c:v>
                </c:pt>
                <c:pt idx="3461">
                  <c:v>30.250645160000001</c:v>
                </c:pt>
                <c:pt idx="3462">
                  <c:v>30.234516129999999</c:v>
                </c:pt>
                <c:pt idx="3463">
                  <c:v>30.220322580000001</c:v>
                </c:pt>
                <c:pt idx="3464">
                  <c:v>30.21032258</c:v>
                </c:pt>
                <c:pt idx="3465">
                  <c:v>30.200322580000002</c:v>
                </c:pt>
                <c:pt idx="3466">
                  <c:v>30.19225806</c:v>
                </c:pt>
                <c:pt idx="3467">
                  <c:v>30.18419355</c:v>
                </c:pt>
                <c:pt idx="3468">
                  <c:v>30.17806452</c:v>
                </c:pt>
                <c:pt idx="3469">
                  <c:v>30.174193549999998</c:v>
                </c:pt>
                <c:pt idx="3470">
                  <c:v>30.170322580000001</c:v>
                </c:pt>
                <c:pt idx="3471">
                  <c:v>30.166451609999999</c:v>
                </c:pt>
                <c:pt idx="3472">
                  <c:v>30.164516129999999</c:v>
                </c:pt>
                <c:pt idx="3473">
                  <c:v>30.164516129999999</c:v>
                </c:pt>
                <c:pt idx="3474">
                  <c:v>30.162258059999999</c:v>
                </c:pt>
                <c:pt idx="3475">
                  <c:v>30.16</c:v>
                </c:pt>
                <c:pt idx="3476">
                  <c:v>30.157741940000001</c:v>
                </c:pt>
                <c:pt idx="3477">
                  <c:v>30.155483870000001</c:v>
                </c:pt>
                <c:pt idx="3478">
                  <c:v>30.153225809999999</c:v>
                </c:pt>
                <c:pt idx="3479">
                  <c:v>30.153225809999999</c:v>
                </c:pt>
                <c:pt idx="3480">
                  <c:v>30.155483870000001</c:v>
                </c:pt>
                <c:pt idx="3481">
                  <c:v>30.157741940000001</c:v>
                </c:pt>
                <c:pt idx="3482">
                  <c:v>30.16193548</c:v>
                </c:pt>
                <c:pt idx="3483">
                  <c:v>30.163870970000001</c:v>
                </c:pt>
                <c:pt idx="3484">
                  <c:v>30.163870970000001</c:v>
                </c:pt>
                <c:pt idx="3485">
                  <c:v>30.165806450000002</c:v>
                </c:pt>
                <c:pt idx="3486">
                  <c:v>30.163870970000001</c:v>
                </c:pt>
                <c:pt idx="3487">
                  <c:v>30.16</c:v>
                </c:pt>
                <c:pt idx="3488">
                  <c:v>30.15387097</c:v>
                </c:pt>
                <c:pt idx="3489">
                  <c:v>30.145806449999998</c:v>
                </c:pt>
                <c:pt idx="3490">
                  <c:v>30.13580645</c:v>
                </c:pt>
                <c:pt idx="3491">
                  <c:v>30.123870969999999</c:v>
                </c:pt>
                <c:pt idx="3492">
                  <c:v>30.109677420000001</c:v>
                </c:pt>
                <c:pt idx="3493">
                  <c:v>30.093548389999999</c:v>
                </c:pt>
                <c:pt idx="3494">
                  <c:v>30.075483869999999</c:v>
                </c:pt>
                <c:pt idx="3495">
                  <c:v>30.05548387</c:v>
                </c:pt>
                <c:pt idx="3496">
                  <c:v>30.03741935</c:v>
                </c:pt>
                <c:pt idx="3497">
                  <c:v>30.017096769999998</c:v>
                </c:pt>
                <c:pt idx="3498">
                  <c:v>29.99677419</c:v>
                </c:pt>
                <c:pt idx="3499">
                  <c:v>29.976451610000002</c:v>
                </c:pt>
                <c:pt idx="3500">
                  <c:v>29.95612903</c:v>
                </c:pt>
                <c:pt idx="3501">
                  <c:v>29.933870970000001</c:v>
                </c:pt>
                <c:pt idx="3502">
                  <c:v>29.913548389999999</c:v>
                </c:pt>
                <c:pt idx="3503">
                  <c:v>29.893225810000001</c:v>
                </c:pt>
                <c:pt idx="3504">
                  <c:v>29.872903229999999</c:v>
                </c:pt>
                <c:pt idx="3505">
                  <c:v>29.854838709999999</c:v>
                </c:pt>
                <c:pt idx="3506">
                  <c:v>29.83677419</c:v>
                </c:pt>
                <c:pt idx="3507">
                  <c:v>29.81677419</c:v>
                </c:pt>
                <c:pt idx="3508">
                  <c:v>29.796774190000001</c:v>
                </c:pt>
                <c:pt idx="3509">
                  <c:v>29.776774190000001</c:v>
                </c:pt>
                <c:pt idx="3510">
                  <c:v>29.756774190000002</c:v>
                </c:pt>
                <c:pt idx="3511">
                  <c:v>29.734516129999999</c:v>
                </c:pt>
                <c:pt idx="3512">
                  <c:v>29.71225806</c:v>
                </c:pt>
                <c:pt idx="3513">
                  <c:v>29.69</c:v>
                </c:pt>
                <c:pt idx="3514">
                  <c:v>29.67</c:v>
                </c:pt>
                <c:pt idx="3515">
                  <c:v>29.65</c:v>
                </c:pt>
                <c:pt idx="3516">
                  <c:v>29.63</c:v>
                </c:pt>
                <c:pt idx="3517">
                  <c:v>29.61193548</c:v>
                </c:pt>
                <c:pt idx="3518">
                  <c:v>29.595806450000001</c:v>
                </c:pt>
                <c:pt idx="3519">
                  <c:v>29.581935479999999</c:v>
                </c:pt>
                <c:pt idx="3520">
                  <c:v>29.56806452</c:v>
                </c:pt>
                <c:pt idx="3521">
                  <c:v>29.556129030000001</c:v>
                </c:pt>
                <c:pt idx="3522">
                  <c:v>29.546129029999999</c:v>
                </c:pt>
                <c:pt idx="3523">
                  <c:v>29.536129030000001</c:v>
                </c:pt>
                <c:pt idx="3524">
                  <c:v>29.52612903</c:v>
                </c:pt>
                <c:pt idx="3525">
                  <c:v>29.518064519999999</c:v>
                </c:pt>
                <c:pt idx="3526">
                  <c:v>29.51</c:v>
                </c:pt>
                <c:pt idx="3527">
                  <c:v>29.50193548</c:v>
                </c:pt>
                <c:pt idx="3528">
                  <c:v>29.49387097</c:v>
                </c:pt>
                <c:pt idx="3529">
                  <c:v>29.485806449999998</c:v>
                </c:pt>
                <c:pt idx="3530">
                  <c:v>29.477741940000001</c:v>
                </c:pt>
                <c:pt idx="3531">
                  <c:v>29.46967742</c:v>
                </c:pt>
                <c:pt idx="3532">
                  <c:v>29.46354839</c:v>
                </c:pt>
                <c:pt idx="3533">
                  <c:v>29.459677419999998</c:v>
                </c:pt>
                <c:pt idx="3534">
                  <c:v>29.455806450000001</c:v>
                </c:pt>
                <c:pt idx="3535">
                  <c:v>29.45193548</c:v>
                </c:pt>
                <c:pt idx="3536">
                  <c:v>29.448064519999999</c:v>
                </c:pt>
                <c:pt idx="3537">
                  <c:v>29.444193550000001</c:v>
                </c:pt>
                <c:pt idx="3538">
                  <c:v>29.44225806</c:v>
                </c:pt>
                <c:pt idx="3539">
                  <c:v>29.44032258</c:v>
                </c:pt>
                <c:pt idx="3540">
                  <c:v>29.4383871</c:v>
                </c:pt>
                <c:pt idx="3541">
                  <c:v>29.436451609999999</c:v>
                </c:pt>
                <c:pt idx="3542">
                  <c:v>29.434516129999999</c:v>
                </c:pt>
                <c:pt idx="3543">
                  <c:v>29.432580649999998</c:v>
                </c:pt>
                <c:pt idx="3544">
                  <c:v>29.430645160000001</c:v>
                </c:pt>
                <c:pt idx="3545">
                  <c:v>29.428709680000001</c:v>
                </c:pt>
                <c:pt idx="3546">
                  <c:v>29.428709680000001</c:v>
                </c:pt>
                <c:pt idx="3547">
                  <c:v>29.428709680000001</c:v>
                </c:pt>
                <c:pt idx="3548">
                  <c:v>29.430645160000001</c:v>
                </c:pt>
                <c:pt idx="3549">
                  <c:v>29.432580649999998</c:v>
                </c:pt>
                <c:pt idx="3550">
                  <c:v>29.434516129999999</c:v>
                </c:pt>
                <c:pt idx="3551">
                  <c:v>29.4383871</c:v>
                </c:pt>
                <c:pt idx="3552">
                  <c:v>29.44225806</c:v>
                </c:pt>
                <c:pt idx="3553">
                  <c:v>29.448064519999999</c:v>
                </c:pt>
                <c:pt idx="3554">
                  <c:v>29.45612903</c:v>
                </c:pt>
                <c:pt idx="3555">
                  <c:v>29.464193550000001</c:v>
                </c:pt>
                <c:pt idx="3556">
                  <c:v>29.474193549999999</c:v>
                </c:pt>
                <c:pt idx="3557">
                  <c:v>29.486129030000001</c:v>
                </c:pt>
                <c:pt idx="3558">
                  <c:v>29.5</c:v>
                </c:pt>
                <c:pt idx="3559">
                  <c:v>29.518387100000002</c:v>
                </c:pt>
                <c:pt idx="3560">
                  <c:v>29.536774189999999</c:v>
                </c:pt>
                <c:pt idx="3561">
                  <c:v>29.557096770000001</c:v>
                </c:pt>
                <c:pt idx="3562">
                  <c:v>29.57741935</c:v>
                </c:pt>
                <c:pt idx="3563">
                  <c:v>29.599677419999999</c:v>
                </c:pt>
                <c:pt idx="3564">
                  <c:v>29.619677419999999</c:v>
                </c:pt>
                <c:pt idx="3565">
                  <c:v>29.639677420000002</c:v>
                </c:pt>
                <c:pt idx="3566">
                  <c:v>29.659677420000001</c:v>
                </c:pt>
                <c:pt idx="3567">
                  <c:v>29.681612900000001</c:v>
                </c:pt>
                <c:pt idx="3568">
                  <c:v>29.703548390000002</c:v>
                </c:pt>
                <c:pt idx="3569">
                  <c:v>29.725483870000001</c:v>
                </c:pt>
                <c:pt idx="3570">
                  <c:v>29.747419350000001</c:v>
                </c:pt>
                <c:pt idx="3571">
                  <c:v>29.769354839999998</c:v>
                </c:pt>
                <c:pt idx="3572">
                  <c:v>29.791290320000002</c:v>
                </c:pt>
                <c:pt idx="3573">
                  <c:v>29.813225809999999</c:v>
                </c:pt>
                <c:pt idx="3574">
                  <c:v>29.835161289999999</c:v>
                </c:pt>
                <c:pt idx="3575">
                  <c:v>29.857096769999998</c:v>
                </c:pt>
                <c:pt idx="3576">
                  <c:v>29.879032259999999</c:v>
                </c:pt>
                <c:pt idx="3577">
                  <c:v>29.899032259999998</c:v>
                </c:pt>
                <c:pt idx="3578">
                  <c:v>29.919032260000002</c:v>
                </c:pt>
                <c:pt idx="3579">
                  <c:v>29.93516129</c:v>
                </c:pt>
                <c:pt idx="3580">
                  <c:v>29.949354840000002</c:v>
                </c:pt>
                <c:pt idx="3581">
                  <c:v>29.96129032</c:v>
                </c:pt>
                <c:pt idx="3582">
                  <c:v>29.969354840000001</c:v>
                </c:pt>
                <c:pt idx="3583">
                  <c:v>29.977419350000002</c:v>
                </c:pt>
                <c:pt idx="3584">
                  <c:v>29.981612899999998</c:v>
                </c:pt>
                <c:pt idx="3585">
                  <c:v>29.981612899999998</c:v>
                </c:pt>
                <c:pt idx="3586">
                  <c:v>29.981612899999998</c:v>
                </c:pt>
                <c:pt idx="3587">
                  <c:v>29.979677420000002</c:v>
                </c:pt>
                <c:pt idx="3588">
                  <c:v>29.97580645</c:v>
                </c:pt>
                <c:pt idx="3589">
                  <c:v>29.96774194</c:v>
                </c:pt>
                <c:pt idx="3590">
                  <c:v>29.959677419999998</c:v>
                </c:pt>
                <c:pt idx="3591">
                  <c:v>29.949354840000002</c:v>
                </c:pt>
                <c:pt idx="3592">
                  <c:v>29.93709677</c:v>
                </c:pt>
                <c:pt idx="3593">
                  <c:v>29.92483871</c:v>
                </c:pt>
                <c:pt idx="3594">
                  <c:v>29.908709680000001</c:v>
                </c:pt>
                <c:pt idx="3595">
                  <c:v>29.892580649999999</c:v>
                </c:pt>
                <c:pt idx="3596">
                  <c:v>29.87645161</c:v>
                </c:pt>
                <c:pt idx="3597">
                  <c:v>29.860322579999998</c:v>
                </c:pt>
                <c:pt idx="3598">
                  <c:v>29.842258059999999</c:v>
                </c:pt>
                <c:pt idx="3599">
                  <c:v>29.82419355</c:v>
                </c:pt>
                <c:pt idx="3600">
                  <c:v>29.804193550000001</c:v>
                </c:pt>
                <c:pt idx="3601">
                  <c:v>29.784193550000001</c:v>
                </c:pt>
                <c:pt idx="3602">
                  <c:v>29.764193550000002</c:v>
                </c:pt>
                <c:pt idx="3603">
                  <c:v>29.744193549999999</c:v>
                </c:pt>
                <c:pt idx="3604">
                  <c:v>29.722258060000001</c:v>
                </c:pt>
                <c:pt idx="3605">
                  <c:v>29.700322580000002</c:v>
                </c:pt>
                <c:pt idx="3606">
                  <c:v>29.678387099999998</c:v>
                </c:pt>
                <c:pt idx="3607">
                  <c:v>29.656451610000001</c:v>
                </c:pt>
                <c:pt idx="3608">
                  <c:v>29.636451610000002</c:v>
                </c:pt>
                <c:pt idx="3609">
                  <c:v>29.61419355</c:v>
                </c:pt>
                <c:pt idx="3610">
                  <c:v>29.593870970000001</c:v>
                </c:pt>
                <c:pt idx="3611">
                  <c:v>29.573548389999999</c:v>
                </c:pt>
                <c:pt idx="3612">
                  <c:v>29.55548387</c:v>
                </c:pt>
                <c:pt idx="3613">
                  <c:v>29.539354840000001</c:v>
                </c:pt>
                <c:pt idx="3614">
                  <c:v>29.52322581</c:v>
                </c:pt>
                <c:pt idx="3615">
                  <c:v>29.50709677</c:v>
                </c:pt>
                <c:pt idx="3616">
                  <c:v>29.49290323</c:v>
                </c:pt>
                <c:pt idx="3617">
                  <c:v>29.478709680000001</c:v>
                </c:pt>
                <c:pt idx="3618">
                  <c:v>29.46645161</c:v>
                </c:pt>
                <c:pt idx="3619">
                  <c:v>29.452258059999998</c:v>
                </c:pt>
                <c:pt idx="3620">
                  <c:v>29.44032258</c:v>
                </c:pt>
                <c:pt idx="3621">
                  <c:v>29.426129029999998</c:v>
                </c:pt>
                <c:pt idx="3622">
                  <c:v>29.41419355</c:v>
                </c:pt>
                <c:pt idx="3623">
                  <c:v>29.402258060000001</c:v>
                </c:pt>
                <c:pt idx="3624">
                  <c:v>29.390322579999999</c:v>
                </c:pt>
                <c:pt idx="3625">
                  <c:v>29.378387100000001</c:v>
                </c:pt>
                <c:pt idx="3626">
                  <c:v>29.3683871</c:v>
                </c:pt>
                <c:pt idx="3627">
                  <c:v>29.358387100000002</c:v>
                </c:pt>
                <c:pt idx="3628">
                  <c:v>29.3483871</c:v>
                </c:pt>
                <c:pt idx="3629">
                  <c:v>29.340322579999999</c:v>
                </c:pt>
                <c:pt idx="3630">
                  <c:v>29.332258060000001</c:v>
                </c:pt>
                <c:pt idx="3631">
                  <c:v>29.326129030000001</c:v>
                </c:pt>
                <c:pt idx="3632">
                  <c:v>29.32</c:v>
                </c:pt>
                <c:pt idx="3633">
                  <c:v>29.31580645</c:v>
                </c:pt>
                <c:pt idx="3634">
                  <c:v>29.3116129</c:v>
                </c:pt>
                <c:pt idx="3635">
                  <c:v>29.309354840000001</c:v>
                </c:pt>
                <c:pt idx="3636">
                  <c:v>29.307096770000001</c:v>
                </c:pt>
                <c:pt idx="3637">
                  <c:v>29.304838709999999</c:v>
                </c:pt>
                <c:pt idx="3638">
                  <c:v>29.302580649999999</c:v>
                </c:pt>
                <c:pt idx="3639">
                  <c:v>29.30032258</c:v>
                </c:pt>
                <c:pt idx="3640">
                  <c:v>29.298387099999999</c:v>
                </c:pt>
                <c:pt idx="3641">
                  <c:v>29.296451609999998</c:v>
                </c:pt>
                <c:pt idx="3642">
                  <c:v>29.296451609999998</c:v>
                </c:pt>
                <c:pt idx="3643">
                  <c:v>29.296451609999998</c:v>
                </c:pt>
                <c:pt idx="3644">
                  <c:v>29.294516130000002</c:v>
                </c:pt>
                <c:pt idx="3645">
                  <c:v>29.292580650000001</c:v>
                </c:pt>
                <c:pt idx="3646">
                  <c:v>29.292580650000001</c:v>
                </c:pt>
                <c:pt idx="3647">
                  <c:v>29.29064516</c:v>
                </c:pt>
                <c:pt idx="3648">
                  <c:v>29.28870968</c:v>
                </c:pt>
                <c:pt idx="3649">
                  <c:v>29.28258065</c:v>
                </c:pt>
                <c:pt idx="3650">
                  <c:v>29.276451609999999</c:v>
                </c:pt>
                <c:pt idx="3651">
                  <c:v>29.268387100000002</c:v>
                </c:pt>
                <c:pt idx="3652">
                  <c:v>29.2583871</c:v>
                </c:pt>
                <c:pt idx="3653">
                  <c:v>29.246129029999999</c:v>
                </c:pt>
                <c:pt idx="3654">
                  <c:v>29.233870970000002</c:v>
                </c:pt>
                <c:pt idx="3655">
                  <c:v>29.21967742</c:v>
                </c:pt>
                <c:pt idx="3656">
                  <c:v>29.207419349999999</c:v>
                </c:pt>
                <c:pt idx="3657">
                  <c:v>29.19129032</c:v>
                </c:pt>
                <c:pt idx="3658">
                  <c:v>29.175161289999998</c:v>
                </c:pt>
                <c:pt idx="3659">
                  <c:v>29.15903226</c:v>
                </c:pt>
                <c:pt idx="3660">
                  <c:v>29.140967740000001</c:v>
                </c:pt>
                <c:pt idx="3661">
                  <c:v>29.120967740000001</c:v>
                </c:pt>
                <c:pt idx="3662">
                  <c:v>29.100967740000002</c:v>
                </c:pt>
                <c:pt idx="3663">
                  <c:v>29.078709679999999</c:v>
                </c:pt>
                <c:pt idx="3664">
                  <c:v>29.05451613</c:v>
                </c:pt>
                <c:pt idx="3665">
                  <c:v>29.03032258</c:v>
                </c:pt>
                <c:pt idx="3666">
                  <c:v>29.00612903</c:v>
                </c:pt>
                <c:pt idx="3667">
                  <c:v>28.981935480000001</c:v>
                </c:pt>
                <c:pt idx="3668">
                  <c:v>28.957741939999998</c:v>
                </c:pt>
                <c:pt idx="3669">
                  <c:v>28.933548389999999</c:v>
                </c:pt>
                <c:pt idx="3670">
                  <c:v>28.909354839999999</c:v>
                </c:pt>
                <c:pt idx="3671">
                  <c:v>28.887096769999999</c:v>
                </c:pt>
                <c:pt idx="3672">
                  <c:v>28.864838710000001</c:v>
                </c:pt>
                <c:pt idx="3673">
                  <c:v>28.842580649999999</c:v>
                </c:pt>
                <c:pt idx="3674">
                  <c:v>28.820322579999999</c:v>
                </c:pt>
                <c:pt idx="3675">
                  <c:v>28.8</c:v>
                </c:pt>
                <c:pt idx="3676">
                  <c:v>28.779677419999999</c:v>
                </c:pt>
                <c:pt idx="3677">
                  <c:v>28.75935484</c:v>
                </c:pt>
                <c:pt idx="3678">
                  <c:v>28.740967739999999</c:v>
                </c:pt>
                <c:pt idx="3679">
                  <c:v>28.722580650000001</c:v>
                </c:pt>
                <c:pt idx="3680">
                  <c:v>28.708709679999998</c:v>
                </c:pt>
                <c:pt idx="3681">
                  <c:v>28.696774189999999</c:v>
                </c:pt>
                <c:pt idx="3682">
                  <c:v>28.688709679999999</c:v>
                </c:pt>
                <c:pt idx="3683">
                  <c:v>28.682580649999998</c:v>
                </c:pt>
                <c:pt idx="3684">
                  <c:v>28.680645160000001</c:v>
                </c:pt>
                <c:pt idx="3685">
                  <c:v>28.678709680000001</c:v>
                </c:pt>
                <c:pt idx="3686">
                  <c:v>28.678709680000001</c:v>
                </c:pt>
                <c:pt idx="3687">
                  <c:v>28.680645160000001</c:v>
                </c:pt>
                <c:pt idx="3688">
                  <c:v>28.684516129999999</c:v>
                </c:pt>
                <c:pt idx="3689">
                  <c:v>28.686451609999999</c:v>
                </c:pt>
                <c:pt idx="3690">
                  <c:v>28.686451609999999</c:v>
                </c:pt>
                <c:pt idx="3691">
                  <c:v>28.686451609999999</c:v>
                </c:pt>
                <c:pt idx="3692">
                  <c:v>28.6883871</c:v>
                </c:pt>
                <c:pt idx="3693">
                  <c:v>28.69032258</c:v>
                </c:pt>
                <c:pt idx="3694">
                  <c:v>28.69451613</c:v>
                </c:pt>
                <c:pt idx="3695">
                  <c:v>28.69870968</c:v>
                </c:pt>
                <c:pt idx="3696">
                  <c:v>28.70290323</c:v>
                </c:pt>
                <c:pt idx="3697">
                  <c:v>28.70709677</c:v>
                </c:pt>
                <c:pt idx="3698">
                  <c:v>28.70935484</c:v>
                </c:pt>
                <c:pt idx="3699">
                  <c:v>28.711612899999999</c:v>
                </c:pt>
                <c:pt idx="3700">
                  <c:v>28.715806449999999</c:v>
                </c:pt>
                <c:pt idx="3701">
                  <c:v>28.718064519999999</c:v>
                </c:pt>
                <c:pt idx="3702">
                  <c:v>28.722258060000001</c:v>
                </c:pt>
                <c:pt idx="3703">
                  <c:v>28.724516130000001</c:v>
                </c:pt>
                <c:pt idx="3704">
                  <c:v>28.72677419</c:v>
                </c:pt>
                <c:pt idx="3705">
                  <c:v>28.72903226</c:v>
                </c:pt>
                <c:pt idx="3706">
                  <c:v>28.72903226</c:v>
                </c:pt>
                <c:pt idx="3707">
                  <c:v>28.731290319999999</c:v>
                </c:pt>
                <c:pt idx="3708">
                  <c:v>28.735483869999999</c:v>
                </c:pt>
                <c:pt idx="3709">
                  <c:v>28.73967742</c:v>
                </c:pt>
                <c:pt idx="3710">
                  <c:v>28.747741940000001</c:v>
                </c:pt>
                <c:pt idx="3711">
                  <c:v>28.755806450000001</c:v>
                </c:pt>
                <c:pt idx="3712">
                  <c:v>28.765806449999999</c:v>
                </c:pt>
                <c:pt idx="3713">
                  <c:v>28.775806450000001</c:v>
                </c:pt>
                <c:pt idx="3714">
                  <c:v>28.78774194</c:v>
                </c:pt>
                <c:pt idx="3715">
                  <c:v>28.797741940000002</c:v>
                </c:pt>
                <c:pt idx="3716">
                  <c:v>28.81</c:v>
                </c:pt>
                <c:pt idx="3717">
                  <c:v>28.822258059999999</c:v>
                </c:pt>
                <c:pt idx="3718">
                  <c:v>28.832580650000001</c:v>
                </c:pt>
                <c:pt idx="3719">
                  <c:v>28.842903230000001</c:v>
                </c:pt>
                <c:pt idx="3720">
                  <c:v>28.855161290000002</c:v>
                </c:pt>
                <c:pt idx="3721">
                  <c:v>28.86709677</c:v>
                </c:pt>
                <c:pt idx="3722">
                  <c:v>28.879032259999999</c:v>
                </c:pt>
                <c:pt idx="3723">
                  <c:v>28.890967740000001</c:v>
                </c:pt>
                <c:pt idx="3724">
                  <c:v>28.90290323</c:v>
                </c:pt>
                <c:pt idx="3725">
                  <c:v>28.914838710000001</c:v>
                </c:pt>
                <c:pt idx="3726">
                  <c:v>28.92677419</c:v>
                </c:pt>
                <c:pt idx="3727">
                  <c:v>28.940967740000001</c:v>
                </c:pt>
                <c:pt idx="3728">
                  <c:v>28.955161289999999</c:v>
                </c:pt>
                <c:pt idx="3729">
                  <c:v>28.971290320000001</c:v>
                </c:pt>
                <c:pt idx="3730">
                  <c:v>28.98741935</c:v>
                </c:pt>
                <c:pt idx="3731">
                  <c:v>29.001612900000001</c:v>
                </c:pt>
                <c:pt idx="3732">
                  <c:v>29.019677420000001</c:v>
                </c:pt>
                <c:pt idx="3733">
                  <c:v>29.035806449999999</c:v>
                </c:pt>
                <c:pt idx="3734">
                  <c:v>29.053870969999998</c:v>
                </c:pt>
                <c:pt idx="3735">
                  <c:v>29.07193548</c:v>
                </c:pt>
                <c:pt idx="3736">
                  <c:v>29.09</c:v>
                </c:pt>
                <c:pt idx="3737">
                  <c:v>29.112258059999998</c:v>
                </c:pt>
                <c:pt idx="3738">
                  <c:v>29.134193549999999</c:v>
                </c:pt>
                <c:pt idx="3739">
                  <c:v>29.154193549999999</c:v>
                </c:pt>
                <c:pt idx="3740">
                  <c:v>29.178387099999998</c:v>
                </c:pt>
                <c:pt idx="3741">
                  <c:v>29.200645160000001</c:v>
                </c:pt>
                <c:pt idx="3742">
                  <c:v>29.222580650000001</c:v>
                </c:pt>
                <c:pt idx="3743">
                  <c:v>29.24483871</c:v>
                </c:pt>
                <c:pt idx="3744">
                  <c:v>29.267096769999998</c:v>
                </c:pt>
                <c:pt idx="3745">
                  <c:v>29.291290320000002</c:v>
                </c:pt>
                <c:pt idx="3746">
                  <c:v>29.315483870000001</c:v>
                </c:pt>
                <c:pt idx="3747">
                  <c:v>29.337419350000001</c:v>
                </c:pt>
                <c:pt idx="3748">
                  <c:v>29.359354840000002</c:v>
                </c:pt>
                <c:pt idx="3749">
                  <c:v>29.381290320000002</c:v>
                </c:pt>
                <c:pt idx="3750">
                  <c:v>29.405483870000001</c:v>
                </c:pt>
                <c:pt idx="3751">
                  <c:v>29.429677420000001</c:v>
                </c:pt>
                <c:pt idx="3752">
                  <c:v>29.45612903</c:v>
                </c:pt>
                <c:pt idx="3753">
                  <c:v>29.484516129999999</c:v>
                </c:pt>
                <c:pt idx="3754">
                  <c:v>29.514838709999999</c:v>
                </c:pt>
                <c:pt idx="3755">
                  <c:v>29.545161289999999</c:v>
                </c:pt>
                <c:pt idx="3756">
                  <c:v>29.575483869999999</c:v>
                </c:pt>
                <c:pt idx="3757">
                  <c:v>29.60774194</c:v>
                </c:pt>
                <c:pt idx="3758">
                  <c:v>29.64</c:v>
                </c:pt>
                <c:pt idx="3759">
                  <c:v>29.672258060000001</c:v>
                </c:pt>
                <c:pt idx="3760">
                  <c:v>29.706451609999998</c:v>
                </c:pt>
                <c:pt idx="3761">
                  <c:v>29.742580650000001</c:v>
                </c:pt>
                <c:pt idx="3762">
                  <c:v>29.778709679999999</c:v>
                </c:pt>
                <c:pt idx="3763">
                  <c:v>29.81483871</c:v>
                </c:pt>
                <c:pt idx="3764">
                  <c:v>29.853225810000001</c:v>
                </c:pt>
                <c:pt idx="3765">
                  <c:v>29.893548389999999</c:v>
                </c:pt>
                <c:pt idx="3766">
                  <c:v>29.933870970000001</c:v>
                </c:pt>
                <c:pt idx="3767">
                  <c:v>29.976129029999999</c:v>
                </c:pt>
                <c:pt idx="3768">
                  <c:v>30.018387100000002</c:v>
                </c:pt>
                <c:pt idx="3769">
                  <c:v>30.05870968</c:v>
                </c:pt>
                <c:pt idx="3770">
                  <c:v>30.10129032</c:v>
                </c:pt>
                <c:pt idx="3771">
                  <c:v>30.141612899999998</c:v>
                </c:pt>
                <c:pt idx="3772">
                  <c:v>30.18</c:v>
                </c:pt>
                <c:pt idx="3773">
                  <c:v>30.218387100000001</c:v>
                </c:pt>
                <c:pt idx="3774">
                  <c:v>30.254516129999999</c:v>
                </c:pt>
                <c:pt idx="3775">
                  <c:v>30.29064516</c:v>
                </c:pt>
                <c:pt idx="3776">
                  <c:v>30.322903230000001</c:v>
                </c:pt>
                <c:pt idx="3777">
                  <c:v>30.357419350000001</c:v>
                </c:pt>
                <c:pt idx="3778">
                  <c:v>30.393870969999998</c:v>
                </c:pt>
                <c:pt idx="3779">
                  <c:v>30.430322579999999</c:v>
                </c:pt>
                <c:pt idx="3780">
                  <c:v>30.46870968</c:v>
                </c:pt>
                <c:pt idx="3781">
                  <c:v>30.504838710000001</c:v>
                </c:pt>
                <c:pt idx="3782">
                  <c:v>30.54290323</c:v>
                </c:pt>
                <c:pt idx="3783">
                  <c:v>30.583225809999998</c:v>
                </c:pt>
                <c:pt idx="3784">
                  <c:v>30.621612899999999</c:v>
                </c:pt>
                <c:pt idx="3785">
                  <c:v>30.66</c:v>
                </c:pt>
                <c:pt idx="3786">
                  <c:v>30.700322580000002</c:v>
                </c:pt>
                <c:pt idx="3787">
                  <c:v>30.74064516</c:v>
                </c:pt>
                <c:pt idx="3788">
                  <c:v>30.780967740000001</c:v>
                </c:pt>
                <c:pt idx="3789">
                  <c:v>30.821290319999999</c:v>
                </c:pt>
                <c:pt idx="3790">
                  <c:v>30.861612900000001</c:v>
                </c:pt>
                <c:pt idx="3791">
                  <c:v>30.901935479999999</c:v>
                </c:pt>
                <c:pt idx="3792">
                  <c:v>30.94032258</c:v>
                </c:pt>
                <c:pt idx="3793">
                  <c:v>30.980645160000002</c:v>
                </c:pt>
                <c:pt idx="3794">
                  <c:v>31.019032259999999</c:v>
                </c:pt>
                <c:pt idx="3795">
                  <c:v>31.055161290000001</c:v>
                </c:pt>
                <c:pt idx="3796">
                  <c:v>31.091290319999999</c:v>
                </c:pt>
                <c:pt idx="3797">
                  <c:v>31.12741935</c:v>
                </c:pt>
                <c:pt idx="3798">
                  <c:v>31.163870970000001</c:v>
                </c:pt>
                <c:pt idx="3799">
                  <c:v>31.198387100000001</c:v>
                </c:pt>
                <c:pt idx="3800">
                  <c:v>31.234838709999998</c:v>
                </c:pt>
                <c:pt idx="3801">
                  <c:v>31.269032259999999</c:v>
                </c:pt>
                <c:pt idx="3802">
                  <c:v>31.30129032</c:v>
                </c:pt>
                <c:pt idx="3803">
                  <c:v>31.333548390000001</c:v>
                </c:pt>
                <c:pt idx="3804">
                  <c:v>31.363870970000001</c:v>
                </c:pt>
                <c:pt idx="3805">
                  <c:v>31.394193550000001</c:v>
                </c:pt>
                <c:pt idx="3806">
                  <c:v>31.42258065</c:v>
                </c:pt>
                <c:pt idx="3807">
                  <c:v>31.450967739999999</c:v>
                </c:pt>
                <c:pt idx="3808">
                  <c:v>31.477096769999999</c:v>
                </c:pt>
                <c:pt idx="3809">
                  <c:v>31.501290319999999</c:v>
                </c:pt>
                <c:pt idx="3810">
                  <c:v>31.525483869999999</c:v>
                </c:pt>
                <c:pt idx="3811">
                  <c:v>31.549677419999998</c:v>
                </c:pt>
                <c:pt idx="3812">
                  <c:v>31.573870970000002</c:v>
                </c:pt>
                <c:pt idx="3813">
                  <c:v>31.59612903</c:v>
                </c:pt>
                <c:pt idx="3814">
                  <c:v>31.61612903</c:v>
                </c:pt>
                <c:pt idx="3815">
                  <c:v>31.63806452</c:v>
                </c:pt>
                <c:pt idx="3816">
                  <c:v>31.65806452</c:v>
                </c:pt>
                <c:pt idx="3817">
                  <c:v>31.678387099999998</c:v>
                </c:pt>
                <c:pt idx="3818">
                  <c:v>31.69870968</c:v>
                </c:pt>
                <c:pt idx="3819">
                  <c:v>31.717096770000001</c:v>
                </c:pt>
                <c:pt idx="3820">
                  <c:v>31.73322581</c:v>
                </c:pt>
                <c:pt idx="3821">
                  <c:v>31.751290319999999</c:v>
                </c:pt>
                <c:pt idx="3822">
                  <c:v>31.767419350000001</c:v>
                </c:pt>
                <c:pt idx="3823">
                  <c:v>31.78354839</c:v>
                </c:pt>
                <c:pt idx="3824">
                  <c:v>31.799677419999998</c:v>
                </c:pt>
                <c:pt idx="3825">
                  <c:v>31.81580645</c:v>
                </c:pt>
                <c:pt idx="3826">
                  <c:v>31.831935479999999</c:v>
                </c:pt>
                <c:pt idx="3827">
                  <c:v>31.84612903</c:v>
                </c:pt>
                <c:pt idx="3828">
                  <c:v>31.860322579999998</c:v>
                </c:pt>
                <c:pt idx="3829">
                  <c:v>31.87451613</c:v>
                </c:pt>
                <c:pt idx="3830">
                  <c:v>31.888709680000002</c:v>
                </c:pt>
                <c:pt idx="3831">
                  <c:v>31.90290323</c:v>
                </c:pt>
                <c:pt idx="3832">
                  <c:v>31.91516129</c:v>
                </c:pt>
                <c:pt idx="3833">
                  <c:v>31.929354839999998</c:v>
                </c:pt>
                <c:pt idx="3834">
                  <c:v>31.94354839</c:v>
                </c:pt>
                <c:pt idx="3835">
                  <c:v>31.957741939999998</c:v>
                </c:pt>
                <c:pt idx="3836">
                  <c:v>31.97387097</c:v>
                </c:pt>
                <c:pt idx="3837">
                  <c:v>31.99</c:v>
                </c:pt>
                <c:pt idx="3838">
                  <c:v>32.006129029999997</c:v>
                </c:pt>
                <c:pt idx="3839">
                  <c:v>32.02419355</c:v>
                </c:pt>
                <c:pt idx="3840">
                  <c:v>32.042258060000002</c:v>
                </c:pt>
                <c:pt idx="3841">
                  <c:v>32.062580650000001</c:v>
                </c:pt>
                <c:pt idx="3842">
                  <c:v>32.080967739999998</c:v>
                </c:pt>
                <c:pt idx="3843">
                  <c:v>32.101290319999997</c:v>
                </c:pt>
                <c:pt idx="3844">
                  <c:v>32.121612900000002</c:v>
                </c:pt>
                <c:pt idx="3845">
                  <c:v>32.141935480000001</c:v>
                </c:pt>
                <c:pt idx="3846">
                  <c:v>32.162258059999999</c:v>
                </c:pt>
                <c:pt idx="3847">
                  <c:v>32.182580649999998</c:v>
                </c:pt>
                <c:pt idx="3848">
                  <c:v>32.200645160000001</c:v>
                </c:pt>
                <c:pt idx="3849">
                  <c:v>32.220645159999997</c:v>
                </c:pt>
                <c:pt idx="3850">
                  <c:v>32.24064516</c:v>
                </c:pt>
                <c:pt idx="3851">
                  <c:v>32.260645160000003</c:v>
                </c:pt>
                <c:pt idx="3852">
                  <c:v>32.278709679999999</c:v>
                </c:pt>
                <c:pt idx="3853">
                  <c:v>32.296774190000001</c:v>
                </c:pt>
                <c:pt idx="3854">
                  <c:v>32.317096769999999</c:v>
                </c:pt>
                <c:pt idx="3855">
                  <c:v>32.335483869999997</c:v>
                </c:pt>
                <c:pt idx="3856">
                  <c:v>32.353870970000003</c:v>
                </c:pt>
                <c:pt idx="3857">
                  <c:v>32.374193550000001</c:v>
                </c:pt>
                <c:pt idx="3858">
                  <c:v>32.39451613</c:v>
                </c:pt>
                <c:pt idx="3859">
                  <c:v>32.416774189999998</c:v>
                </c:pt>
                <c:pt idx="3860">
                  <c:v>32.436774190000001</c:v>
                </c:pt>
                <c:pt idx="3861">
                  <c:v>32.458709679999998</c:v>
                </c:pt>
                <c:pt idx="3862">
                  <c:v>32.478709680000001</c:v>
                </c:pt>
                <c:pt idx="3863">
                  <c:v>32.502903230000001</c:v>
                </c:pt>
                <c:pt idx="3864">
                  <c:v>32.52709677</c:v>
                </c:pt>
                <c:pt idx="3865">
                  <c:v>32.55129032</c:v>
                </c:pt>
                <c:pt idx="3866">
                  <c:v>32.579354840000001</c:v>
                </c:pt>
                <c:pt idx="3867">
                  <c:v>32.607741939999997</c:v>
                </c:pt>
                <c:pt idx="3868">
                  <c:v>32.636129029999999</c:v>
                </c:pt>
                <c:pt idx="3869">
                  <c:v>32.666451610000003</c:v>
                </c:pt>
                <c:pt idx="3870">
                  <c:v>32.696774189999999</c:v>
                </c:pt>
                <c:pt idx="3871">
                  <c:v>32.729032259999997</c:v>
                </c:pt>
                <c:pt idx="3872">
                  <c:v>32.761290320000001</c:v>
                </c:pt>
                <c:pt idx="3873">
                  <c:v>32.793548389999998</c:v>
                </c:pt>
                <c:pt idx="3874">
                  <c:v>32.825806450000002</c:v>
                </c:pt>
                <c:pt idx="3875">
                  <c:v>32.858064519999999</c:v>
                </c:pt>
                <c:pt idx="3876">
                  <c:v>32.892258060000003</c:v>
                </c:pt>
                <c:pt idx="3877">
                  <c:v>32.924516130000001</c:v>
                </c:pt>
                <c:pt idx="3878">
                  <c:v>32.956774189999997</c:v>
                </c:pt>
                <c:pt idx="3879">
                  <c:v>32.990967740000002</c:v>
                </c:pt>
                <c:pt idx="3880">
                  <c:v>33.02322581</c:v>
                </c:pt>
                <c:pt idx="3881">
                  <c:v>33.055483870000003</c:v>
                </c:pt>
                <c:pt idx="3882">
                  <c:v>33.090000000000003</c:v>
                </c:pt>
                <c:pt idx="3883">
                  <c:v>33.124516130000003</c:v>
                </c:pt>
                <c:pt idx="3884">
                  <c:v>33.159032259999996</c:v>
                </c:pt>
                <c:pt idx="3885">
                  <c:v>33.19129032</c:v>
                </c:pt>
                <c:pt idx="3886">
                  <c:v>33.225483869999998</c:v>
                </c:pt>
                <c:pt idx="3887">
                  <c:v>33.259677420000003</c:v>
                </c:pt>
                <c:pt idx="3888">
                  <c:v>33.291935479999999</c:v>
                </c:pt>
                <c:pt idx="3889">
                  <c:v>33.326129029999997</c:v>
                </c:pt>
                <c:pt idx="3890">
                  <c:v>33.358387100000002</c:v>
                </c:pt>
                <c:pt idx="3891">
                  <c:v>33.392580649999999</c:v>
                </c:pt>
                <c:pt idx="3892">
                  <c:v>33.424838710000003</c:v>
                </c:pt>
                <c:pt idx="3893">
                  <c:v>33.459354840000003</c:v>
                </c:pt>
                <c:pt idx="3894">
                  <c:v>33.4916129</c:v>
                </c:pt>
                <c:pt idx="3895">
                  <c:v>33.521935480000003</c:v>
                </c:pt>
                <c:pt idx="3896">
                  <c:v>33.554193550000001</c:v>
                </c:pt>
                <c:pt idx="3897">
                  <c:v>33.584516129999997</c:v>
                </c:pt>
                <c:pt idx="3898">
                  <c:v>33.612580649999998</c:v>
                </c:pt>
                <c:pt idx="3899">
                  <c:v>33.642580649999999</c:v>
                </c:pt>
                <c:pt idx="3900">
                  <c:v>33.670645159999999</c:v>
                </c:pt>
                <c:pt idx="3901">
                  <c:v>33.699032260000003</c:v>
                </c:pt>
                <c:pt idx="3902">
                  <c:v>33.727419349999998</c:v>
                </c:pt>
                <c:pt idx="3903">
                  <c:v>33.753548389999999</c:v>
                </c:pt>
                <c:pt idx="3904">
                  <c:v>33.781612899999999</c:v>
                </c:pt>
                <c:pt idx="3905">
                  <c:v>33.80967742</c:v>
                </c:pt>
                <c:pt idx="3906">
                  <c:v>33.837741940000001</c:v>
                </c:pt>
                <c:pt idx="3907">
                  <c:v>33.866129030000003</c:v>
                </c:pt>
                <c:pt idx="3908">
                  <c:v>33.89451613</c:v>
                </c:pt>
                <c:pt idx="3909">
                  <c:v>33.922903230000003</c:v>
                </c:pt>
                <c:pt idx="3910">
                  <c:v>33.949354839999998</c:v>
                </c:pt>
                <c:pt idx="3911">
                  <c:v>33.977741940000001</c:v>
                </c:pt>
                <c:pt idx="3912">
                  <c:v>34.006129029999997</c:v>
                </c:pt>
                <c:pt idx="3913">
                  <c:v>34.032258059999997</c:v>
                </c:pt>
                <c:pt idx="3914">
                  <c:v>34.058387099999997</c:v>
                </c:pt>
                <c:pt idx="3915">
                  <c:v>34.084516129999997</c:v>
                </c:pt>
                <c:pt idx="3916">
                  <c:v>34.110645159999997</c:v>
                </c:pt>
                <c:pt idx="3917">
                  <c:v>34.136774189999997</c:v>
                </c:pt>
                <c:pt idx="3918">
                  <c:v>34.162903229999998</c:v>
                </c:pt>
                <c:pt idx="3919">
                  <c:v>34.189032259999998</c:v>
                </c:pt>
                <c:pt idx="3920">
                  <c:v>34.213225809999997</c:v>
                </c:pt>
                <c:pt idx="3921">
                  <c:v>34.237419350000003</c:v>
                </c:pt>
                <c:pt idx="3922">
                  <c:v>34.261612900000003</c:v>
                </c:pt>
                <c:pt idx="3923">
                  <c:v>34.285806450000003</c:v>
                </c:pt>
                <c:pt idx="3924">
                  <c:v>34.30774194</c:v>
                </c:pt>
                <c:pt idx="3925">
                  <c:v>34.329677420000003</c:v>
                </c:pt>
                <c:pt idx="3926">
                  <c:v>34.353870970000003</c:v>
                </c:pt>
                <c:pt idx="3927">
                  <c:v>34.376129030000001</c:v>
                </c:pt>
                <c:pt idx="3928">
                  <c:v>34.39645161</c:v>
                </c:pt>
                <c:pt idx="3929">
                  <c:v>34.418709679999999</c:v>
                </c:pt>
                <c:pt idx="3930">
                  <c:v>34.439032259999998</c:v>
                </c:pt>
                <c:pt idx="3931">
                  <c:v>34.461290320000003</c:v>
                </c:pt>
                <c:pt idx="3932">
                  <c:v>34.481290319999999</c:v>
                </c:pt>
                <c:pt idx="3933">
                  <c:v>34.501290320000003</c:v>
                </c:pt>
                <c:pt idx="3934">
                  <c:v>34.523548390000002</c:v>
                </c:pt>
                <c:pt idx="3935">
                  <c:v>34.54387097</c:v>
                </c:pt>
                <c:pt idx="3936">
                  <c:v>34.562258059999998</c:v>
                </c:pt>
                <c:pt idx="3937">
                  <c:v>34.582580649999997</c:v>
                </c:pt>
                <c:pt idx="3938">
                  <c:v>34.600645159999999</c:v>
                </c:pt>
                <c:pt idx="3939">
                  <c:v>34.620645160000002</c:v>
                </c:pt>
                <c:pt idx="3940">
                  <c:v>34.640645159999998</c:v>
                </c:pt>
                <c:pt idx="3941">
                  <c:v>34.662580650000002</c:v>
                </c:pt>
                <c:pt idx="3942">
                  <c:v>34.682580649999998</c:v>
                </c:pt>
                <c:pt idx="3943">
                  <c:v>34.702580650000002</c:v>
                </c:pt>
                <c:pt idx="3944">
                  <c:v>34.72483871</c:v>
                </c:pt>
                <c:pt idx="3945">
                  <c:v>34.747096769999999</c:v>
                </c:pt>
                <c:pt idx="3946">
                  <c:v>34.771290319999999</c:v>
                </c:pt>
                <c:pt idx="3947">
                  <c:v>34.797419349999998</c:v>
                </c:pt>
                <c:pt idx="3948">
                  <c:v>34.821612899999998</c:v>
                </c:pt>
                <c:pt idx="3949">
                  <c:v>34.845806449999998</c:v>
                </c:pt>
                <c:pt idx="3950">
                  <c:v>34.871935479999998</c:v>
                </c:pt>
                <c:pt idx="3951">
                  <c:v>34.900322580000001</c:v>
                </c:pt>
                <c:pt idx="3952">
                  <c:v>34.928709679999997</c:v>
                </c:pt>
                <c:pt idx="3953">
                  <c:v>34.955161289999999</c:v>
                </c:pt>
                <c:pt idx="3954">
                  <c:v>34.981612900000002</c:v>
                </c:pt>
                <c:pt idx="3955">
                  <c:v>35.01</c:v>
                </c:pt>
                <c:pt idx="3956">
                  <c:v>35.038387100000001</c:v>
                </c:pt>
                <c:pt idx="3957">
                  <c:v>35.064516130000001</c:v>
                </c:pt>
                <c:pt idx="3958">
                  <c:v>35.092580650000002</c:v>
                </c:pt>
                <c:pt idx="3959">
                  <c:v>35.120645160000002</c:v>
                </c:pt>
                <c:pt idx="3960">
                  <c:v>35.146774190000002</c:v>
                </c:pt>
                <c:pt idx="3961">
                  <c:v>35.172903230000003</c:v>
                </c:pt>
                <c:pt idx="3962">
                  <c:v>35.197096770000002</c:v>
                </c:pt>
                <c:pt idx="3963">
                  <c:v>35.221290320000001</c:v>
                </c:pt>
                <c:pt idx="3964">
                  <c:v>35.245483870000001</c:v>
                </c:pt>
                <c:pt idx="3965">
                  <c:v>35.267419349999997</c:v>
                </c:pt>
                <c:pt idx="3966">
                  <c:v>35.289354840000001</c:v>
                </c:pt>
                <c:pt idx="3967">
                  <c:v>35.311290319999998</c:v>
                </c:pt>
                <c:pt idx="3968">
                  <c:v>35.331290320000001</c:v>
                </c:pt>
                <c:pt idx="3969">
                  <c:v>35.35354839</c:v>
                </c:pt>
                <c:pt idx="3970">
                  <c:v>35.371612900000002</c:v>
                </c:pt>
                <c:pt idx="3971">
                  <c:v>35.391935480000001</c:v>
                </c:pt>
                <c:pt idx="3972">
                  <c:v>35.410322579999999</c:v>
                </c:pt>
                <c:pt idx="3973">
                  <c:v>35.428709679999997</c:v>
                </c:pt>
                <c:pt idx="3974">
                  <c:v>35.447096770000002</c:v>
                </c:pt>
                <c:pt idx="3975">
                  <c:v>35.465161289999998</c:v>
                </c:pt>
                <c:pt idx="3976">
                  <c:v>35.48322581</c:v>
                </c:pt>
                <c:pt idx="3977">
                  <c:v>35.499354840000002</c:v>
                </c:pt>
                <c:pt idx="3978">
                  <c:v>35.513548389999997</c:v>
                </c:pt>
                <c:pt idx="3979">
                  <c:v>35.529677419999999</c:v>
                </c:pt>
                <c:pt idx="3980">
                  <c:v>35.545806450000001</c:v>
                </c:pt>
                <c:pt idx="3981">
                  <c:v>35.56</c:v>
                </c:pt>
                <c:pt idx="3982">
                  <c:v>35.57193548</c:v>
                </c:pt>
                <c:pt idx="3983">
                  <c:v>35.58387097</c:v>
                </c:pt>
                <c:pt idx="3984">
                  <c:v>35.597741939999999</c:v>
                </c:pt>
                <c:pt idx="3985">
                  <c:v>35.611612899999997</c:v>
                </c:pt>
                <c:pt idx="3986">
                  <c:v>35.623548390000003</c:v>
                </c:pt>
                <c:pt idx="3987">
                  <c:v>35.635483870000002</c:v>
                </c:pt>
                <c:pt idx="3988">
                  <c:v>35.64741935</c:v>
                </c:pt>
                <c:pt idx="3989">
                  <c:v>35.657419349999998</c:v>
                </c:pt>
                <c:pt idx="3990">
                  <c:v>35.667419350000003</c:v>
                </c:pt>
                <c:pt idx="3991">
                  <c:v>35.675483870000001</c:v>
                </c:pt>
                <c:pt idx="3992">
                  <c:v>35.683548389999999</c:v>
                </c:pt>
                <c:pt idx="3993">
                  <c:v>35.691612900000003</c:v>
                </c:pt>
                <c:pt idx="3994">
                  <c:v>35.69967742</c:v>
                </c:pt>
                <c:pt idx="3995">
                  <c:v>35.703870969999997</c:v>
                </c:pt>
                <c:pt idx="3996">
                  <c:v>35.708064520000001</c:v>
                </c:pt>
                <c:pt idx="3997">
                  <c:v>35.712258060000003</c:v>
                </c:pt>
                <c:pt idx="3998">
                  <c:v>35.71645161</c:v>
                </c:pt>
                <c:pt idx="3999">
                  <c:v>35.720645159999997</c:v>
                </c:pt>
                <c:pt idx="4000">
                  <c:v>35.720645159999997</c:v>
                </c:pt>
                <c:pt idx="4001">
                  <c:v>35.72290323</c:v>
                </c:pt>
                <c:pt idx="4002">
                  <c:v>35.72290323</c:v>
                </c:pt>
                <c:pt idx="4003">
                  <c:v>35.72290323</c:v>
                </c:pt>
                <c:pt idx="4004">
                  <c:v>35.72290323</c:v>
                </c:pt>
                <c:pt idx="4005">
                  <c:v>35.72290323</c:v>
                </c:pt>
                <c:pt idx="4006">
                  <c:v>35.720967739999999</c:v>
                </c:pt>
                <c:pt idx="4007">
                  <c:v>35.716774190000002</c:v>
                </c:pt>
                <c:pt idx="4008">
                  <c:v>35.71258065</c:v>
                </c:pt>
                <c:pt idx="4009">
                  <c:v>35.708387100000003</c:v>
                </c:pt>
                <c:pt idx="4010">
                  <c:v>35.702258059999998</c:v>
                </c:pt>
                <c:pt idx="4011">
                  <c:v>35.696129030000002</c:v>
                </c:pt>
                <c:pt idx="4012">
                  <c:v>35.69</c:v>
                </c:pt>
                <c:pt idx="4013">
                  <c:v>35.68193548</c:v>
                </c:pt>
                <c:pt idx="4014">
                  <c:v>35.673870970000003</c:v>
                </c:pt>
                <c:pt idx="4015">
                  <c:v>35.663870969999998</c:v>
                </c:pt>
                <c:pt idx="4016">
                  <c:v>35.65387097</c:v>
                </c:pt>
                <c:pt idx="4017">
                  <c:v>35.643870970000002</c:v>
                </c:pt>
                <c:pt idx="4018">
                  <c:v>35.633870969999997</c:v>
                </c:pt>
                <c:pt idx="4019">
                  <c:v>35.621935479999998</c:v>
                </c:pt>
                <c:pt idx="4020">
                  <c:v>35.61</c:v>
                </c:pt>
                <c:pt idx="4021">
                  <c:v>35.598064520000001</c:v>
                </c:pt>
                <c:pt idx="4022">
                  <c:v>35.588064520000003</c:v>
                </c:pt>
                <c:pt idx="4023">
                  <c:v>35.576129029999997</c:v>
                </c:pt>
                <c:pt idx="4024">
                  <c:v>35.566129029999999</c:v>
                </c:pt>
                <c:pt idx="4025">
                  <c:v>35.554193550000001</c:v>
                </c:pt>
                <c:pt idx="4026">
                  <c:v>35.544193550000003</c:v>
                </c:pt>
                <c:pt idx="4027">
                  <c:v>35.534193549999998</c:v>
                </c:pt>
                <c:pt idx="4028">
                  <c:v>35.52419355</c:v>
                </c:pt>
                <c:pt idx="4029">
                  <c:v>35.511935479999998</c:v>
                </c:pt>
                <c:pt idx="4030">
                  <c:v>35.499677419999998</c:v>
                </c:pt>
                <c:pt idx="4031">
                  <c:v>35.489354839999997</c:v>
                </c:pt>
                <c:pt idx="4032">
                  <c:v>35.479032259999997</c:v>
                </c:pt>
                <c:pt idx="4033">
                  <c:v>35.468709680000003</c:v>
                </c:pt>
                <c:pt idx="4034">
                  <c:v>35.458387100000003</c:v>
                </c:pt>
                <c:pt idx="4035">
                  <c:v>35.448064520000003</c:v>
                </c:pt>
                <c:pt idx="4036">
                  <c:v>35.435806450000001</c:v>
                </c:pt>
                <c:pt idx="4037">
                  <c:v>35.423548390000001</c:v>
                </c:pt>
                <c:pt idx="4038">
                  <c:v>35.413548390000003</c:v>
                </c:pt>
                <c:pt idx="4039">
                  <c:v>35.403548389999997</c:v>
                </c:pt>
                <c:pt idx="4040">
                  <c:v>35.391612899999998</c:v>
                </c:pt>
                <c:pt idx="4041">
                  <c:v>35.37967742</c:v>
                </c:pt>
                <c:pt idx="4042">
                  <c:v>35.367741940000002</c:v>
                </c:pt>
                <c:pt idx="4043">
                  <c:v>35.353870970000003</c:v>
                </c:pt>
                <c:pt idx="4044">
                  <c:v>35.341935479999997</c:v>
                </c:pt>
                <c:pt idx="4045">
                  <c:v>35.33</c:v>
                </c:pt>
                <c:pt idx="4046">
                  <c:v>35.315806449999997</c:v>
                </c:pt>
                <c:pt idx="4047">
                  <c:v>35.301612900000002</c:v>
                </c:pt>
                <c:pt idx="4048">
                  <c:v>35.28741935</c:v>
                </c:pt>
                <c:pt idx="4049">
                  <c:v>35.271290319999999</c:v>
                </c:pt>
                <c:pt idx="4050">
                  <c:v>35.257096769999997</c:v>
                </c:pt>
                <c:pt idx="4051">
                  <c:v>35.242903230000003</c:v>
                </c:pt>
                <c:pt idx="4052">
                  <c:v>35.228709680000001</c:v>
                </c:pt>
                <c:pt idx="4053">
                  <c:v>35.21451613</c:v>
                </c:pt>
                <c:pt idx="4054">
                  <c:v>35.202258059999998</c:v>
                </c:pt>
                <c:pt idx="4055">
                  <c:v>35.188064519999998</c:v>
                </c:pt>
                <c:pt idx="4056">
                  <c:v>35.175806450000003</c:v>
                </c:pt>
                <c:pt idx="4057">
                  <c:v>35.163548390000003</c:v>
                </c:pt>
                <c:pt idx="4058">
                  <c:v>35.151290320000001</c:v>
                </c:pt>
                <c:pt idx="4059">
                  <c:v>35.13903226</c:v>
                </c:pt>
                <c:pt idx="4060">
                  <c:v>35.129032260000002</c:v>
                </c:pt>
                <c:pt idx="4061">
                  <c:v>35.119032259999997</c:v>
                </c:pt>
                <c:pt idx="4062">
                  <c:v>35.109032259999999</c:v>
                </c:pt>
                <c:pt idx="4063">
                  <c:v>35.099032260000001</c:v>
                </c:pt>
                <c:pt idx="4064">
                  <c:v>35.089032260000003</c:v>
                </c:pt>
                <c:pt idx="4065">
                  <c:v>35.079032259999998</c:v>
                </c:pt>
                <c:pt idx="4066">
                  <c:v>35.06903226</c:v>
                </c:pt>
                <c:pt idx="4067">
                  <c:v>35.060967740000002</c:v>
                </c:pt>
                <c:pt idx="4068">
                  <c:v>35.054838709999999</c:v>
                </c:pt>
                <c:pt idx="4069">
                  <c:v>35.048709680000002</c:v>
                </c:pt>
                <c:pt idx="4070">
                  <c:v>35.042580649999998</c:v>
                </c:pt>
                <c:pt idx="4071">
                  <c:v>35.038387100000001</c:v>
                </c:pt>
                <c:pt idx="4072">
                  <c:v>35.032258059999997</c:v>
                </c:pt>
                <c:pt idx="4073">
                  <c:v>35.028064520000001</c:v>
                </c:pt>
                <c:pt idx="4074">
                  <c:v>35.025806449999997</c:v>
                </c:pt>
                <c:pt idx="4075">
                  <c:v>35.023548390000002</c:v>
                </c:pt>
                <c:pt idx="4076">
                  <c:v>35.021290319999999</c:v>
                </c:pt>
                <c:pt idx="4077">
                  <c:v>35.019354839999998</c:v>
                </c:pt>
                <c:pt idx="4078">
                  <c:v>35.017419349999997</c:v>
                </c:pt>
                <c:pt idx="4079">
                  <c:v>35.017419349999997</c:v>
                </c:pt>
                <c:pt idx="4080">
                  <c:v>35.019354839999998</c:v>
                </c:pt>
                <c:pt idx="4081">
                  <c:v>35.019354839999998</c:v>
                </c:pt>
                <c:pt idx="4082">
                  <c:v>35.019354839999998</c:v>
                </c:pt>
                <c:pt idx="4083">
                  <c:v>35.019354839999998</c:v>
                </c:pt>
                <c:pt idx="4084">
                  <c:v>35.019354839999998</c:v>
                </c:pt>
                <c:pt idx="4085">
                  <c:v>35.019354839999998</c:v>
                </c:pt>
                <c:pt idx="4086">
                  <c:v>35.019354839999998</c:v>
                </c:pt>
                <c:pt idx="4087">
                  <c:v>35.019354839999998</c:v>
                </c:pt>
                <c:pt idx="4088">
                  <c:v>35.019354839999998</c:v>
                </c:pt>
                <c:pt idx="4089">
                  <c:v>35.017419349999997</c:v>
                </c:pt>
                <c:pt idx="4090">
                  <c:v>35.017419349999997</c:v>
                </c:pt>
                <c:pt idx="4091">
                  <c:v>35.015483869999997</c:v>
                </c:pt>
                <c:pt idx="4092">
                  <c:v>35.013548389999997</c:v>
                </c:pt>
                <c:pt idx="4093">
                  <c:v>35.011612900000003</c:v>
                </c:pt>
                <c:pt idx="4094">
                  <c:v>35.011612900000003</c:v>
                </c:pt>
                <c:pt idx="4095">
                  <c:v>35.009677420000003</c:v>
                </c:pt>
                <c:pt idx="4096">
                  <c:v>35.007741940000003</c:v>
                </c:pt>
                <c:pt idx="4097">
                  <c:v>35.005806450000001</c:v>
                </c:pt>
                <c:pt idx="4098">
                  <c:v>35.003870970000001</c:v>
                </c:pt>
                <c:pt idx="4099">
                  <c:v>35</c:v>
                </c:pt>
                <c:pt idx="4100">
                  <c:v>34.996129029999999</c:v>
                </c:pt>
                <c:pt idx="4101">
                  <c:v>34.992258059999997</c:v>
                </c:pt>
                <c:pt idx="4102">
                  <c:v>34.988387099999997</c:v>
                </c:pt>
                <c:pt idx="4103">
                  <c:v>34.986451610000003</c:v>
                </c:pt>
                <c:pt idx="4104">
                  <c:v>34.982580650000003</c:v>
                </c:pt>
                <c:pt idx="4105">
                  <c:v>34.978709680000001</c:v>
                </c:pt>
                <c:pt idx="4106">
                  <c:v>34.97483871</c:v>
                </c:pt>
                <c:pt idx="4107">
                  <c:v>34.970967739999999</c:v>
                </c:pt>
                <c:pt idx="4108">
                  <c:v>34.969032259999999</c:v>
                </c:pt>
                <c:pt idx="4109">
                  <c:v>34.967096769999998</c:v>
                </c:pt>
                <c:pt idx="4110">
                  <c:v>34.961290320000003</c:v>
                </c:pt>
                <c:pt idx="4111">
                  <c:v>34.957419350000002</c:v>
                </c:pt>
                <c:pt idx="4112">
                  <c:v>34.955483870000002</c:v>
                </c:pt>
                <c:pt idx="4113">
                  <c:v>34.953548390000002</c:v>
                </c:pt>
                <c:pt idx="4114">
                  <c:v>34.951612900000001</c:v>
                </c:pt>
                <c:pt idx="4115">
                  <c:v>34.951612900000001</c:v>
                </c:pt>
                <c:pt idx="4116">
                  <c:v>34.951612900000001</c:v>
                </c:pt>
                <c:pt idx="4117">
                  <c:v>34.951612900000001</c:v>
                </c:pt>
                <c:pt idx="4118">
                  <c:v>34.951612900000001</c:v>
                </c:pt>
                <c:pt idx="4119">
                  <c:v>34.953548390000002</c:v>
                </c:pt>
                <c:pt idx="4120">
                  <c:v>34.959677419999998</c:v>
                </c:pt>
                <c:pt idx="4121">
                  <c:v>34.963870970000002</c:v>
                </c:pt>
                <c:pt idx="4122">
                  <c:v>34.97</c:v>
                </c:pt>
                <c:pt idx="4123">
                  <c:v>34.978064519999997</c:v>
                </c:pt>
                <c:pt idx="4124">
                  <c:v>34.988064520000002</c:v>
                </c:pt>
                <c:pt idx="4125">
                  <c:v>34.99806452</c:v>
                </c:pt>
                <c:pt idx="4126">
                  <c:v>35.01</c:v>
                </c:pt>
                <c:pt idx="4127">
                  <c:v>35.02419355</c:v>
                </c:pt>
                <c:pt idx="4128">
                  <c:v>35.040322580000002</c:v>
                </c:pt>
                <c:pt idx="4129">
                  <c:v>35.056451610000003</c:v>
                </c:pt>
                <c:pt idx="4130">
                  <c:v>35.074516129999999</c:v>
                </c:pt>
                <c:pt idx="4131">
                  <c:v>35.092580650000002</c:v>
                </c:pt>
                <c:pt idx="4132">
                  <c:v>35.112580649999998</c:v>
                </c:pt>
                <c:pt idx="4133">
                  <c:v>35.132580650000001</c:v>
                </c:pt>
                <c:pt idx="4134">
                  <c:v>35.15483871</c:v>
                </c:pt>
                <c:pt idx="4135">
                  <c:v>35.177096769999999</c:v>
                </c:pt>
                <c:pt idx="4136">
                  <c:v>35.199354839999998</c:v>
                </c:pt>
                <c:pt idx="4137">
                  <c:v>35.223548389999998</c:v>
                </c:pt>
                <c:pt idx="4138">
                  <c:v>35.247741939999997</c:v>
                </c:pt>
                <c:pt idx="4139">
                  <c:v>35.273870969999997</c:v>
                </c:pt>
                <c:pt idx="4140">
                  <c:v>35.299999999999997</c:v>
                </c:pt>
                <c:pt idx="4141">
                  <c:v>35.33</c:v>
                </c:pt>
                <c:pt idx="4142">
                  <c:v>35.358064519999999</c:v>
                </c:pt>
                <c:pt idx="4143">
                  <c:v>35.386129029999999</c:v>
                </c:pt>
                <c:pt idx="4144">
                  <c:v>35.416451610000003</c:v>
                </c:pt>
                <c:pt idx="4145">
                  <c:v>35.446774189999999</c:v>
                </c:pt>
                <c:pt idx="4146">
                  <c:v>35.477096770000003</c:v>
                </c:pt>
                <c:pt idx="4147">
                  <c:v>35.507419349999999</c:v>
                </c:pt>
                <c:pt idx="4148">
                  <c:v>35.537741939999997</c:v>
                </c:pt>
                <c:pt idx="4149">
                  <c:v>35.56806452</c:v>
                </c:pt>
                <c:pt idx="4150">
                  <c:v>35.598387099999997</c:v>
                </c:pt>
                <c:pt idx="4151">
                  <c:v>35.626451609999997</c:v>
                </c:pt>
                <c:pt idx="4152">
                  <c:v>35.654516129999998</c:v>
                </c:pt>
                <c:pt idx="4153">
                  <c:v>35.682580649999998</c:v>
                </c:pt>
                <c:pt idx="4154">
                  <c:v>35.710645159999999</c:v>
                </c:pt>
                <c:pt idx="4155">
                  <c:v>35.736774189999998</c:v>
                </c:pt>
                <c:pt idx="4156">
                  <c:v>35.760967739999998</c:v>
                </c:pt>
                <c:pt idx="4157">
                  <c:v>35.785161289999998</c:v>
                </c:pt>
                <c:pt idx="4158">
                  <c:v>35.809354839999997</c:v>
                </c:pt>
                <c:pt idx="4159">
                  <c:v>35.831612900000003</c:v>
                </c:pt>
                <c:pt idx="4160">
                  <c:v>35.853870970000003</c:v>
                </c:pt>
                <c:pt idx="4161">
                  <c:v>35.874193550000001</c:v>
                </c:pt>
                <c:pt idx="4162">
                  <c:v>35.89645161</c:v>
                </c:pt>
                <c:pt idx="4163">
                  <c:v>35.916774189999998</c:v>
                </c:pt>
                <c:pt idx="4164">
                  <c:v>35.937096769999997</c:v>
                </c:pt>
                <c:pt idx="4165">
                  <c:v>35.955161289999999</c:v>
                </c:pt>
                <c:pt idx="4166">
                  <c:v>35.973225810000002</c:v>
                </c:pt>
                <c:pt idx="4167">
                  <c:v>35.991290319999997</c:v>
                </c:pt>
                <c:pt idx="4168">
                  <c:v>36.00935484</c:v>
                </c:pt>
                <c:pt idx="4169">
                  <c:v>36.027419350000002</c:v>
                </c:pt>
                <c:pt idx="4170">
                  <c:v>36.043548389999998</c:v>
                </c:pt>
                <c:pt idx="4171">
                  <c:v>36.05967742</c:v>
                </c:pt>
                <c:pt idx="4172">
                  <c:v>36.073870970000002</c:v>
                </c:pt>
                <c:pt idx="4173">
                  <c:v>36.088064520000003</c:v>
                </c:pt>
                <c:pt idx="4174">
                  <c:v>36.104193549999998</c:v>
                </c:pt>
                <c:pt idx="4175">
                  <c:v>36.118064519999997</c:v>
                </c:pt>
                <c:pt idx="4176">
                  <c:v>36.131935480000003</c:v>
                </c:pt>
                <c:pt idx="4177">
                  <c:v>36.146129029999997</c:v>
                </c:pt>
                <c:pt idx="4178">
                  <c:v>36.158064520000003</c:v>
                </c:pt>
                <c:pt idx="4179">
                  <c:v>36.172258059999997</c:v>
                </c:pt>
                <c:pt idx="4180">
                  <c:v>36.186451609999999</c:v>
                </c:pt>
                <c:pt idx="4181">
                  <c:v>36.19870968</c:v>
                </c:pt>
                <c:pt idx="4182">
                  <c:v>36.210967740000001</c:v>
                </c:pt>
                <c:pt idx="4183">
                  <c:v>36.223225810000002</c:v>
                </c:pt>
                <c:pt idx="4184">
                  <c:v>36.237419350000003</c:v>
                </c:pt>
                <c:pt idx="4185">
                  <c:v>36.249677419999998</c:v>
                </c:pt>
                <c:pt idx="4186">
                  <c:v>36.261935479999998</c:v>
                </c:pt>
                <c:pt idx="4187">
                  <c:v>36.27419355</c:v>
                </c:pt>
                <c:pt idx="4188">
                  <c:v>36.28645161</c:v>
                </c:pt>
                <c:pt idx="4189">
                  <c:v>36.298387099999999</c:v>
                </c:pt>
                <c:pt idx="4190">
                  <c:v>36.310322579999998</c:v>
                </c:pt>
                <c:pt idx="4191">
                  <c:v>36.322258060000003</c:v>
                </c:pt>
                <c:pt idx="4192">
                  <c:v>36.334193550000002</c:v>
                </c:pt>
                <c:pt idx="4193">
                  <c:v>36.34419355</c:v>
                </c:pt>
                <c:pt idx="4194">
                  <c:v>36.354193549999998</c:v>
                </c:pt>
                <c:pt idx="4195">
                  <c:v>36.364193550000003</c:v>
                </c:pt>
                <c:pt idx="4196">
                  <c:v>36.374193550000001</c:v>
                </c:pt>
                <c:pt idx="4197">
                  <c:v>36.386129029999999</c:v>
                </c:pt>
                <c:pt idx="4198">
                  <c:v>36.398064519999998</c:v>
                </c:pt>
                <c:pt idx="4199">
                  <c:v>36.408064520000003</c:v>
                </c:pt>
                <c:pt idx="4200">
                  <c:v>36.418064520000001</c:v>
                </c:pt>
                <c:pt idx="4201">
                  <c:v>36.42806452</c:v>
                </c:pt>
                <c:pt idx="4202">
                  <c:v>36.438064519999998</c:v>
                </c:pt>
                <c:pt idx="4203">
                  <c:v>36.448064520000003</c:v>
                </c:pt>
                <c:pt idx="4204">
                  <c:v>36.460322580000003</c:v>
                </c:pt>
                <c:pt idx="4205">
                  <c:v>36.470645159999997</c:v>
                </c:pt>
                <c:pt idx="4206">
                  <c:v>36.480967739999997</c:v>
                </c:pt>
                <c:pt idx="4207">
                  <c:v>36.491290319999997</c:v>
                </c:pt>
                <c:pt idx="4208">
                  <c:v>36.499354840000002</c:v>
                </c:pt>
                <c:pt idx="4209">
                  <c:v>36.509677420000003</c:v>
                </c:pt>
                <c:pt idx="4210">
                  <c:v>36.517741940000001</c:v>
                </c:pt>
                <c:pt idx="4211">
                  <c:v>36.525806449999997</c:v>
                </c:pt>
                <c:pt idx="4212">
                  <c:v>36.533870970000002</c:v>
                </c:pt>
                <c:pt idx="4213">
                  <c:v>36.541935479999999</c:v>
                </c:pt>
                <c:pt idx="4214">
                  <c:v>36.547741940000002</c:v>
                </c:pt>
                <c:pt idx="4215">
                  <c:v>36.549677420000002</c:v>
                </c:pt>
                <c:pt idx="4216">
                  <c:v>36.551612900000002</c:v>
                </c:pt>
                <c:pt idx="4217">
                  <c:v>36.551612900000002</c:v>
                </c:pt>
                <c:pt idx="4218">
                  <c:v>36.549677420000002</c:v>
                </c:pt>
                <c:pt idx="4219">
                  <c:v>36.545483869999998</c:v>
                </c:pt>
                <c:pt idx="4220">
                  <c:v>36.53741935</c:v>
                </c:pt>
                <c:pt idx="4221">
                  <c:v>36.529354840000003</c:v>
                </c:pt>
                <c:pt idx="4222">
                  <c:v>36.519354839999998</c:v>
                </c:pt>
                <c:pt idx="4223">
                  <c:v>36.507419349999999</c:v>
                </c:pt>
                <c:pt idx="4224">
                  <c:v>36.495483870000001</c:v>
                </c:pt>
                <c:pt idx="4225">
                  <c:v>36.483548390000003</c:v>
                </c:pt>
                <c:pt idx="4226">
                  <c:v>36.471612899999997</c:v>
                </c:pt>
                <c:pt idx="4227">
                  <c:v>36.457419350000002</c:v>
                </c:pt>
                <c:pt idx="4228">
                  <c:v>36.44129032</c:v>
                </c:pt>
                <c:pt idx="4229">
                  <c:v>36.425161289999998</c:v>
                </c:pt>
                <c:pt idx="4230">
                  <c:v>36.409032259999996</c:v>
                </c:pt>
                <c:pt idx="4231">
                  <c:v>36.395161289999997</c:v>
                </c:pt>
                <c:pt idx="4232">
                  <c:v>36.381290319999998</c:v>
                </c:pt>
                <c:pt idx="4233">
                  <c:v>36.367419349999999</c:v>
                </c:pt>
                <c:pt idx="4234">
                  <c:v>36.35354839</c:v>
                </c:pt>
                <c:pt idx="4235">
                  <c:v>36.337419349999998</c:v>
                </c:pt>
                <c:pt idx="4236">
                  <c:v>36.321290320000003</c:v>
                </c:pt>
                <c:pt idx="4237">
                  <c:v>36.305161290000001</c:v>
                </c:pt>
                <c:pt idx="4238">
                  <c:v>36.289032259999999</c:v>
                </c:pt>
                <c:pt idx="4239">
                  <c:v>36.272903229999997</c:v>
                </c:pt>
                <c:pt idx="4240">
                  <c:v>36.256774190000002</c:v>
                </c:pt>
                <c:pt idx="4241">
                  <c:v>36.24064516</c:v>
                </c:pt>
                <c:pt idx="4242">
                  <c:v>36.224516129999998</c:v>
                </c:pt>
                <c:pt idx="4243">
                  <c:v>36.210322580000003</c:v>
                </c:pt>
                <c:pt idx="4244">
                  <c:v>36.196129030000002</c:v>
                </c:pt>
                <c:pt idx="4245">
                  <c:v>36.184193550000003</c:v>
                </c:pt>
                <c:pt idx="4246">
                  <c:v>36.174193549999998</c:v>
                </c:pt>
                <c:pt idx="4247">
                  <c:v>36.16419355</c:v>
                </c:pt>
                <c:pt idx="4248">
                  <c:v>36.156129030000002</c:v>
                </c:pt>
                <c:pt idx="4249">
                  <c:v>36.15</c:v>
                </c:pt>
                <c:pt idx="4250">
                  <c:v>36.148064519999998</c:v>
                </c:pt>
                <c:pt idx="4251">
                  <c:v>36.148064519999998</c:v>
                </c:pt>
                <c:pt idx="4252">
                  <c:v>36.148064519999998</c:v>
                </c:pt>
                <c:pt idx="4253">
                  <c:v>36.15</c:v>
                </c:pt>
                <c:pt idx="4254">
                  <c:v>36.15387097</c:v>
                </c:pt>
                <c:pt idx="4255">
                  <c:v>36.157741940000001</c:v>
                </c:pt>
                <c:pt idx="4256">
                  <c:v>36.161612900000002</c:v>
                </c:pt>
                <c:pt idx="4257">
                  <c:v>36.167419350000003</c:v>
                </c:pt>
                <c:pt idx="4258">
                  <c:v>36.175483870000001</c:v>
                </c:pt>
                <c:pt idx="4259">
                  <c:v>36.183548389999999</c:v>
                </c:pt>
                <c:pt idx="4260">
                  <c:v>36.191612900000003</c:v>
                </c:pt>
                <c:pt idx="4261">
                  <c:v>36.19967742</c:v>
                </c:pt>
                <c:pt idx="4262">
                  <c:v>36.205483870000002</c:v>
                </c:pt>
                <c:pt idx="4263">
                  <c:v>36.209354840000003</c:v>
                </c:pt>
                <c:pt idx="4264">
                  <c:v>36.213225809999997</c:v>
                </c:pt>
                <c:pt idx="4265">
                  <c:v>36.219032259999999</c:v>
                </c:pt>
                <c:pt idx="4266">
                  <c:v>36.22483871</c:v>
                </c:pt>
                <c:pt idx="4267">
                  <c:v>36.230645160000002</c:v>
                </c:pt>
                <c:pt idx="4268">
                  <c:v>36.236451610000003</c:v>
                </c:pt>
                <c:pt idx="4269">
                  <c:v>36.242258059999997</c:v>
                </c:pt>
                <c:pt idx="4270">
                  <c:v>36.24806452</c:v>
                </c:pt>
                <c:pt idx="4271">
                  <c:v>36.253870970000001</c:v>
                </c:pt>
                <c:pt idx="4272">
                  <c:v>36.259677420000003</c:v>
                </c:pt>
                <c:pt idx="4273">
                  <c:v>36.265483869999997</c:v>
                </c:pt>
                <c:pt idx="4274">
                  <c:v>36.269354839999998</c:v>
                </c:pt>
                <c:pt idx="4275">
                  <c:v>36.27322581</c:v>
                </c:pt>
                <c:pt idx="4276">
                  <c:v>36.27516129</c:v>
                </c:pt>
                <c:pt idx="4277">
                  <c:v>36.279032260000001</c:v>
                </c:pt>
                <c:pt idx="4278">
                  <c:v>36.280967740000001</c:v>
                </c:pt>
                <c:pt idx="4279">
                  <c:v>36.282903230000002</c:v>
                </c:pt>
                <c:pt idx="4280">
                  <c:v>36.284838710000002</c:v>
                </c:pt>
                <c:pt idx="4281">
                  <c:v>36.284838710000002</c:v>
                </c:pt>
                <c:pt idx="4282">
                  <c:v>36.284838710000002</c:v>
                </c:pt>
                <c:pt idx="4283">
                  <c:v>36.282903230000002</c:v>
                </c:pt>
                <c:pt idx="4284">
                  <c:v>36.280967740000001</c:v>
                </c:pt>
                <c:pt idx="4285">
                  <c:v>36.279032260000001</c:v>
                </c:pt>
                <c:pt idx="4286">
                  <c:v>36.27709677</c:v>
                </c:pt>
                <c:pt idx="4287">
                  <c:v>36.27516129</c:v>
                </c:pt>
                <c:pt idx="4288">
                  <c:v>36.271290319999999</c:v>
                </c:pt>
                <c:pt idx="4289">
                  <c:v>36.267419349999997</c:v>
                </c:pt>
                <c:pt idx="4290">
                  <c:v>36.263548389999997</c:v>
                </c:pt>
                <c:pt idx="4291">
                  <c:v>36.259677420000003</c:v>
                </c:pt>
                <c:pt idx="4292">
                  <c:v>36.255806450000001</c:v>
                </c:pt>
                <c:pt idx="4293">
                  <c:v>36.25193548</c:v>
                </c:pt>
                <c:pt idx="4294">
                  <c:v>36.25</c:v>
                </c:pt>
                <c:pt idx="4295">
                  <c:v>36.24806452</c:v>
                </c:pt>
                <c:pt idx="4296">
                  <c:v>36.244193549999999</c:v>
                </c:pt>
                <c:pt idx="4297">
                  <c:v>36.240322579999997</c:v>
                </c:pt>
                <c:pt idx="4298">
                  <c:v>36.236451610000003</c:v>
                </c:pt>
                <c:pt idx="4299">
                  <c:v>36.232580650000003</c:v>
                </c:pt>
                <c:pt idx="4300">
                  <c:v>36.228709680000001</c:v>
                </c:pt>
                <c:pt idx="4301">
                  <c:v>36.22483871</c:v>
                </c:pt>
                <c:pt idx="4302">
                  <c:v>36.220967739999999</c:v>
                </c:pt>
                <c:pt idx="4303">
                  <c:v>36.217096769999998</c:v>
                </c:pt>
                <c:pt idx="4304">
                  <c:v>36.213225809999997</c:v>
                </c:pt>
                <c:pt idx="4305">
                  <c:v>36.209354840000003</c:v>
                </c:pt>
                <c:pt idx="4306">
                  <c:v>36.205483870000002</c:v>
                </c:pt>
                <c:pt idx="4307">
                  <c:v>36.203548390000002</c:v>
                </c:pt>
                <c:pt idx="4308">
                  <c:v>36.19774194</c:v>
                </c:pt>
                <c:pt idx="4309">
                  <c:v>36.193870969999999</c:v>
                </c:pt>
                <c:pt idx="4310">
                  <c:v>36.19</c:v>
                </c:pt>
                <c:pt idx="4311">
                  <c:v>36.186129029999996</c:v>
                </c:pt>
                <c:pt idx="4312">
                  <c:v>36.182258060000002</c:v>
                </c:pt>
                <c:pt idx="4313">
                  <c:v>36.178387100000002</c:v>
                </c:pt>
                <c:pt idx="4314">
                  <c:v>36.178387100000002</c:v>
                </c:pt>
                <c:pt idx="4315">
                  <c:v>36.178387100000002</c:v>
                </c:pt>
                <c:pt idx="4316">
                  <c:v>36.176451610000001</c:v>
                </c:pt>
                <c:pt idx="4317">
                  <c:v>36.176451610000001</c:v>
                </c:pt>
                <c:pt idx="4318">
                  <c:v>36.176451610000001</c:v>
                </c:pt>
                <c:pt idx="4319">
                  <c:v>36.176451610000001</c:v>
                </c:pt>
                <c:pt idx="4320">
                  <c:v>36.176451610000001</c:v>
                </c:pt>
                <c:pt idx="4321">
                  <c:v>36.178387100000002</c:v>
                </c:pt>
                <c:pt idx="4322">
                  <c:v>36.180322580000002</c:v>
                </c:pt>
                <c:pt idx="4323">
                  <c:v>36.182258060000002</c:v>
                </c:pt>
                <c:pt idx="4324">
                  <c:v>36.184193550000003</c:v>
                </c:pt>
                <c:pt idx="4325">
                  <c:v>36.186129029999996</c:v>
                </c:pt>
                <c:pt idx="4326">
                  <c:v>36.188064519999998</c:v>
                </c:pt>
                <c:pt idx="4327">
                  <c:v>36.191935479999998</c:v>
                </c:pt>
                <c:pt idx="4328">
                  <c:v>36.195806449999999</c:v>
                </c:pt>
                <c:pt idx="4329">
                  <c:v>36.19967742</c:v>
                </c:pt>
                <c:pt idx="4330">
                  <c:v>36.203548390000002</c:v>
                </c:pt>
                <c:pt idx="4331">
                  <c:v>36.207419350000002</c:v>
                </c:pt>
                <c:pt idx="4332">
                  <c:v>36.211290320000003</c:v>
                </c:pt>
                <c:pt idx="4333">
                  <c:v>36.215161289999998</c:v>
                </c:pt>
                <c:pt idx="4334">
                  <c:v>36.221290320000001</c:v>
                </c:pt>
                <c:pt idx="4335">
                  <c:v>36.227419349999998</c:v>
                </c:pt>
                <c:pt idx="4336">
                  <c:v>36.231290319999999</c:v>
                </c:pt>
                <c:pt idx="4337">
                  <c:v>36.237419350000003</c:v>
                </c:pt>
                <c:pt idx="4338">
                  <c:v>36.243548390000001</c:v>
                </c:pt>
                <c:pt idx="4339">
                  <c:v>36.251612899999998</c:v>
                </c:pt>
                <c:pt idx="4340">
                  <c:v>36.259677420000003</c:v>
                </c:pt>
                <c:pt idx="4341">
                  <c:v>36.267741940000001</c:v>
                </c:pt>
                <c:pt idx="4342">
                  <c:v>36.275806449999997</c:v>
                </c:pt>
                <c:pt idx="4343">
                  <c:v>36.285806450000003</c:v>
                </c:pt>
                <c:pt idx="4344">
                  <c:v>36.295806450000001</c:v>
                </c:pt>
                <c:pt idx="4345">
                  <c:v>36.303870969999998</c:v>
                </c:pt>
                <c:pt idx="4346">
                  <c:v>36.311935480000002</c:v>
                </c:pt>
                <c:pt idx="4347">
                  <c:v>36.32193548</c:v>
                </c:pt>
                <c:pt idx="4348">
                  <c:v>36.33</c:v>
                </c:pt>
                <c:pt idx="4349">
                  <c:v>36.340000000000003</c:v>
                </c:pt>
                <c:pt idx="4350">
                  <c:v>36.35</c:v>
                </c:pt>
                <c:pt idx="4351">
                  <c:v>36.36</c:v>
                </c:pt>
                <c:pt idx="4352">
                  <c:v>36.368064519999997</c:v>
                </c:pt>
                <c:pt idx="4353">
                  <c:v>36.376129030000001</c:v>
                </c:pt>
                <c:pt idx="4354">
                  <c:v>36.384193549999999</c:v>
                </c:pt>
                <c:pt idx="4355">
                  <c:v>36.394193549999997</c:v>
                </c:pt>
                <c:pt idx="4356">
                  <c:v>36.404193550000002</c:v>
                </c:pt>
                <c:pt idx="4357">
                  <c:v>36.41419355</c:v>
                </c:pt>
                <c:pt idx="4358">
                  <c:v>36.422258059999997</c:v>
                </c:pt>
                <c:pt idx="4359">
                  <c:v>36.430322580000002</c:v>
                </c:pt>
                <c:pt idx="4360">
                  <c:v>36.440645160000003</c:v>
                </c:pt>
                <c:pt idx="4361">
                  <c:v>36.450967740000003</c:v>
                </c:pt>
                <c:pt idx="4362">
                  <c:v>36.461290320000003</c:v>
                </c:pt>
                <c:pt idx="4363">
                  <c:v>36.471612899999997</c:v>
                </c:pt>
                <c:pt idx="4364">
                  <c:v>36.481935479999997</c:v>
                </c:pt>
                <c:pt idx="4365">
                  <c:v>36.49</c:v>
                </c:pt>
                <c:pt idx="4366">
                  <c:v>36.5</c:v>
                </c:pt>
                <c:pt idx="4367">
                  <c:v>36.51032258</c:v>
                </c:pt>
                <c:pt idx="4368">
                  <c:v>36.520322579999998</c:v>
                </c:pt>
                <c:pt idx="4369">
                  <c:v>36.530322580000004</c:v>
                </c:pt>
                <c:pt idx="4370">
                  <c:v>36.538387100000001</c:v>
                </c:pt>
                <c:pt idx="4371">
                  <c:v>36.546451609999998</c:v>
                </c:pt>
                <c:pt idx="4372">
                  <c:v>36.556451610000003</c:v>
                </c:pt>
                <c:pt idx="4373">
                  <c:v>36.564516130000001</c:v>
                </c:pt>
                <c:pt idx="4374">
                  <c:v>36.570645159999998</c:v>
                </c:pt>
                <c:pt idx="4375">
                  <c:v>36.576774190000002</c:v>
                </c:pt>
                <c:pt idx="4376">
                  <c:v>36.582903229999999</c:v>
                </c:pt>
                <c:pt idx="4377">
                  <c:v>36.589032260000003</c:v>
                </c:pt>
                <c:pt idx="4378">
                  <c:v>36.59516129</c:v>
                </c:pt>
                <c:pt idx="4379">
                  <c:v>36.601290319999997</c:v>
                </c:pt>
                <c:pt idx="4380">
                  <c:v>36.60548387</c:v>
                </c:pt>
                <c:pt idx="4381">
                  <c:v>36.609677419999997</c:v>
                </c:pt>
                <c:pt idx="4382">
                  <c:v>36.613870970000001</c:v>
                </c:pt>
                <c:pt idx="4383">
                  <c:v>36.618064519999997</c:v>
                </c:pt>
                <c:pt idx="4384">
                  <c:v>36.62225806</c:v>
                </c:pt>
                <c:pt idx="4385">
                  <c:v>36.626451609999997</c:v>
                </c:pt>
                <c:pt idx="4386">
                  <c:v>36.62870968</c:v>
                </c:pt>
                <c:pt idx="4387">
                  <c:v>36.630967740000003</c:v>
                </c:pt>
                <c:pt idx="4388">
                  <c:v>36.633225809999999</c:v>
                </c:pt>
                <c:pt idx="4389">
                  <c:v>36.635483870000002</c:v>
                </c:pt>
                <c:pt idx="4390">
                  <c:v>36.639677419999998</c:v>
                </c:pt>
                <c:pt idx="4391">
                  <c:v>36.641612899999998</c:v>
                </c:pt>
                <c:pt idx="4392">
                  <c:v>36.643548389999999</c:v>
                </c:pt>
                <c:pt idx="4393">
                  <c:v>36.64548387</c:v>
                </c:pt>
                <c:pt idx="4394">
                  <c:v>36.64741935</c:v>
                </c:pt>
                <c:pt idx="4395">
                  <c:v>36.651290320000001</c:v>
                </c:pt>
                <c:pt idx="4396">
                  <c:v>36.653225810000002</c:v>
                </c:pt>
                <c:pt idx="4397">
                  <c:v>36.653225810000002</c:v>
                </c:pt>
                <c:pt idx="4398">
                  <c:v>36.657096770000003</c:v>
                </c:pt>
                <c:pt idx="4399">
                  <c:v>36.659032259999996</c:v>
                </c:pt>
                <c:pt idx="4400">
                  <c:v>36.660967739999997</c:v>
                </c:pt>
                <c:pt idx="4401">
                  <c:v>36.664838709999998</c:v>
                </c:pt>
                <c:pt idx="4402">
                  <c:v>36.668709679999999</c:v>
                </c:pt>
                <c:pt idx="4403">
                  <c:v>36.670645159999999</c:v>
                </c:pt>
                <c:pt idx="4404">
                  <c:v>36.674516130000001</c:v>
                </c:pt>
                <c:pt idx="4405">
                  <c:v>36.678387100000002</c:v>
                </c:pt>
                <c:pt idx="4406">
                  <c:v>36.682258060000002</c:v>
                </c:pt>
                <c:pt idx="4407">
                  <c:v>36.686129029999996</c:v>
                </c:pt>
                <c:pt idx="4408">
                  <c:v>36.688064519999998</c:v>
                </c:pt>
                <c:pt idx="4409">
                  <c:v>36.69</c:v>
                </c:pt>
                <c:pt idx="4410">
                  <c:v>36.69</c:v>
                </c:pt>
                <c:pt idx="4411">
                  <c:v>36.687741940000002</c:v>
                </c:pt>
                <c:pt idx="4412">
                  <c:v>36.683548389999999</c:v>
                </c:pt>
                <c:pt idx="4413">
                  <c:v>36.679354840000002</c:v>
                </c:pt>
                <c:pt idx="4414">
                  <c:v>36.673225809999998</c:v>
                </c:pt>
                <c:pt idx="4415">
                  <c:v>36.667096770000001</c:v>
                </c:pt>
                <c:pt idx="4416">
                  <c:v>36.659032259999996</c:v>
                </c:pt>
                <c:pt idx="4417">
                  <c:v>36.648709680000003</c:v>
                </c:pt>
                <c:pt idx="4418">
                  <c:v>36.638387100000003</c:v>
                </c:pt>
                <c:pt idx="4419">
                  <c:v>36.626129030000001</c:v>
                </c:pt>
                <c:pt idx="4420">
                  <c:v>36.61193548</c:v>
                </c:pt>
                <c:pt idx="4421">
                  <c:v>36.595806449999998</c:v>
                </c:pt>
                <c:pt idx="4422">
                  <c:v>36.577741940000003</c:v>
                </c:pt>
                <c:pt idx="4423">
                  <c:v>36.557419350000004</c:v>
                </c:pt>
                <c:pt idx="4424">
                  <c:v>36.537096769999998</c:v>
                </c:pt>
                <c:pt idx="4425">
                  <c:v>36.514838709999999</c:v>
                </c:pt>
                <c:pt idx="4426">
                  <c:v>36.49064516</c:v>
                </c:pt>
                <c:pt idx="4427">
                  <c:v>36.46645161</c:v>
                </c:pt>
                <c:pt idx="4428">
                  <c:v>36.44225806</c:v>
                </c:pt>
                <c:pt idx="4429">
                  <c:v>36.41419355</c:v>
                </c:pt>
                <c:pt idx="4430">
                  <c:v>36.386129029999999</c:v>
                </c:pt>
                <c:pt idx="4431">
                  <c:v>36.358064519999999</c:v>
                </c:pt>
                <c:pt idx="4432">
                  <c:v>36.33</c:v>
                </c:pt>
                <c:pt idx="4433">
                  <c:v>36.299677420000002</c:v>
                </c:pt>
                <c:pt idx="4434">
                  <c:v>36.269354839999998</c:v>
                </c:pt>
                <c:pt idx="4435">
                  <c:v>36.239032260000002</c:v>
                </c:pt>
                <c:pt idx="4436">
                  <c:v>36.208709679999998</c:v>
                </c:pt>
                <c:pt idx="4437">
                  <c:v>36.178387100000002</c:v>
                </c:pt>
                <c:pt idx="4438">
                  <c:v>36.148064519999998</c:v>
                </c:pt>
                <c:pt idx="4439">
                  <c:v>36.119677420000002</c:v>
                </c:pt>
                <c:pt idx="4440">
                  <c:v>36.091290319999999</c:v>
                </c:pt>
                <c:pt idx="4441">
                  <c:v>36.062903230000003</c:v>
                </c:pt>
                <c:pt idx="4442">
                  <c:v>36.036774190000003</c:v>
                </c:pt>
                <c:pt idx="4443">
                  <c:v>36.010645160000003</c:v>
                </c:pt>
                <c:pt idx="4444">
                  <c:v>35.984516130000003</c:v>
                </c:pt>
                <c:pt idx="4445">
                  <c:v>35.960322580000003</c:v>
                </c:pt>
                <c:pt idx="4446">
                  <c:v>35.934193550000003</c:v>
                </c:pt>
                <c:pt idx="4447">
                  <c:v>35.909999999999997</c:v>
                </c:pt>
                <c:pt idx="4448">
                  <c:v>35.885806449999997</c:v>
                </c:pt>
                <c:pt idx="4449">
                  <c:v>35.861612899999997</c:v>
                </c:pt>
                <c:pt idx="4450">
                  <c:v>35.837419349999998</c:v>
                </c:pt>
                <c:pt idx="4451">
                  <c:v>35.815161289999999</c:v>
                </c:pt>
                <c:pt idx="4452">
                  <c:v>35.79290323</c:v>
                </c:pt>
                <c:pt idx="4453">
                  <c:v>35.772580650000002</c:v>
                </c:pt>
                <c:pt idx="4454">
                  <c:v>35.754516129999999</c:v>
                </c:pt>
                <c:pt idx="4455">
                  <c:v>35.736451610000003</c:v>
                </c:pt>
                <c:pt idx="4456">
                  <c:v>35.718387100000001</c:v>
                </c:pt>
                <c:pt idx="4457">
                  <c:v>35.700322579999998</c:v>
                </c:pt>
                <c:pt idx="4458">
                  <c:v>35.684193550000003</c:v>
                </c:pt>
                <c:pt idx="4459">
                  <c:v>35.66612903</c:v>
                </c:pt>
                <c:pt idx="4460">
                  <c:v>35.65</c:v>
                </c:pt>
                <c:pt idx="4461">
                  <c:v>35.6316129</c:v>
                </c:pt>
                <c:pt idx="4462">
                  <c:v>35.613225810000003</c:v>
                </c:pt>
                <c:pt idx="4463">
                  <c:v>35.594838709999998</c:v>
                </c:pt>
                <c:pt idx="4464">
                  <c:v>35.578709680000003</c:v>
                </c:pt>
                <c:pt idx="4465">
                  <c:v>35.56064516</c:v>
                </c:pt>
                <c:pt idx="4466">
                  <c:v>35.542580649999998</c:v>
                </c:pt>
                <c:pt idx="4467">
                  <c:v>35.524516130000002</c:v>
                </c:pt>
                <c:pt idx="4468">
                  <c:v>35.504516129999999</c:v>
                </c:pt>
                <c:pt idx="4469">
                  <c:v>35.484516130000003</c:v>
                </c:pt>
                <c:pt idx="4470">
                  <c:v>35.46451613</c:v>
                </c:pt>
                <c:pt idx="4471">
                  <c:v>35.444516129999997</c:v>
                </c:pt>
                <c:pt idx="4472">
                  <c:v>35.426451610000001</c:v>
                </c:pt>
                <c:pt idx="4473">
                  <c:v>35.406451609999998</c:v>
                </c:pt>
                <c:pt idx="4474">
                  <c:v>35.388387100000003</c:v>
                </c:pt>
                <c:pt idx="4475">
                  <c:v>35.37032258</c:v>
                </c:pt>
                <c:pt idx="4476">
                  <c:v>35.352258059999997</c:v>
                </c:pt>
                <c:pt idx="4477">
                  <c:v>35.336129030000002</c:v>
                </c:pt>
                <c:pt idx="4478">
                  <c:v>35.32</c:v>
                </c:pt>
                <c:pt idx="4479">
                  <c:v>35.306129030000001</c:v>
                </c:pt>
                <c:pt idx="4480">
                  <c:v>35.29</c:v>
                </c:pt>
                <c:pt idx="4481">
                  <c:v>35.275806449999997</c:v>
                </c:pt>
                <c:pt idx="4482">
                  <c:v>35.261612900000003</c:v>
                </c:pt>
                <c:pt idx="4483">
                  <c:v>35.247419350000001</c:v>
                </c:pt>
                <c:pt idx="4484">
                  <c:v>35.231290319999999</c:v>
                </c:pt>
                <c:pt idx="4485">
                  <c:v>35.215161289999998</c:v>
                </c:pt>
                <c:pt idx="4486">
                  <c:v>35.199032260000003</c:v>
                </c:pt>
                <c:pt idx="4487">
                  <c:v>35.184838710000001</c:v>
                </c:pt>
                <c:pt idx="4488">
                  <c:v>35.168709679999999</c:v>
                </c:pt>
                <c:pt idx="4489">
                  <c:v>35.154516129999998</c:v>
                </c:pt>
                <c:pt idx="4490">
                  <c:v>35.142258060000003</c:v>
                </c:pt>
                <c:pt idx="4491">
                  <c:v>35.131935480000003</c:v>
                </c:pt>
                <c:pt idx="4492">
                  <c:v>35.123870969999999</c:v>
                </c:pt>
                <c:pt idx="4493">
                  <c:v>35.118064519999997</c:v>
                </c:pt>
                <c:pt idx="4494">
                  <c:v>35.112258060000002</c:v>
                </c:pt>
                <c:pt idx="4495">
                  <c:v>35.110322580000002</c:v>
                </c:pt>
                <c:pt idx="4496">
                  <c:v>35.112258060000002</c:v>
                </c:pt>
                <c:pt idx="4497">
                  <c:v>35.114193550000003</c:v>
                </c:pt>
                <c:pt idx="4498">
                  <c:v>35.1183871</c:v>
                </c:pt>
                <c:pt idx="4499">
                  <c:v>35.126451609999997</c:v>
                </c:pt>
                <c:pt idx="4500">
                  <c:v>35.134516130000002</c:v>
                </c:pt>
                <c:pt idx="4501">
                  <c:v>35.14451613</c:v>
                </c:pt>
                <c:pt idx="4502">
                  <c:v>35.154516129999998</c:v>
                </c:pt>
                <c:pt idx="4503">
                  <c:v>35.166451610000003</c:v>
                </c:pt>
                <c:pt idx="4504">
                  <c:v>35.180322580000002</c:v>
                </c:pt>
                <c:pt idx="4505">
                  <c:v>35.196451609999997</c:v>
                </c:pt>
                <c:pt idx="4506">
                  <c:v>35.21258065</c:v>
                </c:pt>
                <c:pt idx="4507">
                  <c:v>35.228709680000001</c:v>
                </c:pt>
                <c:pt idx="4508">
                  <c:v>35.246774189999996</c:v>
                </c:pt>
                <c:pt idx="4509">
                  <c:v>35.26677419</c:v>
                </c:pt>
                <c:pt idx="4510">
                  <c:v>35.286774190000003</c:v>
                </c:pt>
                <c:pt idx="4511">
                  <c:v>35.309032260000002</c:v>
                </c:pt>
                <c:pt idx="4512">
                  <c:v>35.333225810000002</c:v>
                </c:pt>
                <c:pt idx="4513">
                  <c:v>35.357419350000001</c:v>
                </c:pt>
                <c:pt idx="4514">
                  <c:v>35.3816129</c:v>
                </c:pt>
                <c:pt idx="4515">
                  <c:v>35.407741940000001</c:v>
                </c:pt>
                <c:pt idx="4516">
                  <c:v>35.436129029999996</c:v>
                </c:pt>
                <c:pt idx="4517">
                  <c:v>35.462258060000003</c:v>
                </c:pt>
                <c:pt idx="4518">
                  <c:v>35.488387099999997</c:v>
                </c:pt>
                <c:pt idx="4519">
                  <c:v>35.516451609999997</c:v>
                </c:pt>
                <c:pt idx="4520">
                  <c:v>35.542580649999998</c:v>
                </c:pt>
                <c:pt idx="4521">
                  <c:v>35.566774189999997</c:v>
                </c:pt>
                <c:pt idx="4522">
                  <c:v>35.589032260000003</c:v>
                </c:pt>
                <c:pt idx="4523">
                  <c:v>35.609354840000002</c:v>
                </c:pt>
                <c:pt idx="4524">
                  <c:v>35.627419349999997</c:v>
                </c:pt>
                <c:pt idx="4525">
                  <c:v>35.643548389999999</c:v>
                </c:pt>
                <c:pt idx="4526">
                  <c:v>35.65580645</c:v>
                </c:pt>
                <c:pt idx="4527">
                  <c:v>35.663870969999998</c:v>
                </c:pt>
                <c:pt idx="4528">
                  <c:v>35.671935480000002</c:v>
                </c:pt>
                <c:pt idx="4529">
                  <c:v>35.677741939999997</c:v>
                </c:pt>
                <c:pt idx="4530">
                  <c:v>35.679677419999997</c:v>
                </c:pt>
                <c:pt idx="4531">
                  <c:v>35.681612899999998</c:v>
                </c:pt>
                <c:pt idx="4532">
                  <c:v>35.679677419999997</c:v>
                </c:pt>
                <c:pt idx="4533">
                  <c:v>35.677741939999997</c:v>
                </c:pt>
                <c:pt idx="4534">
                  <c:v>35.673870970000003</c:v>
                </c:pt>
                <c:pt idx="4535">
                  <c:v>35.67</c:v>
                </c:pt>
                <c:pt idx="4536">
                  <c:v>35.663870969999998</c:v>
                </c:pt>
                <c:pt idx="4537">
                  <c:v>35.65580645</c:v>
                </c:pt>
                <c:pt idx="4538">
                  <c:v>35.647741940000003</c:v>
                </c:pt>
                <c:pt idx="4539">
                  <c:v>35.637741939999998</c:v>
                </c:pt>
                <c:pt idx="4540">
                  <c:v>35.625806449999999</c:v>
                </c:pt>
                <c:pt idx="4541">
                  <c:v>35.611612899999997</c:v>
                </c:pt>
                <c:pt idx="4542">
                  <c:v>35.599677419999999</c:v>
                </c:pt>
                <c:pt idx="4543">
                  <c:v>35.58580645</c:v>
                </c:pt>
                <c:pt idx="4544">
                  <c:v>35.57193548</c:v>
                </c:pt>
                <c:pt idx="4545">
                  <c:v>35.555806449999999</c:v>
                </c:pt>
                <c:pt idx="4546">
                  <c:v>35.539677419999997</c:v>
                </c:pt>
                <c:pt idx="4547">
                  <c:v>35.521290319999999</c:v>
                </c:pt>
                <c:pt idx="4548">
                  <c:v>35.505161289999997</c:v>
                </c:pt>
                <c:pt idx="4549">
                  <c:v>35.489032260000002</c:v>
                </c:pt>
                <c:pt idx="4550">
                  <c:v>35.47290323</c:v>
                </c:pt>
                <c:pt idx="4551">
                  <c:v>35.456774189999997</c:v>
                </c:pt>
                <c:pt idx="4552">
                  <c:v>35.442580649999996</c:v>
                </c:pt>
                <c:pt idx="4553">
                  <c:v>35.428387100000002</c:v>
                </c:pt>
                <c:pt idx="4554">
                  <c:v>35.41612903</c:v>
                </c:pt>
                <c:pt idx="4555">
                  <c:v>35.40387097</c:v>
                </c:pt>
                <c:pt idx="4556">
                  <c:v>35.393548389999999</c:v>
                </c:pt>
                <c:pt idx="4557">
                  <c:v>35.383225809999999</c:v>
                </c:pt>
                <c:pt idx="4558">
                  <c:v>35.375161290000001</c:v>
                </c:pt>
                <c:pt idx="4559">
                  <c:v>35.367096770000003</c:v>
                </c:pt>
                <c:pt idx="4560">
                  <c:v>35.359032259999999</c:v>
                </c:pt>
                <c:pt idx="4561">
                  <c:v>35.352903230000003</c:v>
                </c:pt>
                <c:pt idx="4562">
                  <c:v>35.349032260000001</c:v>
                </c:pt>
                <c:pt idx="4563">
                  <c:v>35.349032260000001</c:v>
                </c:pt>
                <c:pt idx="4564">
                  <c:v>35.350967740000002</c:v>
                </c:pt>
                <c:pt idx="4565">
                  <c:v>35.354838710000003</c:v>
                </c:pt>
                <c:pt idx="4566">
                  <c:v>35.36096774</c:v>
                </c:pt>
                <c:pt idx="4567">
                  <c:v>35.367096770000003</c:v>
                </c:pt>
                <c:pt idx="4568">
                  <c:v>35.377096770000001</c:v>
                </c:pt>
                <c:pt idx="4569">
                  <c:v>35.38903226</c:v>
                </c:pt>
                <c:pt idx="4570">
                  <c:v>35.405161290000002</c:v>
                </c:pt>
                <c:pt idx="4571">
                  <c:v>35.421290319999997</c:v>
                </c:pt>
                <c:pt idx="4572">
                  <c:v>35.441612900000003</c:v>
                </c:pt>
                <c:pt idx="4573">
                  <c:v>35.461612899999999</c:v>
                </c:pt>
                <c:pt idx="4574">
                  <c:v>35.481612900000002</c:v>
                </c:pt>
                <c:pt idx="4575">
                  <c:v>35.503548389999999</c:v>
                </c:pt>
                <c:pt idx="4576">
                  <c:v>35.53</c:v>
                </c:pt>
                <c:pt idx="4577">
                  <c:v>35.556451610000003</c:v>
                </c:pt>
                <c:pt idx="4578">
                  <c:v>35.582903229999999</c:v>
                </c:pt>
                <c:pt idx="4579">
                  <c:v>35.609354840000002</c:v>
                </c:pt>
                <c:pt idx="4580">
                  <c:v>35.635806449999997</c:v>
                </c:pt>
                <c:pt idx="4581">
                  <c:v>35.662258059999999</c:v>
                </c:pt>
                <c:pt idx="4582">
                  <c:v>35.688709680000002</c:v>
                </c:pt>
                <c:pt idx="4583">
                  <c:v>35.715161289999998</c:v>
                </c:pt>
                <c:pt idx="4584">
                  <c:v>35.739354839999997</c:v>
                </c:pt>
                <c:pt idx="4585">
                  <c:v>35.763548389999997</c:v>
                </c:pt>
                <c:pt idx="4586">
                  <c:v>35.785806450000003</c:v>
                </c:pt>
                <c:pt idx="4587">
                  <c:v>35.81</c:v>
                </c:pt>
                <c:pt idx="4588">
                  <c:v>35.832258060000001</c:v>
                </c:pt>
                <c:pt idx="4589">
                  <c:v>35.85451613</c:v>
                </c:pt>
                <c:pt idx="4590">
                  <c:v>35.874838709999999</c:v>
                </c:pt>
                <c:pt idx="4591">
                  <c:v>35.895161289999997</c:v>
                </c:pt>
                <c:pt idx="4592">
                  <c:v>35.915483870000003</c:v>
                </c:pt>
                <c:pt idx="4593">
                  <c:v>35.933548389999999</c:v>
                </c:pt>
                <c:pt idx="4594">
                  <c:v>35.94967742</c:v>
                </c:pt>
                <c:pt idx="4595">
                  <c:v>35.963870970000002</c:v>
                </c:pt>
                <c:pt idx="4596">
                  <c:v>35.976129030000003</c:v>
                </c:pt>
                <c:pt idx="4597">
                  <c:v>35.986129030000001</c:v>
                </c:pt>
                <c:pt idx="4598">
                  <c:v>35.996129029999999</c:v>
                </c:pt>
                <c:pt idx="4599">
                  <c:v>36.004193549999997</c:v>
                </c:pt>
                <c:pt idx="4600">
                  <c:v>36.01032258</c:v>
                </c:pt>
                <c:pt idx="4601">
                  <c:v>36.012258060000001</c:v>
                </c:pt>
                <c:pt idx="4602">
                  <c:v>36.016129030000002</c:v>
                </c:pt>
                <c:pt idx="4603">
                  <c:v>36.018064520000003</c:v>
                </c:pt>
                <c:pt idx="4604">
                  <c:v>36.018064520000003</c:v>
                </c:pt>
                <c:pt idx="4605">
                  <c:v>36.018064520000003</c:v>
                </c:pt>
                <c:pt idx="4606">
                  <c:v>36.016129030000002</c:v>
                </c:pt>
                <c:pt idx="4607">
                  <c:v>36.011935479999998</c:v>
                </c:pt>
                <c:pt idx="4608">
                  <c:v>36.007741940000003</c:v>
                </c:pt>
                <c:pt idx="4609">
                  <c:v>36.003548389999999</c:v>
                </c:pt>
                <c:pt idx="4610">
                  <c:v>35.999354840000002</c:v>
                </c:pt>
                <c:pt idx="4611">
                  <c:v>35.995161289999999</c:v>
                </c:pt>
                <c:pt idx="4612">
                  <c:v>35.990967740000002</c:v>
                </c:pt>
                <c:pt idx="4613">
                  <c:v>35.986774189999998</c:v>
                </c:pt>
                <c:pt idx="4614">
                  <c:v>35.982580650000003</c:v>
                </c:pt>
                <c:pt idx="4615">
                  <c:v>35.980645160000002</c:v>
                </c:pt>
                <c:pt idx="4616">
                  <c:v>35.978709680000001</c:v>
                </c:pt>
                <c:pt idx="4617">
                  <c:v>35.97677419</c:v>
                </c:pt>
                <c:pt idx="4618">
                  <c:v>35.97290323</c:v>
                </c:pt>
                <c:pt idx="4619">
                  <c:v>35.970967739999999</c:v>
                </c:pt>
                <c:pt idx="4620">
                  <c:v>35.969032259999999</c:v>
                </c:pt>
                <c:pt idx="4621">
                  <c:v>35.969032259999999</c:v>
                </c:pt>
                <c:pt idx="4622">
                  <c:v>35.969032259999999</c:v>
                </c:pt>
                <c:pt idx="4623">
                  <c:v>35.969032259999999</c:v>
                </c:pt>
                <c:pt idx="4624">
                  <c:v>35.969032259999999</c:v>
                </c:pt>
                <c:pt idx="4625">
                  <c:v>35.970967739999999</c:v>
                </c:pt>
                <c:pt idx="4626">
                  <c:v>35.97290323</c:v>
                </c:pt>
                <c:pt idx="4627">
                  <c:v>35.97483871</c:v>
                </c:pt>
                <c:pt idx="4628">
                  <c:v>35.97677419</c:v>
                </c:pt>
                <c:pt idx="4629">
                  <c:v>35.978709680000001</c:v>
                </c:pt>
                <c:pt idx="4630">
                  <c:v>35.980645160000002</c:v>
                </c:pt>
                <c:pt idx="4631">
                  <c:v>35.984516130000003</c:v>
                </c:pt>
                <c:pt idx="4632">
                  <c:v>35.988387099999997</c:v>
                </c:pt>
                <c:pt idx="4633">
                  <c:v>35.990322579999997</c:v>
                </c:pt>
                <c:pt idx="4634">
                  <c:v>35.992258059999997</c:v>
                </c:pt>
                <c:pt idx="4635">
                  <c:v>35.994193549999999</c:v>
                </c:pt>
                <c:pt idx="4636">
                  <c:v>35.996129029999999</c:v>
                </c:pt>
                <c:pt idx="4637">
                  <c:v>35.99806452</c:v>
                </c:pt>
                <c:pt idx="4638">
                  <c:v>36</c:v>
                </c:pt>
                <c:pt idx="4639">
                  <c:v>36.00193548</c:v>
                </c:pt>
                <c:pt idx="4640">
                  <c:v>36.003870970000001</c:v>
                </c:pt>
                <c:pt idx="4641">
                  <c:v>36.005806450000001</c:v>
                </c:pt>
                <c:pt idx="4642">
                  <c:v>36.01</c:v>
                </c:pt>
                <c:pt idx="4643">
                  <c:v>36.011935479999998</c:v>
                </c:pt>
                <c:pt idx="4644">
                  <c:v>36.013870969999999</c:v>
                </c:pt>
                <c:pt idx="4645">
                  <c:v>36.015806449999999</c:v>
                </c:pt>
                <c:pt idx="4646">
                  <c:v>36.017741940000001</c:v>
                </c:pt>
                <c:pt idx="4647">
                  <c:v>36.021935480000003</c:v>
                </c:pt>
                <c:pt idx="4648">
                  <c:v>36.028064520000001</c:v>
                </c:pt>
                <c:pt idx="4649">
                  <c:v>36.034193549999998</c:v>
                </c:pt>
                <c:pt idx="4650">
                  <c:v>36.040322580000002</c:v>
                </c:pt>
                <c:pt idx="4651">
                  <c:v>36.048387099999999</c:v>
                </c:pt>
                <c:pt idx="4652">
                  <c:v>36.056451610000003</c:v>
                </c:pt>
                <c:pt idx="4653">
                  <c:v>36.064516130000001</c:v>
                </c:pt>
                <c:pt idx="4654">
                  <c:v>36.072580649999999</c:v>
                </c:pt>
                <c:pt idx="4655">
                  <c:v>36.080645160000003</c:v>
                </c:pt>
                <c:pt idx="4656">
                  <c:v>36.088709680000001</c:v>
                </c:pt>
                <c:pt idx="4657">
                  <c:v>36.096774189999998</c:v>
                </c:pt>
                <c:pt idx="4658">
                  <c:v>36.104838710000003</c:v>
                </c:pt>
                <c:pt idx="4659">
                  <c:v>36.112903230000001</c:v>
                </c:pt>
                <c:pt idx="4660">
                  <c:v>36.122903229999999</c:v>
                </c:pt>
                <c:pt idx="4661">
                  <c:v>36.132903229999997</c:v>
                </c:pt>
                <c:pt idx="4662">
                  <c:v>36.140967740000001</c:v>
                </c:pt>
                <c:pt idx="4663">
                  <c:v>36.149032259999998</c:v>
                </c:pt>
                <c:pt idx="4664">
                  <c:v>36.155161290000002</c:v>
                </c:pt>
                <c:pt idx="4665">
                  <c:v>36.161290319999999</c:v>
                </c:pt>
                <c:pt idx="4666">
                  <c:v>36.167419350000003</c:v>
                </c:pt>
                <c:pt idx="4667">
                  <c:v>36.173548390000001</c:v>
                </c:pt>
                <c:pt idx="4668">
                  <c:v>36.179677419999997</c:v>
                </c:pt>
                <c:pt idx="4669">
                  <c:v>36.185806450000001</c:v>
                </c:pt>
                <c:pt idx="4670">
                  <c:v>36.191935479999998</c:v>
                </c:pt>
                <c:pt idx="4671">
                  <c:v>36.196129030000002</c:v>
                </c:pt>
                <c:pt idx="4672">
                  <c:v>36.200322579999998</c:v>
                </c:pt>
                <c:pt idx="4673">
                  <c:v>36.202258059999998</c:v>
                </c:pt>
                <c:pt idx="4674">
                  <c:v>36.204516130000002</c:v>
                </c:pt>
                <c:pt idx="4675">
                  <c:v>36.204516130000002</c:v>
                </c:pt>
                <c:pt idx="4676">
                  <c:v>36.204516130000002</c:v>
                </c:pt>
                <c:pt idx="4677">
                  <c:v>36.204516130000002</c:v>
                </c:pt>
                <c:pt idx="4678">
                  <c:v>36.200322579999998</c:v>
                </c:pt>
                <c:pt idx="4679">
                  <c:v>36.196129030000002</c:v>
                </c:pt>
                <c:pt idx="4680">
                  <c:v>36.191935479999998</c:v>
                </c:pt>
                <c:pt idx="4681">
                  <c:v>36.187741940000002</c:v>
                </c:pt>
                <c:pt idx="4682">
                  <c:v>36.179677419999997</c:v>
                </c:pt>
                <c:pt idx="4683">
                  <c:v>36.1716129</c:v>
                </c:pt>
                <c:pt idx="4684">
                  <c:v>36.163548390000003</c:v>
                </c:pt>
                <c:pt idx="4685">
                  <c:v>36.155483869999998</c:v>
                </c:pt>
                <c:pt idx="4686">
                  <c:v>36.14741935</c:v>
                </c:pt>
                <c:pt idx="4687">
                  <c:v>36.135483870000002</c:v>
                </c:pt>
                <c:pt idx="4688">
                  <c:v>36.123548390000003</c:v>
                </c:pt>
                <c:pt idx="4689">
                  <c:v>36.111612899999997</c:v>
                </c:pt>
                <c:pt idx="4690">
                  <c:v>36.099677419999999</c:v>
                </c:pt>
                <c:pt idx="4691">
                  <c:v>36.083548389999997</c:v>
                </c:pt>
                <c:pt idx="4692">
                  <c:v>36.067419350000002</c:v>
                </c:pt>
                <c:pt idx="4693">
                  <c:v>36.05129032</c:v>
                </c:pt>
                <c:pt idx="4694">
                  <c:v>36.033225809999998</c:v>
                </c:pt>
                <c:pt idx="4695">
                  <c:v>36.017096770000002</c:v>
                </c:pt>
                <c:pt idx="4696">
                  <c:v>36.00096774</c:v>
                </c:pt>
                <c:pt idx="4697">
                  <c:v>35.984838709999998</c:v>
                </c:pt>
                <c:pt idx="4698">
                  <c:v>35.966774190000002</c:v>
                </c:pt>
                <c:pt idx="4699">
                  <c:v>35.94870968</c:v>
                </c:pt>
                <c:pt idx="4700">
                  <c:v>35.932580649999998</c:v>
                </c:pt>
                <c:pt idx="4701">
                  <c:v>35.916451610000003</c:v>
                </c:pt>
                <c:pt idx="4702">
                  <c:v>35.902258060000001</c:v>
                </c:pt>
                <c:pt idx="4703">
                  <c:v>35.88806452</c:v>
                </c:pt>
                <c:pt idx="4704">
                  <c:v>35.873870969999999</c:v>
                </c:pt>
                <c:pt idx="4705">
                  <c:v>35.859677419999997</c:v>
                </c:pt>
                <c:pt idx="4706">
                  <c:v>35.849677419999999</c:v>
                </c:pt>
                <c:pt idx="4707">
                  <c:v>35.839677420000001</c:v>
                </c:pt>
                <c:pt idx="4708">
                  <c:v>35.829677420000003</c:v>
                </c:pt>
                <c:pt idx="4709">
                  <c:v>35.821612899999998</c:v>
                </c:pt>
                <c:pt idx="4710">
                  <c:v>35.813548390000001</c:v>
                </c:pt>
                <c:pt idx="4711">
                  <c:v>35.805483870000003</c:v>
                </c:pt>
                <c:pt idx="4712">
                  <c:v>35.797419349999998</c:v>
                </c:pt>
                <c:pt idx="4713">
                  <c:v>35.791290320000002</c:v>
                </c:pt>
                <c:pt idx="4714">
                  <c:v>35.785161289999998</c:v>
                </c:pt>
                <c:pt idx="4715">
                  <c:v>35.779032260000001</c:v>
                </c:pt>
                <c:pt idx="4716">
                  <c:v>35.772903229999997</c:v>
                </c:pt>
                <c:pt idx="4717">
                  <c:v>35.768709680000001</c:v>
                </c:pt>
                <c:pt idx="4718">
                  <c:v>35.764516129999997</c:v>
                </c:pt>
                <c:pt idx="4719">
                  <c:v>35.762258060000001</c:v>
                </c:pt>
                <c:pt idx="4720">
                  <c:v>35.76</c:v>
                </c:pt>
                <c:pt idx="4721">
                  <c:v>35.755806450000001</c:v>
                </c:pt>
                <c:pt idx="4722">
                  <c:v>35.755806450000001</c:v>
                </c:pt>
                <c:pt idx="4723">
                  <c:v>35.755806450000001</c:v>
                </c:pt>
                <c:pt idx="4724">
                  <c:v>35.753870970000001</c:v>
                </c:pt>
                <c:pt idx="4725">
                  <c:v>35.755806450000001</c:v>
                </c:pt>
                <c:pt idx="4726">
                  <c:v>35.757741940000003</c:v>
                </c:pt>
                <c:pt idx="4727">
                  <c:v>35.759677420000003</c:v>
                </c:pt>
                <c:pt idx="4728">
                  <c:v>35.763870969999999</c:v>
                </c:pt>
                <c:pt idx="4729">
                  <c:v>35.767741940000001</c:v>
                </c:pt>
                <c:pt idx="4730">
                  <c:v>35.773870969999997</c:v>
                </c:pt>
                <c:pt idx="4731">
                  <c:v>35.778064520000001</c:v>
                </c:pt>
                <c:pt idx="4732">
                  <c:v>35.782258059999997</c:v>
                </c:pt>
                <c:pt idx="4733">
                  <c:v>35.78645161</c:v>
                </c:pt>
                <c:pt idx="4734">
                  <c:v>35.792580649999998</c:v>
                </c:pt>
                <c:pt idx="4735">
                  <c:v>35.798709680000002</c:v>
                </c:pt>
                <c:pt idx="4736">
                  <c:v>35.806774189999999</c:v>
                </c:pt>
                <c:pt idx="4737">
                  <c:v>35.814838709999997</c:v>
                </c:pt>
                <c:pt idx="4738">
                  <c:v>35.822903230000001</c:v>
                </c:pt>
                <c:pt idx="4739">
                  <c:v>35.832903229999999</c:v>
                </c:pt>
                <c:pt idx="4740">
                  <c:v>35.842903229999997</c:v>
                </c:pt>
                <c:pt idx="4741">
                  <c:v>35.855161289999998</c:v>
                </c:pt>
                <c:pt idx="4742">
                  <c:v>35.867419349999999</c:v>
                </c:pt>
                <c:pt idx="4743">
                  <c:v>35.87967742</c:v>
                </c:pt>
                <c:pt idx="4744">
                  <c:v>35.891935480000001</c:v>
                </c:pt>
                <c:pt idx="4745">
                  <c:v>35.904193550000002</c:v>
                </c:pt>
                <c:pt idx="4746">
                  <c:v>35.918387099999997</c:v>
                </c:pt>
                <c:pt idx="4747">
                  <c:v>35.932580649999998</c:v>
                </c:pt>
                <c:pt idx="4748">
                  <c:v>35.946774189999999</c:v>
                </c:pt>
                <c:pt idx="4749">
                  <c:v>35.962903230000002</c:v>
                </c:pt>
                <c:pt idx="4750">
                  <c:v>35.977096770000003</c:v>
                </c:pt>
                <c:pt idx="4751">
                  <c:v>35.993225809999998</c:v>
                </c:pt>
                <c:pt idx="4752">
                  <c:v>36.011290320000001</c:v>
                </c:pt>
                <c:pt idx="4753">
                  <c:v>36.027419350000002</c:v>
                </c:pt>
                <c:pt idx="4754">
                  <c:v>36.045806450000001</c:v>
                </c:pt>
                <c:pt idx="4755">
                  <c:v>36.066129029999999</c:v>
                </c:pt>
                <c:pt idx="4756">
                  <c:v>36.086451609999997</c:v>
                </c:pt>
                <c:pt idx="4757">
                  <c:v>36.106774190000003</c:v>
                </c:pt>
                <c:pt idx="4758">
                  <c:v>36.127096770000001</c:v>
                </c:pt>
                <c:pt idx="4759">
                  <c:v>36.147096769999997</c:v>
                </c:pt>
                <c:pt idx="4760">
                  <c:v>36.169354839999997</c:v>
                </c:pt>
                <c:pt idx="4761">
                  <c:v>36.18935484</c:v>
                </c:pt>
                <c:pt idx="4762">
                  <c:v>36.211290320000003</c:v>
                </c:pt>
                <c:pt idx="4763">
                  <c:v>36.23322581</c:v>
                </c:pt>
                <c:pt idx="4764">
                  <c:v>36.257419349999999</c:v>
                </c:pt>
                <c:pt idx="4765">
                  <c:v>36.279677419999999</c:v>
                </c:pt>
                <c:pt idx="4766">
                  <c:v>36.303870969999998</c:v>
                </c:pt>
                <c:pt idx="4767">
                  <c:v>36.328064519999998</c:v>
                </c:pt>
                <c:pt idx="4768">
                  <c:v>36.350322579999997</c:v>
                </c:pt>
                <c:pt idx="4769">
                  <c:v>36.374516130000003</c:v>
                </c:pt>
                <c:pt idx="4770">
                  <c:v>36.396774190000002</c:v>
                </c:pt>
                <c:pt idx="4771">
                  <c:v>36.419032260000002</c:v>
                </c:pt>
                <c:pt idx="4772">
                  <c:v>36.440967739999998</c:v>
                </c:pt>
                <c:pt idx="4773">
                  <c:v>36.462903230000002</c:v>
                </c:pt>
                <c:pt idx="4774">
                  <c:v>36.487096770000001</c:v>
                </c:pt>
                <c:pt idx="4775">
                  <c:v>36.511290320000001</c:v>
                </c:pt>
                <c:pt idx="4776">
                  <c:v>36.53741935</c:v>
                </c:pt>
                <c:pt idx="4777">
                  <c:v>36.5616129</c:v>
                </c:pt>
                <c:pt idx="4778">
                  <c:v>36.58580645</c:v>
                </c:pt>
                <c:pt idx="4779">
                  <c:v>36.61</c:v>
                </c:pt>
                <c:pt idx="4780">
                  <c:v>36.634193549999999</c:v>
                </c:pt>
                <c:pt idx="4781">
                  <c:v>36.660322579999999</c:v>
                </c:pt>
                <c:pt idx="4782">
                  <c:v>36.684516129999999</c:v>
                </c:pt>
                <c:pt idx="4783">
                  <c:v>36.710967740000001</c:v>
                </c:pt>
                <c:pt idx="4784">
                  <c:v>36.737419350000003</c:v>
                </c:pt>
                <c:pt idx="4785">
                  <c:v>36.763548389999997</c:v>
                </c:pt>
                <c:pt idx="4786">
                  <c:v>36.789677419999997</c:v>
                </c:pt>
                <c:pt idx="4787">
                  <c:v>36.815806449999997</c:v>
                </c:pt>
                <c:pt idx="4788">
                  <c:v>36.841935479999997</c:v>
                </c:pt>
                <c:pt idx="4789">
                  <c:v>36.868064519999997</c:v>
                </c:pt>
                <c:pt idx="4790">
                  <c:v>36.894193549999997</c:v>
                </c:pt>
                <c:pt idx="4791">
                  <c:v>36.920322579999997</c:v>
                </c:pt>
                <c:pt idx="4792">
                  <c:v>36.94870968</c:v>
                </c:pt>
                <c:pt idx="4793">
                  <c:v>36.977096770000003</c:v>
                </c:pt>
                <c:pt idx="4794">
                  <c:v>37.005483869999999</c:v>
                </c:pt>
                <c:pt idx="4795">
                  <c:v>37.03354839</c:v>
                </c:pt>
                <c:pt idx="4796">
                  <c:v>37.0616129</c:v>
                </c:pt>
                <c:pt idx="4797">
                  <c:v>37.087741940000001</c:v>
                </c:pt>
                <c:pt idx="4798">
                  <c:v>37.113870970000001</c:v>
                </c:pt>
                <c:pt idx="4799">
                  <c:v>37.141935480000001</c:v>
                </c:pt>
                <c:pt idx="4800">
                  <c:v>37.16612903</c:v>
                </c:pt>
                <c:pt idx="4801">
                  <c:v>37.19032258</c:v>
                </c:pt>
                <c:pt idx="4802">
                  <c:v>37.21451613</c:v>
                </c:pt>
                <c:pt idx="4803">
                  <c:v>37.238709679999999</c:v>
                </c:pt>
                <c:pt idx="4804">
                  <c:v>37.260967739999998</c:v>
                </c:pt>
                <c:pt idx="4805">
                  <c:v>37.282903230000002</c:v>
                </c:pt>
                <c:pt idx="4806">
                  <c:v>37.304838709999999</c:v>
                </c:pt>
                <c:pt idx="4807">
                  <c:v>37.322903230000001</c:v>
                </c:pt>
                <c:pt idx="4808">
                  <c:v>37.342903229999997</c:v>
                </c:pt>
                <c:pt idx="4809">
                  <c:v>37.36096774</c:v>
                </c:pt>
                <c:pt idx="4810">
                  <c:v>37.377096770000001</c:v>
                </c:pt>
                <c:pt idx="4811">
                  <c:v>37.393225809999997</c:v>
                </c:pt>
                <c:pt idx="4812">
                  <c:v>37.407419349999998</c:v>
                </c:pt>
                <c:pt idx="4813">
                  <c:v>37.4216129</c:v>
                </c:pt>
                <c:pt idx="4814">
                  <c:v>37.435483869999999</c:v>
                </c:pt>
                <c:pt idx="4815">
                  <c:v>37.447419349999997</c:v>
                </c:pt>
                <c:pt idx="4816">
                  <c:v>37.457419350000002</c:v>
                </c:pt>
                <c:pt idx="4817">
                  <c:v>37.46741935</c:v>
                </c:pt>
                <c:pt idx="4818">
                  <c:v>37.475483869999998</c:v>
                </c:pt>
                <c:pt idx="4819">
                  <c:v>37.483548390000003</c:v>
                </c:pt>
                <c:pt idx="4820">
                  <c:v>37.4916129</c:v>
                </c:pt>
                <c:pt idx="4821">
                  <c:v>37.497741939999997</c:v>
                </c:pt>
                <c:pt idx="4822">
                  <c:v>37.503870970000001</c:v>
                </c:pt>
                <c:pt idx="4823">
                  <c:v>37.507741940000003</c:v>
                </c:pt>
                <c:pt idx="4824">
                  <c:v>37.509677420000003</c:v>
                </c:pt>
                <c:pt idx="4825">
                  <c:v>37.511612900000003</c:v>
                </c:pt>
                <c:pt idx="4826">
                  <c:v>37.511612900000003</c:v>
                </c:pt>
                <c:pt idx="4827">
                  <c:v>37.511612900000003</c:v>
                </c:pt>
                <c:pt idx="4828">
                  <c:v>37.511612900000003</c:v>
                </c:pt>
                <c:pt idx="4829">
                  <c:v>37.511612900000003</c:v>
                </c:pt>
                <c:pt idx="4830">
                  <c:v>37.509677420000003</c:v>
                </c:pt>
                <c:pt idx="4831">
                  <c:v>37.509677420000003</c:v>
                </c:pt>
                <c:pt idx="4832">
                  <c:v>37.509677420000003</c:v>
                </c:pt>
                <c:pt idx="4833">
                  <c:v>37.509677420000003</c:v>
                </c:pt>
                <c:pt idx="4834">
                  <c:v>37.509677420000003</c:v>
                </c:pt>
                <c:pt idx="4835">
                  <c:v>37.511612900000003</c:v>
                </c:pt>
                <c:pt idx="4836">
                  <c:v>37.509677420000003</c:v>
                </c:pt>
                <c:pt idx="4837">
                  <c:v>37.507741940000003</c:v>
                </c:pt>
                <c:pt idx="4838">
                  <c:v>37.507741940000003</c:v>
                </c:pt>
                <c:pt idx="4839">
                  <c:v>37.507741940000003</c:v>
                </c:pt>
                <c:pt idx="4840">
                  <c:v>37.507741940000003</c:v>
                </c:pt>
                <c:pt idx="4841">
                  <c:v>37.507741940000003</c:v>
                </c:pt>
                <c:pt idx="4842">
                  <c:v>37.507741940000003</c:v>
                </c:pt>
                <c:pt idx="4843">
                  <c:v>37.509677420000003</c:v>
                </c:pt>
                <c:pt idx="4844">
                  <c:v>37.511612900000003</c:v>
                </c:pt>
                <c:pt idx="4845">
                  <c:v>37.511612900000003</c:v>
                </c:pt>
                <c:pt idx="4846">
                  <c:v>37.511612900000003</c:v>
                </c:pt>
                <c:pt idx="4847">
                  <c:v>37.511612900000003</c:v>
                </c:pt>
                <c:pt idx="4848">
                  <c:v>37.511612900000003</c:v>
                </c:pt>
                <c:pt idx="4849">
                  <c:v>37.513548389999997</c:v>
                </c:pt>
                <c:pt idx="4850">
                  <c:v>37.515483869999997</c:v>
                </c:pt>
                <c:pt idx="4851">
                  <c:v>37.517419349999997</c:v>
                </c:pt>
                <c:pt idx="4852">
                  <c:v>37.519354839999998</c:v>
                </c:pt>
                <c:pt idx="4853">
                  <c:v>37.521290319999999</c:v>
                </c:pt>
                <c:pt idx="4854">
                  <c:v>37.52322581</c:v>
                </c:pt>
                <c:pt idx="4855">
                  <c:v>37.52516129</c:v>
                </c:pt>
                <c:pt idx="4856">
                  <c:v>37.52709677</c:v>
                </c:pt>
                <c:pt idx="4857">
                  <c:v>37.529032260000001</c:v>
                </c:pt>
                <c:pt idx="4858">
                  <c:v>37.533225809999998</c:v>
                </c:pt>
                <c:pt idx="4859">
                  <c:v>37.535161289999998</c:v>
                </c:pt>
                <c:pt idx="4860">
                  <c:v>37.539354840000001</c:v>
                </c:pt>
                <c:pt idx="4861">
                  <c:v>37.543548389999998</c:v>
                </c:pt>
                <c:pt idx="4862">
                  <c:v>37.549677420000002</c:v>
                </c:pt>
                <c:pt idx="4863">
                  <c:v>37.555806449999999</c:v>
                </c:pt>
                <c:pt idx="4864">
                  <c:v>37.56</c:v>
                </c:pt>
                <c:pt idx="4865">
                  <c:v>37.564193549999999</c:v>
                </c:pt>
                <c:pt idx="4866">
                  <c:v>37.568387100000002</c:v>
                </c:pt>
                <c:pt idx="4867">
                  <c:v>37.574516129999999</c:v>
                </c:pt>
                <c:pt idx="4868">
                  <c:v>37.580645160000003</c:v>
                </c:pt>
                <c:pt idx="4869">
                  <c:v>37.58677419</c:v>
                </c:pt>
                <c:pt idx="4870">
                  <c:v>37.592903229999997</c:v>
                </c:pt>
                <c:pt idx="4871">
                  <c:v>37.600967740000002</c:v>
                </c:pt>
                <c:pt idx="4872">
                  <c:v>37.609032259999999</c:v>
                </c:pt>
                <c:pt idx="4873">
                  <c:v>37.617096770000003</c:v>
                </c:pt>
                <c:pt idx="4874">
                  <c:v>37.623225810000001</c:v>
                </c:pt>
                <c:pt idx="4875">
                  <c:v>37.631290319999998</c:v>
                </c:pt>
                <c:pt idx="4876">
                  <c:v>37.641612899999998</c:v>
                </c:pt>
                <c:pt idx="4877">
                  <c:v>37.65387097</c:v>
                </c:pt>
                <c:pt idx="4878">
                  <c:v>37.66612903</c:v>
                </c:pt>
                <c:pt idx="4879">
                  <c:v>37.678387100000002</c:v>
                </c:pt>
                <c:pt idx="4880">
                  <c:v>37.688709680000002</c:v>
                </c:pt>
                <c:pt idx="4881">
                  <c:v>37.699032260000003</c:v>
                </c:pt>
                <c:pt idx="4882">
                  <c:v>37.709354840000003</c:v>
                </c:pt>
                <c:pt idx="4883">
                  <c:v>37.719677419999996</c:v>
                </c:pt>
                <c:pt idx="4884">
                  <c:v>37.729999999999997</c:v>
                </c:pt>
                <c:pt idx="4885">
                  <c:v>37.738064520000002</c:v>
                </c:pt>
                <c:pt idx="4886">
                  <c:v>37.746129029999999</c:v>
                </c:pt>
                <c:pt idx="4887">
                  <c:v>37.754193549999997</c:v>
                </c:pt>
                <c:pt idx="4888">
                  <c:v>37.762258060000001</c:v>
                </c:pt>
                <c:pt idx="4889">
                  <c:v>37.768064520000003</c:v>
                </c:pt>
                <c:pt idx="4890">
                  <c:v>37.77612903</c:v>
                </c:pt>
                <c:pt idx="4891">
                  <c:v>37.78</c:v>
                </c:pt>
                <c:pt idx="4892">
                  <c:v>37.783870970000002</c:v>
                </c:pt>
                <c:pt idx="4893">
                  <c:v>37.785806450000003</c:v>
                </c:pt>
                <c:pt idx="4894">
                  <c:v>37.785806450000003</c:v>
                </c:pt>
                <c:pt idx="4895">
                  <c:v>37.787741939999997</c:v>
                </c:pt>
                <c:pt idx="4896">
                  <c:v>37.787741939999997</c:v>
                </c:pt>
                <c:pt idx="4897">
                  <c:v>37.785806450000003</c:v>
                </c:pt>
                <c:pt idx="4898">
                  <c:v>37.783870970000002</c:v>
                </c:pt>
                <c:pt idx="4899">
                  <c:v>37.779677419999999</c:v>
                </c:pt>
                <c:pt idx="4900">
                  <c:v>37.775483870000002</c:v>
                </c:pt>
                <c:pt idx="4901">
                  <c:v>37.769354839999998</c:v>
                </c:pt>
                <c:pt idx="4902">
                  <c:v>37.761290320000001</c:v>
                </c:pt>
                <c:pt idx="4903">
                  <c:v>37.751290320000003</c:v>
                </c:pt>
                <c:pt idx="4904">
                  <c:v>37.741290319999997</c:v>
                </c:pt>
                <c:pt idx="4905">
                  <c:v>37.731290319999999</c:v>
                </c:pt>
                <c:pt idx="4906">
                  <c:v>37.71741935</c:v>
                </c:pt>
                <c:pt idx="4907">
                  <c:v>37.701290319999998</c:v>
                </c:pt>
                <c:pt idx="4908">
                  <c:v>37.682903230000001</c:v>
                </c:pt>
                <c:pt idx="4909">
                  <c:v>37.664516130000003</c:v>
                </c:pt>
                <c:pt idx="4910">
                  <c:v>37.644193549999997</c:v>
                </c:pt>
                <c:pt idx="4911">
                  <c:v>37.623870969999999</c:v>
                </c:pt>
                <c:pt idx="4912">
                  <c:v>37.60354839</c:v>
                </c:pt>
                <c:pt idx="4913">
                  <c:v>37.581290320000001</c:v>
                </c:pt>
                <c:pt idx="4914">
                  <c:v>37.559032260000002</c:v>
                </c:pt>
                <c:pt idx="4915">
                  <c:v>37.536774190000003</c:v>
                </c:pt>
                <c:pt idx="4916">
                  <c:v>37.514838709999999</c:v>
                </c:pt>
                <c:pt idx="4917">
                  <c:v>37.492903230000003</c:v>
                </c:pt>
                <c:pt idx="4918">
                  <c:v>37.470967739999999</c:v>
                </c:pt>
                <c:pt idx="4919">
                  <c:v>37.446774189999999</c:v>
                </c:pt>
                <c:pt idx="4920">
                  <c:v>37.42258065</c:v>
                </c:pt>
                <c:pt idx="4921">
                  <c:v>37.39645161</c:v>
                </c:pt>
                <c:pt idx="4922">
                  <c:v>37.37225806</c:v>
                </c:pt>
                <c:pt idx="4923">
                  <c:v>37.34612903</c:v>
                </c:pt>
                <c:pt idx="4924">
                  <c:v>37.32</c:v>
                </c:pt>
                <c:pt idx="4925">
                  <c:v>37.295806450000001</c:v>
                </c:pt>
                <c:pt idx="4926">
                  <c:v>37.269677420000001</c:v>
                </c:pt>
                <c:pt idx="4927">
                  <c:v>37.243548390000001</c:v>
                </c:pt>
                <c:pt idx="4928">
                  <c:v>37.217096769999998</c:v>
                </c:pt>
                <c:pt idx="4929">
                  <c:v>37.190645160000003</c:v>
                </c:pt>
                <c:pt idx="4930">
                  <c:v>37.166451610000003</c:v>
                </c:pt>
                <c:pt idx="4931">
                  <c:v>37.140322580000003</c:v>
                </c:pt>
                <c:pt idx="4932">
                  <c:v>37.114193550000003</c:v>
                </c:pt>
                <c:pt idx="4933">
                  <c:v>37.088064520000003</c:v>
                </c:pt>
                <c:pt idx="4934">
                  <c:v>37.063870970000004</c:v>
                </c:pt>
                <c:pt idx="4935">
                  <c:v>37.039677419999997</c:v>
                </c:pt>
                <c:pt idx="4936">
                  <c:v>37.013548389999997</c:v>
                </c:pt>
                <c:pt idx="4937">
                  <c:v>36.989354839999997</c:v>
                </c:pt>
                <c:pt idx="4938">
                  <c:v>36.965161289999998</c:v>
                </c:pt>
                <c:pt idx="4939">
                  <c:v>36.940967739999998</c:v>
                </c:pt>
                <c:pt idx="4940">
                  <c:v>36.916774189999998</c:v>
                </c:pt>
                <c:pt idx="4941">
                  <c:v>36.89451613</c:v>
                </c:pt>
                <c:pt idx="4942">
                  <c:v>36.87225806</c:v>
                </c:pt>
                <c:pt idx="4943">
                  <c:v>36.848064520000001</c:v>
                </c:pt>
                <c:pt idx="4944">
                  <c:v>36.825806450000002</c:v>
                </c:pt>
                <c:pt idx="4945">
                  <c:v>36.801612900000002</c:v>
                </c:pt>
                <c:pt idx="4946">
                  <c:v>36.777419350000002</c:v>
                </c:pt>
                <c:pt idx="4947">
                  <c:v>36.755161289999997</c:v>
                </c:pt>
                <c:pt idx="4948">
                  <c:v>36.730967739999997</c:v>
                </c:pt>
                <c:pt idx="4949">
                  <c:v>36.708709679999998</c:v>
                </c:pt>
                <c:pt idx="4950">
                  <c:v>36.686774190000001</c:v>
                </c:pt>
                <c:pt idx="4951">
                  <c:v>36.664838709999998</c:v>
                </c:pt>
                <c:pt idx="4952">
                  <c:v>36.644838710000002</c:v>
                </c:pt>
                <c:pt idx="4953">
                  <c:v>36.624838709999999</c:v>
                </c:pt>
                <c:pt idx="4954">
                  <c:v>36.606774190000003</c:v>
                </c:pt>
                <c:pt idx="4955">
                  <c:v>36.586451609999997</c:v>
                </c:pt>
                <c:pt idx="4956">
                  <c:v>36.566129029999999</c:v>
                </c:pt>
                <c:pt idx="4957">
                  <c:v>36.547741940000002</c:v>
                </c:pt>
                <c:pt idx="4958">
                  <c:v>36.529354840000003</c:v>
                </c:pt>
                <c:pt idx="4959">
                  <c:v>36.511290320000001</c:v>
                </c:pt>
                <c:pt idx="4960">
                  <c:v>36.493225809999998</c:v>
                </c:pt>
                <c:pt idx="4961">
                  <c:v>36.475161290000003</c:v>
                </c:pt>
                <c:pt idx="4962">
                  <c:v>36.45709677</c:v>
                </c:pt>
                <c:pt idx="4963">
                  <c:v>36.439032259999998</c:v>
                </c:pt>
                <c:pt idx="4964">
                  <c:v>36.422903230000003</c:v>
                </c:pt>
                <c:pt idx="4965">
                  <c:v>36.40677419</c:v>
                </c:pt>
                <c:pt idx="4966">
                  <c:v>36.390645159999998</c:v>
                </c:pt>
                <c:pt idx="4967">
                  <c:v>36.376451609999997</c:v>
                </c:pt>
                <c:pt idx="4968">
                  <c:v>36.360322580000002</c:v>
                </c:pt>
                <c:pt idx="4969">
                  <c:v>36.34419355</c:v>
                </c:pt>
                <c:pt idx="4970">
                  <c:v>36.330322580000001</c:v>
                </c:pt>
                <c:pt idx="4971">
                  <c:v>36.316451610000001</c:v>
                </c:pt>
                <c:pt idx="4972">
                  <c:v>36.302580650000003</c:v>
                </c:pt>
                <c:pt idx="4973">
                  <c:v>36.28645161</c:v>
                </c:pt>
                <c:pt idx="4974">
                  <c:v>36.270322579999998</c:v>
                </c:pt>
                <c:pt idx="4975">
                  <c:v>36.254193549999997</c:v>
                </c:pt>
                <c:pt idx="4976">
                  <c:v>36.24</c:v>
                </c:pt>
                <c:pt idx="4977">
                  <c:v>36.22387097</c:v>
                </c:pt>
                <c:pt idx="4978">
                  <c:v>36.207741939999998</c:v>
                </c:pt>
                <c:pt idx="4979">
                  <c:v>36.193548389999997</c:v>
                </c:pt>
                <c:pt idx="4980">
                  <c:v>36.175483870000001</c:v>
                </c:pt>
                <c:pt idx="4981">
                  <c:v>36.161290319999999</c:v>
                </c:pt>
                <c:pt idx="4982">
                  <c:v>36.147096769999997</c:v>
                </c:pt>
                <c:pt idx="4983">
                  <c:v>36.130967740000003</c:v>
                </c:pt>
                <c:pt idx="4984">
                  <c:v>36.116774190000001</c:v>
                </c:pt>
                <c:pt idx="4985">
                  <c:v>36.100645159999999</c:v>
                </c:pt>
                <c:pt idx="4986">
                  <c:v>36.08677419</c:v>
                </c:pt>
                <c:pt idx="4987">
                  <c:v>36.072903230000001</c:v>
                </c:pt>
                <c:pt idx="4988">
                  <c:v>36.059032260000002</c:v>
                </c:pt>
                <c:pt idx="4989">
                  <c:v>36.045161290000003</c:v>
                </c:pt>
                <c:pt idx="4990">
                  <c:v>36.030967740000001</c:v>
                </c:pt>
                <c:pt idx="4991">
                  <c:v>36.01677419</c:v>
                </c:pt>
                <c:pt idx="4992">
                  <c:v>36.002580649999999</c:v>
                </c:pt>
                <c:pt idx="4993">
                  <c:v>35.990322579999997</c:v>
                </c:pt>
                <c:pt idx="4994">
                  <c:v>35.976129030000003</c:v>
                </c:pt>
                <c:pt idx="4995">
                  <c:v>35.961935480000001</c:v>
                </c:pt>
                <c:pt idx="4996">
                  <c:v>35.94774194</c:v>
                </c:pt>
                <c:pt idx="4997">
                  <c:v>35.931612899999998</c:v>
                </c:pt>
                <c:pt idx="4998">
                  <c:v>35.915483870000003</c:v>
                </c:pt>
                <c:pt idx="4999">
                  <c:v>35.901290320000001</c:v>
                </c:pt>
                <c:pt idx="5000">
                  <c:v>35.885161289999999</c:v>
                </c:pt>
                <c:pt idx="5001">
                  <c:v>35.869032259999997</c:v>
                </c:pt>
                <c:pt idx="5002">
                  <c:v>35.852903230000003</c:v>
                </c:pt>
                <c:pt idx="5003">
                  <c:v>35.834516129999997</c:v>
                </c:pt>
                <c:pt idx="5004">
                  <c:v>35.818387100000002</c:v>
                </c:pt>
                <c:pt idx="5005">
                  <c:v>35.804193550000001</c:v>
                </c:pt>
                <c:pt idx="5006">
                  <c:v>35.788064519999999</c:v>
                </c:pt>
                <c:pt idx="5007">
                  <c:v>35.771935480000003</c:v>
                </c:pt>
                <c:pt idx="5008">
                  <c:v>35.757741940000003</c:v>
                </c:pt>
                <c:pt idx="5009">
                  <c:v>35.7416129</c:v>
                </c:pt>
                <c:pt idx="5010">
                  <c:v>35.725483869999998</c:v>
                </c:pt>
                <c:pt idx="5011">
                  <c:v>35.709354840000003</c:v>
                </c:pt>
                <c:pt idx="5012">
                  <c:v>35.69129032</c:v>
                </c:pt>
                <c:pt idx="5013">
                  <c:v>35.673225809999998</c:v>
                </c:pt>
                <c:pt idx="5014">
                  <c:v>35.65483871</c:v>
                </c:pt>
                <c:pt idx="5015">
                  <c:v>35.634516130000002</c:v>
                </c:pt>
                <c:pt idx="5016">
                  <c:v>35.614193550000003</c:v>
                </c:pt>
                <c:pt idx="5017">
                  <c:v>35.593870969999998</c:v>
                </c:pt>
                <c:pt idx="5018">
                  <c:v>35.573548389999999</c:v>
                </c:pt>
                <c:pt idx="5019">
                  <c:v>35.553225810000001</c:v>
                </c:pt>
                <c:pt idx="5020">
                  <c:v>35.530967740000001</c:v>
                </c:pt>
                <c:pt idx="5021">
                  <c:v>35.510967739999998</c:v>
                </c:pt>
                <c:pt idx="5022">
                  <c:v>35.490967740000002</c:v>
                </c:pt>
                <c:pt idx="5023">
                  <c:v>35.469032259999999</c:v>
                </c:pt>
                <c:pt idx="5024">
                  <c:v>35.444838709999999</c:v>
                </c:pt>
                <c:pt idx="5025">
                  <c:v>35.42258065</c:v>
                </c:pt>
                <c:pt idx="5026">
                  <c:v>35.400322580000001</c:v>
                </c:pt>
                <c:pt idx="5027">
                  <c:v>35.378064520000002</c:v>
                </c:pt>
                <c:pt idx="5028">
                  <c:v>35.355806450000003</c:v>
                </c:pt>
                <c:pt idx="5029">
                  <c:v>35.333548389999997</c:v>
                </c:pt>
                <c:pt idx="5030">
                  <c:v>35.309354839999997</c:v>
                </c:pt>
                <c:pt idx="5031">
                  <c:v>35.287096769999998</c:v>
                </c:pt>
                <c:pt idx="5032">
                  <c:v>35.264838709999999</c:v>
                </c:pt>
                <c:pt idx="5033">
                  <c:v>35.242580650000001</c:v>
                </c:pt>
                <c:pt idx="5034">
                  <c:v>35.220645159999997</c:v>
                </c:pt>
                <c:pt idx="5035">
                  <c:v>35.19870968</c:v>
                </c:pt>
                <c:pt idx="5036">
                  <c:v>35.176774190000003</c:v>
                </c:pt>
                <c:pt idx="5037">
                  <c:v>35.15677419</c:v>
                </c:pt>
                <c:pt idx="5038">
                  <c:v>35.134516130000002</c:v>
                </c:pt>
                <c:pt idx="5039">
                  <c:v>35.112258060000002</c:v>
                </c:pt>
                <c:pt idx="5040">
                  <c:v>35.091935479999997</c:v>
                </c:pt>
                <c:pt idx="5041">
                  <c:v>35.069677419999998</c:v>
                </c:pt>
                <c:pt idx="5042">
                  <c:v>35.049354839999999</c:v>
                </c:pt>
                <c:pt idx="5043">
                  <c:v>35.02709677</c:v>
                </c:pt>
                <c:pt idx="5044">
                  <c:v>35.006774190000002</c:v>
                </c:pt>
                <c:pt idx="5045">
                  <c:v>34.986774189999998</c:v>
                </c:pt>
                <c:pt idx="5046">
                  <c:v>34.966774190000002</c:v>
                </c:pt>
                <c:pt idx="5047">
                  <c:v>34.946774189999999</c:v>
                </c:pt>
                <c:pt idx="5048">
                  <c:v>34.926774190000003</c:v>
                </c:pt>
                <c:pt idx="5049">
                  <c:v>34.90677419</c:v>
                </c:pt>
                <c:pt idx="5050">
                  <c:v>34.884516130000002</c:v>
                </c:pt>
                <c:pt idx="5051">
                  <c:v>34.862258060000002</c:v>
                </c:pt>
                <c:pt idx="5052">
                  <c:v>34.840000000000003</c:v>
                </c:pt>
                <c:pt idx="5053">
                  <c:v>34.817741939999998</c:v>
                </c:pt>
                <c:pt idx="5054">
                  <c:v>34.795483869999998</c:v>
                </c:pt>
                <c:pt idx="5055">
                  <c:v>34.775483870000002</c:v>
                </c:pt>
                <c:pt idx="5056">
                  <c:v>34.755483869999999</c:v>
                </c:pt>
                <c:pt idx="5057">
                  <c:v>34.735483870000003</c:v>
                </c:pt>
                <c:pt idx="5058">
                  <c:v>34.71548387</c:v>
                </c:pt>
                <c:pt idx="5059">
                  <c:v>34.695483869999997</c:v>
                </c:pt>
                <c:pt idx="5060">
                  <c:v>34.675483870000001</c:v>
                </c:pt>
                <c:pt idx="5061">
                  <c:v>34.657419349999998</c:v>
                </c:pt>
                <c:pt idx="5062">
                  <c:v>34.639354840000003</c:v>
                </c:pt>
                <c:pt idx="5063">
                  <c:v>34.623225810000001</c:v>
                </c:pt>
                <c:pt idx="5064">
                  <c:v>34.607096769999998</c:v>
                </c:pt>
                <c:pt idx="5065">
                  <c:v>34.592903229999997</c:v>
                </c:pt>
                <c:pt idx="5066">
                  <c:v>34.580645160000003</c:v>
                </c:pt>
                <c:pt idx="5067">
                  <c:v>34.568387100000002</c:v>
                </c:pt>
                <c:pt idx="5068">
                  <c:v>34.556129030000001</c:v>
                </c:pt>
                <c:pt idx="5069">
                  <c:v>34.548064519999997</c:v>
                </c:pt>
                <c:pt idx="5070">
                  <c:v>34.54</c:v>
                </c:pt>
                <c:pt idx="5071">
                  <c:v>34.534193549999998</c:v>
                </c:pt>
                <c:pt idx="5072">
                  <c:v>34.530322580000004</c:v>
                </c:pt>
                <c:pt idx="5073">
                  <c:v>34.526451610000002</c:v>
                </c:pt>
                <c:pt idx="5074">
                  <c:v>34.524516130000002</c:v>
                </c:pt>
                <c:pt idx="5075">
                  <c:v>34.520645160000001</c:v>
                </c:pt>
                <c:pt idx="5076">
                  <c:v>34.518709680000001</c:v>
                </c:pt>
                <c:pt idx="5077">
                  <c:v>34.514516129999997</c:v>
                </c:pt>
                <c:pt idx="5078">
                  <c:v>34.512258060000001</c:v>
                </c:pt>
                <c:pt idx="5079">
                  <c:v>34.51</c:v>
                </c:pt>
                <c:pt idx="5080">
                  <c:v>34.505806450000001</c:v>
                </c:pt>
                <c:pt idx="5081">
                  <c:v>34.503870970000001</c:v>
                </c:pt>
                <c:pt idx="5082">
                  <c:v>34.503999999999998</c:v>
                </c:pt>
                <c:pt idx="5083">
                  <c:v>34.504137929999999</c:v>
                </c:pt>
                <c:pt idx="5084">
                  <c:v>34.504285709999998</c:v>
                </c:pt>
                <c:pt idx="5085">
                  <c:v>34.506666670000001</c:v>
                </c:pt>
                <c:pt idx="5086">
                  <c:v>34.509230770000002</c:v>
                </c:pt>
                <c:pt idx="5087">
                  <c:v>34.512</c:v>
                </c:pt>
                <c:pt idx="5088">
                  <c:v>34.515000000000001</c:v>
                </c:pt>
                <c:pt idx="5089">
                  <c:v>34.518260869999999</c:v>
                </c:pt>
                <c:pt idx="5090">
                  <c:v>34.524545449999998</c:v>
                </c:pt>
                <c:pt idx="5091">
                  <c:v>34.531428570000003</c:v>
                </c:pt>
                <c:pt idx="5092">
                  <c:v>34.539000000000001</c:v>
                </c:pt>
                <c:pt idx="5093">
                  <c:v>34.547368419999998</c:v>
                </c:pt>
                <c:pt idx="5094">
                  <c:v>34.553333330000001</c:v>
                </c:pt>
                <c:pt idx="5095">
                  <c:v>34.56</c:v>
                </c:pt>
                <c:pt idx="5096">
                  <c:v>34.567500000000003</c:v>
                </c:pt>
                <c:pt idx="5097">
                  <c:v>34.572000000000003</c:v>
                </c:pt>
                <c:pt idx="5098">
                  <c:v>34.577142860000002</c:v>
                </c:pt>
                <c:pt idx="5099">
                  <c:v>34.583076920000003</c:v>
                </c:pt>
                <c:pt idx="5100">
                  <c:v>34.585000000000001</c:v>
                </c:pt>
                <c:pt idx="5101">
                  <c:v>34.587272730000002</c:v>
                </c:pt>
                <c:pt idx="5102">
                  <c:v>34.582999999999998</c:v>
                </c:pt>
                <c:pt idx="5103">
                  <c:v>34.577777779999998</c:v>
                </c:pt>
                <c:pt idx="5104">
                  <c:v>34.571249999999999</c:v>
                </c:pt>
                <c:pt idx="5105">
                  <c:v>34.562857139999998</c:v>
                </c:pt>
                <c:pt idx="5106">
                  <c:v>34.551666670000003</c:v>
                </c:pt>
                <c:pt idx="5107">
                  <c:v>34.536000000000001</c:v>
                </c:pt>
                <c:pt idx="5108">
                  <c:v>34.53</c:v>
                </c:pt>
                <c:pt idx="5109">
                  <c:v>34.520000000000003</c:v>
                </c:pt>
                <c:pt idx="5110">
                  <c:v>34.5</c:v>
                </c:pt>
                <c:pt idx="5111">
                  <c:v>34.5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96-4CA0-9C33-EEBE942BC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094352"/>
        <c:axId val="132831920"/>
      </c:lineChart>
      <c:catAx>
        <c:axId val="13809435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Relative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Flight</a:t>
                </a:r>
                <a:r>
                  <a:rPr lang="en-US" baseline="0" dirty="0" smtClean="0"/>
                  <a:t> </a:t>
                </a:r>
                <a:r>
                  <a:rPr lang="en-US" baseline="0" dirty="0"/>
                  <a:t>Time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9941103371741415"/>
              <c:y val="0.883719554557085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132831920"/>
        <c:crosses val="autoZero"/>
        <c:auto val="1"/>
        <c:lblAlgn val="ctr"/>
        <c:lblOffset val="100"/>
        <c:noMultiLvlLbl val="0"/>
      </c:catAx>
      <c:valAx>
        <c:axId val="13283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External</a:t>
                </a:r>
                <a:r>
                  <a:rPr lang="en-US" baseline="0"/>
                  <a:t> Termperature  (c)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9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Accelerometer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hmmm!$Y$1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hmmm!$Y$2:$Y$5113</c:f>
              <c:numCache>
                <c:formatCode>General</c:formatCode>
                <c:ptCount val="5112"/>
                <c:pt idx="0">
                  <c:v>-1.92</c:v>
                </c:pt>
                <c:pt idx="1">
                  <c:v>-2.8250000000000002</c:v>
                </c:pt>
                <c:pt idx="2">
                  <c:v>-3.1266666669999998</c:v>
                </c:pt>
                <c:pt idx="3">
                  <c:v>-3.2075</c:v>
                </c:pt>
                <c:pt idx="4">
                  <c:v>-2.84</c:v>
                </c:pt>
                <c:pt idx="5">
                  <c:v>-2.4449999999999998</c:v>
                </c:pt>
                <c:pt idx="6">
                  <c:v>-2.41</c:v>
                </c:pt>
                <c:pt idx="7">
                  <c:v>-2.33</c:v>
                </c:pt>
                <c:pt idx="8">
                  <c:v>-2.2888888889999999</c:v>
                </c:pt>
                <c:pt idx="9">
                  <c:v>-2.2290000000000001</c:v>
                </c:pt>
                <c:pt idx="10">
                  <c:v>-2.3936363639999998</c:v>
                </c:pt>
                <c:pt idx="11">
                  <c:v>-2.41</c:v>
                </c:pt>
                <c:pt idx="12">
                  <c:v>-2.441538462</c:v>
                </c:pt>
                <c:pt idx="13">
                  <c:v>-2.3764285709999999</c:v>
                </c:pt>
                <c:pt idx="14">
                  <c:v>-2.302</c:v>
                </c:pt>
                <c:pt idx="15">
                  <c:v>-2.2168749999999999</c:v>
                </c:pt>
                <c:pt idx="16">
                  <c:v>-2.1858823529999998</c:v>
                </c:pt>
                <c:pt idx="17">
                  <c:v>-2.1800000000000002</c:v>
                </c:pt>
                <c:pt idx="18">
                  <c:v>-2.1521052630000002</c:v>
                </c:pt>
                <c:pt idx="19">
                  <c:v>-2.1404999999999998</c:v>
                </c:pt>
                <c:pt idx="20">
                  <c:v>-2.13</c:v>
                </c:pt>
                <c:pt idx="21">
                  <c:v>-2.124090909</c:v>
                </c:pt>
                <c:pt idx="22">
                  <c:v>-2.1426086959999999</c:v>
                </c:pt>
                <c:pt idx="23">
                  <c:v>-2.170833333</c:v>
                </c:pt>
                <c:pt idx="24">
                  <c:v>-2.1859999999999999</c:v>
                </c:pt>
                <c:pt idx="25">
                  <c:v>-2.1773076919999999</c:v>
                </c:pt>
                <c:pt idx="26">
                  <c:v>-2.1692592589999999</c:v>
                </c:pt>
                <c:pt idx="27">
                  <c:v>-2.394285714</c:v>
                </c:pt>
                <c:pt idx="28">
                  <c:v>-2.852758621</c:v>
                </c:pt>
                <c:pt idx="29">
                  <c:v>-3.1558620689999999</c:v>
                </c:pt>
                <c:pt idx="30">
                  <c:v>-3.3748275859999999</c:v>
                </c:pt>
                <c:pt idx="31">
                  <c:v>-3.56137931</c:v>
                </c:pt>
                <c:pt idx="32">
                  <c:v>-3.7779310339999999</c:v>
                </c:pt>
                <c:pt idx="33">
                  <c:v>-4.0648275859999998</c:v>
                </c:pt>
                <c:pt idx="34">
                  <c:v>-4.4044827590000004</c:v>
                </c:pt>
                <c:pt idx="35">
                  <c:v>-4.6734482760000002</c:v>
                </c:pt>
                <c:pt idx="36">
                  <c:v>-4.930344828</c:v>
                </c:pt>
                <c:pt idx="37">
                  <c:v>-5.1658620690000001</c:v>
                </c:pt>
                <c:pt idx="38">
                  <c:v>-5.4255172409999997</c:v>
                </c:pt>
                <c:pt idx="39">
                  <c:v>-5.6217241380000003</c:v>
                </c:pt>
                <c:pt idx="40">
                  <c:v>-5.8720689659999996</c:v>
                </c:pt>
                <c:pt idx="41">
                  <c:v>-6.0817241380000002</c:v>
                </c:pt>
                <c:pt idx="42">
                  <c:v>-6.3251724139999999</c:v>
                </c:pt>
                <c:pt idx="43">
                  <c:v>-6.5927586209999998</c:v>
                </c:pt>
                <c:pt idx="44">
                  <c:v>-6.8620689659999998</c:v>
                </c:pt>
                <c:pt idx="45">
                  <c:v>-7.1148275859999996</c:v>
                </c:pt>
                <c:pt idx="46">
                  <c:v>-7.362413793</c:v>
                </c:pt>
                <c:pt idx="47">
                  <c:v>-7.612413793</c:v>
                </c:pt>
                <c:pt idx="48">
                  <c:v>-7.8641379310000001</c:v>
                </c:pt>
                <c:pt idx="49">
                  <c:v>-8.1224137929999998</c:v>
                </c:pt>
                <c:pt idx="50">
                  <c:v>-8.3727586209999991</c:v>
                </c:pt>
                <c:pt idx="51">
                  <c:v>-8.6082758619999993</c:v>
                </c:pt>
                <c:pt idx="52">
                  <c:v>-8.8410344829999996</c:v>
                </c:pt>
                <c:pt idx="53">
                  <c:v>-9.0724137930000008</c:v>
                </c:pt>
                <c:pt idx="54">
                  <c:v>-9.3024137929999995</c:v>
                </c:pt>
                <c:pt idx="55">
                  <c:v>-9.5393103450000005</c:v>
                </c:pt>
                <c:pt idx="56">
                  <c:v>-9.5568965519999995</c:v>
                </c:pt>
                <c:pt idx="57">
                  <c:v>-9.3227586210000002</c:v>
                </c:pt>
                <c:pt idx="58">
                  <c:v>-9.2727586209999995</c:v>
                </c:pt>
                <c:pt idx="59">
                  <c:v>-9.2741379310000003</c:v>
                </c:pt>
                <c:pt idx="60">
                  <c:v>-9.325517241</c:v>
                </c:pt>
                <c:pt idx="61">
                  <c:v>-9.3186206899999995</c:v>
                </c:pt>
                <c:pt idx="62">
                  <c:v>-9.2727586209999995</c:v>
                </c:pt>
                <c:pt idx="63">
                  <c:v>-9.2413793099999992</c:v>
                </c:pt>
                <c:pt idx="64">
                  <c:v>-9.2320689659999999</c:v>
                </c:pt>
                <c:pt idx="65">
                  <c:v>-9.258965517</c:v>
                </c:pt>
                <c:pt idx="66">
                  <c:v>-9.2237931030000002</c:v>
                </c:pt>
                <c:pt idx="67">
                  <c:v>-9.1613793099999992</c:v>
                </c:pt>
                <c:pt idx="68">
                  <c:v>-9.149310345</c:v>
                </c:pt>
                <c:pt idx="69">
                  <c:v>-9.133103448</c:v>
                </c:pt>
                <c:pt idx="70">
                  <c:v>-9.1617241380000003</c:v>
                </c:pt>
                <c:pt idx="71">
                  <c:v>-9.2765517240000008</c:v>
                </c:pt>
                <c:pt idx="72">
                  <c:v>-9.3010344830000005</c:v>
                </c:pt>
                <c:pt idx="73">
                  <c:v>-9.2982758620000006</c:v>
                </c:pt>
                <c:pt idx="74">
                  <c:v>-9.2968965519999998</c:v>
                </c:pt>
                <c:pt idx="75">
                  <c:v>-9.3089655170000007</c:v>
                </c:pt>
                <c:pt idx="76">
                  <c:v>-9.2927586210000008</c:v>
                </c:pt>
                <c:pt idx="77">
                  <c:v>-9.2886206900000001</c:v>
                </c:pt>
                <c:pt idx="78">
                  <c:v>-9.3037931030000003</c:v>
                </c:pt>
                <c:pt idx="79">
                  <c:v>-9.2834482759999997</c:v>
                </c:pt>
                <c:pt idx="80">
                  <c:v>-9.2724137930000001</c:v>
                </c:pt>
                <c:pt idx="81">
                  <c:v>-9.2682758619999994</c:v>
                </c:pt>
                <c:pt idx="82">
                  <c:v>-9.2789655169999996</c:v>
                </c:pt>
                <c:pt idx="83">
                  <c:v>-9.2951724139999996</c:v>
                </c:pt>
                <c:pt idx="84">
                  <c:v>-9.3072413790000006</c:v>
                </c:pt>
                <c:pt idx="85">
                  <c:v>-9.3234482760000006</c:v>
                </c:pt>
                <c:pt idx="86">
                  <c:v>-9.3344827590000001</c:v>
                </c:pt>
                <c:pt idx="87">
                  <c:v>-9.3113793099999995</c:v>
                </c:pt>
                <c:pt idx="88">
                  <c:v>-9.2817241379999995</c:v>
                </c:pt>
                <c:pt idx="89">
                  <c:v>-9.2317241380000006</c:v>
                </c:pt>
                <c:pt idx="90">
                  <c:v>-9.2344827590000005</c:v>
                </c:pt>
                <c:pt idx="91">
                  <c:v>-9.2696551720000002</c:v>
                </c:pt>
                <c:pt idx="92">
                  <c:v>-9.2658620690000006</c:v>
                </c:pt>
                <c:pt idx="93">
                  <c:v>-9.2441379309999991</c:v>
                </c:pt>
                <c:pt idx="94">
                  <c:v>-9.2348275859999998</c:v>
                </c:pt>
                <c:pt idx="95">
                  <c:v>-9.2996551719999996</c:v>
                </c:pt>
                <c:pt idx="96">
                  <c:v>-9.3593103450000008</c:v>
                </c:pt>
                <c:pt idx="97">
                  <c:v>-9.3468965520000005</c:v>
                </c:pt>
                <c:pt idx="98">
                  <c:v>-9.3331034479999992</c:v>
                </c:pt>
                <c:pt idx="99">
                  <c:v>-9.3262068970000005</c:v>
                </c:pt>
                <c:pt idx="100">
                  <c:v>-9.2372413790000003</c:v>
                </c:pt>
                <c:pt idx="101">
                  <c:v>-9.2113793099999999</c:v>
                </c:pt>
                <c:pt idx="102">
                  <c:v>-9.2141379309999998</c:v>
                </c:pt>
                <c:pt idx="103">
                  <c:v>-9.2279310339999991</c:v>
                </c:pt>
                <c:pt idx="104">
                  <c:v>-9.2224137929999994</c:v>
                </c:pt>
                <c:pt idx="105">
                  <c:v>-9.2427586210000001</c:v>
                </c:pt>
                <c:pt idx="106">
                  <c:v>-9.2320689659999999</c:v>
                </c:pt>
                <c:pt idx="107">
                  <c:v>-9.2006896549999997</c:v>
                </c:pt>
                <c:pt idx="108">
                  <c:v>-9.2100000000000009</c:v>
                </c:pt>
                <c:pt idx="109">
                  <c:v>-9.2086206900000001</c:v>
                </c:pt>
                <c:pt idx="110">
                  <c:v>-9.1924137930000001</c:v>
                </c:pt>
                <c:pt idx="111">
                  <c:v>-9.1858620690000006</c:v>
                </c:pt>
                <c:pt idx="112">
                  <c:v>-9.1817241379999999</c:v>
                </c:pt>
                <c:pt idx="113">
                  <c:v>-9.1720689659999994</c:v>
                </c:pt>
                <c:pt idx="114">
                  <c:v>-9.1762068970000001</c:v>
                </c:pt>
                <c:pt idx="115">
                  <c:v>-9.1679310340000004</c:v>
                </c:pt>
                <c:pt idx="116">
                  <c:v>-9.1827586209999996</c:v>
                </c:pt>
                <c:pt idx="117">
                  <c:v>-9.1786206900000007</c:v>
                </c:pt>
                <c:pt idx="118">
                  <c:v>-9.1717241380000001</c:v>
                </c:pt>
                <c:pt idx="119">
                  <c:v>-9.1527586210000003</c:v>
                </c:pt>
                <c:pt idx="120">
                  <c:v>-9.1486206899999996</c:v>
                </c:pt>
                <c:pt idx="121">
                  <c:v>-9.1417241380000007</c:v>
                </c:pt>
                <c:pt idx="122">
                  <c:v>-9.1606896550000005</c:v>
                </c:pt>
                <c:pt idx="123">
                  <c:v>-9.1334482759999993</c:v>
                </c:pt>
                <c:pt idx="124">
                  <c:v>-9.1158620690000003</c:v>
                </c:pt>
                <c:pt idx="125">
                  <c:v>-9.1103448280000006</c:v>
                </c:pt>
                <c:pt idx="126">
                  <c:v>-9.1427586210000005</c:v>
                </c:pt>
                <c:pt idx="127">
                  <c:v>-9.1537931029999999</c:v>
                </c:pt>
                <c:pt idx="128">
                  <c:v>-9.1389655170000008</c:v>
                </c:pt>
                <c:pt idx="129">
                  <c:v>-9.1279310339999995</c:v>
                </c:pt>
                <c:pt idx="130">
                  <c:v>-9.1051724140000001</c:v>
                </c:pt>
                <c:pt idx="131">
                  <c:v>-9.0982758619999995</c:v>
                </c:pt>
                <c:pt idx="132">
                  <c:v>-9.0751724140000007</c:v>
                </c:pt>
                <c:pt idx="133">
                  <c:v>-9.0658620689999996</c:v>
                </c:pt>
                <c:pt idx="134">
                  <c:v>-9.0820689659999996</c:v>
                </c:pt>
                <c:pt idx="135">
                  <c:v>-9.0941379310000006</c:v>
                </c:pt>
                <c:pt idx="136">
                  <c:v>-9.0968965520000005</c:v>
                </c:pt>
                <c:pt idx="137">
                  <c:v>-9.1010344829999994</c:v>
                </c:pt>
                <c:pt idx="138">
                  <c:v>-9.12137931</c:v>
                </c:pt>
                <c:pt idx="139">
                  <c:v>-9.1227586209999991</c:v>
                </c:pt>
                <c:pt idx="140">
                  <c:v>-9.12137931</c:v>
                </c:pt>
                <c:pt idx="141">
                  <c:v>-9.1268965519999998</c:v>
                </c:pt>
                <c:pt idx="142">
                  <c:v>-9.1365517240000003</c:v>
                </c:pt>
                <c:pt idx="143">
                  <c:v>-9.1365517240000003</c:v>
                </c:pt>
                <c:pt idx="144">
                  <c:v>-9.1434482760000009</c:v>
                </c:pt>
                <c:pt idx="145">
                  <c:v>-9.1368965519999996</c:v>
                </c:pt>
                <c:pt idx="146">
                  <c:v>-9.1462068970000008</c:v>
                </c:pt>
                <c:pt idx="147">
                  <c:v>-9.1462068970000008</c:v>
                </c:pt>
                <c:pt idx="148">
                  <c:v>-9.158275862</c:v>
                </c:pt>
                <c:pt idx="149">
                  <c:v>-9.1393103450000002</c:v>
                </c:pt>
                <c:pt idx="150">
                  <c:v>-9.1231034480000002</c:v>
                </c:pt>
                <c:pt idx="151">
                  <c:v>-9.0837931029999996</c:v>
                </c:pt>
                <c:pt idx="152">
                  <c:v>-9.1013793100000004</c:v>
                </c:pt>
                <c:pt idx="153">
                  <c:v>-9.1068965520000003</c:v>
                </c:pt>
                <c:pt idx="154">
                  <c:v>-9.1165517240000007</c:v>
                </c:pt>
                <c:pt idx="155">
                  <c:v>-9.0910344829999996</c:v>
                </c:pt>
                <c:pt idx="156">
                  <c:v>-9.1044827589999997</c:v>
                </c:pt>
                <c:pt idx="157">
                  <c:v>-9.1003448280000008</c:v>
                </c:pt>
                <c:pt idx="158">
                  <c:v>-9.1086206900000004</c:v>
                </c:pt>
                <c:pt idx="159">
                  <c:v>-9.1193103450000006</c:v>
                </c:pt>
                <c:pt idx="160">
                  <c:v>-9.1503448279999997</c:v>
                </c:pt>
                <c:pt idx="161">
                  <c:v>-9.1720689659999994</c:v>
                </c:pt>
                <c:pt idx="162">
                  <c:v>-9.1734482760000002</c:v>
                </c:pt>
                <c:pt idx="163">
                  <c:v>-9.1544827590000004</c:v>
                </c:pt>
                <c:pt idx="164">
                  <c:v>-9.1665517239999996</c:v>
                </c:pt>
                <c:pt idx="165">
                  <c:v>-9.178965517</c:v>
                </c:pt>
                <c:pt idx="166">
                  <c:v>-9.1844827589999998</c:v>
                </c:pt>
                <c:pt idx="167">
                  <c:v>-9.1803448280000008</c:v>
                </c:pt>
                <c:pt idx="168">
                  <c:v>-9.19</c:v>
                </c:pt>
                <c:pt idx="169">
                  <c:v>-9.1965517240000008</c:v>
                </c:pt>
                <c:pt idx="170">
                  <c:v>-9.2006896549999997</c:v>
                </c:pt>
                <c:pt idx="171">
                  <c:v>-9.2086206900000001</c:v>
                </c:pt>
                <c:pt idx="172">
                  <c:v>-9.2006896549999997</c:v>
                </c:pt>
                <c:pt idx="173">
                  <c:v>-9.1886206900000005</c:v>
                </c:pt>
                <c:pt idx="174">
                  <c:v>-9.1937931030000009</c:v>
                </c:pt>
                <c:pt idx="175">
                  <c:v>-9.1965517240000008</c:v>
                </c:pt>
                <c:pt idx="176">
                  <c:v>-9.2141379309999998</c:v>
                </c:pt>
                <c:pt idx="177">
                  <c:v>-9.2279310339999991</c:v>
                </c:pt>
                <c:pt idx="178">
                  <c:v>-9.2520689659999995</c:v>
                </c:pt>
                <c:pt idx="179">
                  <c:v>-9.2696551720000002</c:v>
                </c:pt>
                <c:pt idx="180">
                  <c:v>-9.2996551719999996</c:v>
                </c:pt>
                <c:pt idx="181">
                  <c:v>-9.2982758620000006</c:v>
                </c:pt>
                <c:pt idx="182">
                  <c:v>-9.2779310339999999</c:v>
                </c:pt>
                <c:pt idx="183">
                  <c:v>-9.2696551720000002</c:v>
                </c:pt>
                <c:pt idx="184">
                  <c:v>-9.2668965520000004</c:v>
                </c:pt>
                <c:pt idx="185">
                  <c:v>-9.2493103449999996</c:v>
                </c:pt>
                <c:pt idx="186">
                  <c:v>-9.258965517</c:v>
                </c:pt>
                <c:pt idx="187">
                  <c:v>-9.2575862069999992</c:v>
                </c:pt>
                <c:pt idx="188">
                  <c:v>-9.2682758619999994</c:v>
                </c:pt>
                <c:pt idx="189">
                  <c:v>-9.2696551720000002</c:v>
                </c:pt>
                <c:pt idx="190">
                  <c:v>-9.26</c:v>
                </c:pt>
                <c:pt idx="191">
                  <c:v>-9.2531034479999992</c:v>
                </c:pt>
                <c:pt idx="192">
                  <c:v>-9.2789655169999996</c:v>
                </c:pt>
                <c:pt idx="193">
                  <c:v>-9.2682758619999994</c:v>
                </c:pt>
                <c:pt idx="194">
                  <c:v>-9.2341379309999994</c:v>
                </c:pt>
                <c:pt idx="195">
                  <c:v>-9.2286206899999996</c:v>
                </c:pt>
                <c:pt idx="196">
                  <c:v>-9.2258620689999997</c:v>
                </c:pt>
                <c:pt idx="197">
                  <c:v>-9.2286206899999996</c:v>
                </c:pt>
                <c:pt idx="198">
                  <c:v>-9.2124137929999996</c:v>
                </c:pt>
                <c:pt idx="199">
                  <c:v>-9.2082758620000007</c:v>
                </c:pt>
                <c:pt idx="200">
                  <c:v>-9.1920689660000008</c:v>
                </c:pt>
                <c:pt idx="201">
                  <c:v>-9.1837931029999993</c:v>
                </c:pt>
                <c:pt idx="202">
                  <c:v>-9.1972413789999994</c:v>
                </c:pt>
                <c:pt idx="203">
                  <c:v>-9.2096551719999997</c:v>
                </c:pt>
                <c:pt idx="204">
                  <c:v>-9.2058620690000001</c:v>
                </c:pt>
                <c:pt idx="205">
                  <c:v>-9.1993103450000007</c:v>
                </c:pt>
                <c:pt idx="206">
                  <c:v>-9.1817241379999999</c:v>
                </c:pt>
                <c:pt idx="207">
                  <c:v>-9.1696551720000006</c:v>
                </c:pt>
                <c:pt idx="208">
                  <c:v>-9.1603448279999995</c:v>
                </c:pt>
                <c:pt idx="209">
                  <c:v>-9.1437931030000001</c:v>
                </c:pt>
                <c:pt idx="210">
                  <c:v>-9.1575862069999996</c:v>
                </c:pt>
                <c:pt idx="211">
                  <c:v>-9.1617241380000003</c:v>
                </c:pt>
                <c:pt idx="212">
                  <c:v>-9.1565517239999998</c:v>
                </c:pt>
                <c:pt idx="213">
                  <c:v>-9.1510344830000001</c:v>
                </c:pt>
                <c:pt idx="214">
                  <c:v>-9.1631034479999993</c:v>
                </c:pt>
                <c:pt idx="215">
                  <c:v>-9.1603448279999995</c:v>
                </c:pt>
                <c:pt idx="216">
                  <c:v>-9.14</c:v>
                </c:pt>
                <c:pt idx="217">
                  <c:v>-9.1386206899999998</c:v>
                </c:pt>
                <c:pt idx="218">
                  <c:v>-9.1413793099999996</c:v>
                </c:pt>
                <c:pt idx="219">
                  <c:v>-9.1617241380000003</c:v>
                </c:pt>
                <c:pt idx="220">
                  <c:v>-9.1551724140000008</c:v>
                </c:pt>
                <c:pt idx="221">
                  <c:v>-9.1334482759999993</c:v>
                </c:pt>
                <c:pt idx="222">
                  <c:v>-9.1279310339999995</c:v>
                </c:pt>
                <c:pt idx="223">
                  <c:v>-9.1606896550000005</c:v>
                </c:pt>
                <c:pt idx="224">
                  <c:v>-9.1648275859999995</c:v>
                </c:pt>
                <c:pt idx="225">
                  <c:v>-9.1513793099999994</c:v>
                </c:pt>
                <c:pt idx="226">
                  <c:v>-9.1486206899999996</c:v>
                </c:pt>
                <c:pt idx="227">
                  <c:v>-9.174482759</c:v>
                </c:pt>
                <c:pt idx="228">
                  <c:v>-9.1893103450000009</c:v>
                </c:pt>
                <c:pt idx="229">
                  <c:v>-9.2017241379999994</c:v>
                </c:pt>
                <c:pt idx="230">
                  <c:v>-9.1975862070000005</c:v>
                </c:pt>
                <c:pt idx="231">
                  <c:v>-9.2151724139999995</c:v>
                </c:pt>
                <c:pt idx="232">
                  <c:v>-9.2151724139999995</c:v>
                </c:pt>
                <c:pt idx="233">
                  <c:v>-9.2110344830000006</c:v>
                </c:pt>
                <c:pt idx="234">
                  <c:v>-9.2124137929999996</c:v>
                </c:pt>
                <c:pt idx="235">
                  <c:v>-9.2068965519999999</c:v>
                </c:pt>
                <c:pt idx="236">
                  <c:v>-9.2179310339999994</c:v>
                </c:pt>
                <c:pt idx="237">
                  <c:v>-9.2313793099999994</c:v>
                </c:pt>
                <c:pt idx="238">
                  <c:v>-9.2424137930000008</c:v>
                </c:pt>
                <c:pt idx="239">
                  <c:v>-9.23</c:v>
                </c:pt>
                <c:pt idx="240">
                  <c:v>-9.2406896550000006</c:v>
                </c:pt>
                <c:pt idx="241">
                  <c:v>-9.2555172409999997</c:v>
                </c:pt>
                <c:pt idx="242">
                  <c:v>-9.2527586209999999</c:v>
                </c:pt>
                <c:pt idx="243">
                  <c:v>-9.2324137929999992</c:v>
                </c:pt>
                <c:pt idx="244">
                  <c:v>-9.2393103449999998</c:v>
                </c:pt>
                <c:pt idx="245">
                  <c:v>-9.2689655169999998</c:v>
                </c:pt>
                <c:pt idx="246">
                  <c:v>-9.2813793100000002</c:v>
                </c:pt>
                <c:pt idx="247">
                  <c:v>-9.2720689660000009</c:v>
                </c:pt>
                <c:pt idx="248">
                  <c:v>-9.2437931029999998</c:v>
                </c:pt>
                <c:pt idx="249">
                  <c:v>-9.2396551720000009</c:v>
                </c:pt>
                <c:pt idx="250">
                  <c:v>-9.2655172409999995</c:v>
                </c:pt>
                <c:pt idx="251">
                  <c:v>-9.3062068969999991</c:v>
                </c:pt>
                <c:pt idx="252">
                  <c:v>-9.2872413789999992</c:v>
                </c:pt>
                <c:pt idx="253">
                  <c:v>-9.2831034480000003</c:v>
                </c:pt>
                <c:pt idx="254">
                  <c:v>-9.3062068969999991</c:v>
                </c:pt>
                <c:pt idx="255">
                  <c:v>-9.2844827589999994</c:v>
                </c:pt>
                <c:pt idx="256">
                  <c:v>-9.2696551720000002</c:v>
                </c:pt>
                <c:pt idx="257">
                  <c:v>-9.2506896550000004</c:v>
                </c:pt>
                <c:pt idx="258">
                  <c:v>-9.2544827590000001</c:v>
                </c:pt>
                <c:pt idx="259">
                  <c:v>-9.2641379310000005</c:v>
                </c:pt>
                <c:pt idx="260">
                  <c:v>-9.2668965520000004</c:v>
                </c:pt>
                <c:pt idx="261">
                  <c:v>-9.2693103449999992</c:v>
                </c:pt>
                <c:pt idx="262">
                  <c:v>-9.2393103449999998</c:v>
                </c:pt>
                <c:pt idx="263">
                  <c:v>-9.2093103450000005</c:v>
                </c:pt>
                <c:pt idx="264">
                  <c:v>-9.2551724140000005</c:v>
                </c:pt>
                <c:pt idx="265">
                  <c:v>-9.2862068969999996</c:v>
                </c:pt>
                <c:pt idx="266">
                  <c:v>-9.2848275860000005</c:v>
                </c:pt>
                <c:pt idx="267">
                  <c:v>-9.2737931029999991</c:v>
                </c:pt>
                <c:pt idx="268">
                  <c:v>-9.2524137930000006</c:v>
                </c:pt>
                <c:pt idx="269">
                  <c:v>-9.2806896549999998</c:v>
                </c:pt>
                <c:pt idx="270">
                  <c:v>-9.275172414</c:v>
                </c:pt>
                <c:pt idx="271">
                  <c:v>-9.2917241379999993</c:v>
                </c:pt>
                <c:pt idx="272">
                  <c:v>-9.2879310339999996</c:v>
                </c:pt>
                <c:pt idx="273">
                  <c:v>-9.2931034480000001</c:v>
                </c:pt>
                <c:pt idx="274">
                  <c:v>-9.2893103450000005</c:v>
                </c:pt>
                <c:pt idx="275">
                  <c:v>-9.295862069</c:v>
                </c:pt>
                <c:pt idx="276">
                  <c:v>-9.2903448280000003</c:v>
                </c:pt>
                <c:pt idx="277">
                  <c:v>-9.3306896550000005</c:v>
                </c:pt>
                <c:pt idx="278">
                  <c:v>-9.3496551720000003</c:v>
                </c:pt>
                <c:pt idx="279">
                  <c:v>-9.3172413790000004</c:v>
                </c:pt>
                <c:pt idx="280">
                  <c:v>-9.2996551719999996</c:v>
                </c:pt>
                <c:pt idx="281">
                  <c:v>-9.34</c:v>
                </c:pt>
                <c:pt idx="282">
                  <c:v>-9.3834482759999993</c:v>
                </c:pt>
                <c:pt idx="283">
                  <c:v>-9.3779310339999995</c:v>
                </c:pt>
                <c:pt idx="284">
                  <c:v>-9.4075862069999996</c:v>
                </c:pt>
                <c:pt idx="285">
                  <c:v>-9.3886206899999998</c:v>
                </c:pt>
                <c:pt idx="286">
                  <c:v>-9.3820689660000003</c:v>
                </c:pt>
                <c:pt idx="287">
                  <c:v>-9.3579310339999999</c:v>
                </c:pt>
                <c:pt idx="288">
                  <c:v>-9.3510344829999994</c:v>
                </c:pt>
                <c:pt idx="289">
                  <c:v>-9.3186206899999995</c:v>
                </c:pt>
                <c:pt idx="290">
                  <c:v>-9.3079310339999992</c:v>
                </c:pt>
                <c:pt idx="291">
                  <c:v>-9.3596551720000001</c:v>
                </c:pt>
                <c:pt idx="292">
                  <c:v>-9.3920689660000001</c:v>
                </c:pt>
                <c:pt idx="293">
                  <c:v>-9.3596551720000001</c:v>
                </c:pt>
                <c:pt idx="294">
                  <c:v>-9.3244827590000003</c:v>
                </c:pt>
                <c:pt idx="295">
                  <c:v>-9.3162068970000007</c:v>
                </c:pt>
                <c:pt idx="296">
                  <c:v>-9.3313793100000009</c:v>
                </c:pt>
                <c:pt idx="297">
                  <c:v>-9.3365517239999996</c:v>
                </c:pt>
                <c:pt idx="298">
                  <c:v>-9.3151724139999992</c:v>
                </c:pt>
                <c:pt idx="299">
                  <c:v>-9.3193103449999999</c:v>
                </c:pt>
                <c:pt idx="300">
                  <c:v>-9.3244827590000003</c:v>
                </c:pt>
                <c:pt idx="301">
                  <c:v>-9.3458620690000007</c:v>
                </c:pt>
                <c:pt idx="302">
                  <c:v>-9.3268965519999991</c:v>
                </c:pt>
                <c:pt idx="303">
                  <c:v>-9.3186206899999995</c:v>
                </c:pt>
                <c:pt idx="304">
                  <c:v>-9.3010344830000005</c:v>
                </c:pt>
                <c:pt idx="305">
                  <c:v>-9.3117241380000007</c:v>
                </c:pt>
                <c:pt idx="306">
                  <c:v>-9.3144827590000006</c:v>
                </c:pt>
                <c:pt idx="307">
                  <c:v>-9.3062068969999991</c:v>
                </c:pt>
                <c:pt idx="308">
                  <c:v>-9.3141379309999994</c:v>
                </c:pt>
                <c:pt idx="309">
                  <c:v>-9.2844827589999994</c:v>
                </c:pt>
                <c:pt idx="310">
                  <c:v>-9.2575862069999992</c:v>
                </c:pt>
                <c:pt idx="311">
                  <c:v>-9.2344827590000005</c:v>
                </c:pt>
                <c:pt idx="312">
                  <c:v>-9.2468965520000008</c:v>
                </c:pt>
                <c:pt idx="313">
                  <c:v>-9.2186206899999998</c:v>
                </c:pt>
                <c:pt idx="314">
                  <c:v>-9.2468965520000008</c:v>
                </c:pt>
                <c:pt idx="315">
                  <c:v>-9.3089655170000007</c:v>
                </c:pt>
                <c:pt idx="316">
                  <c:v>-9.3548275860000007</c:v>
                </c:pt>
                <c:pt idx="317">
                  <c:v>-9.3575862070000007</c:v>
                </c:pt>
                <c:pt idx="318">
                  <c:v>-9.3437931029999994</c:v>
                </c:pt>
                <c:pt idx="319">
                  <c:v>-9.3479310340000001</c:v>
                </c:pt>
                <c:pt idx="320">
                  <c:v>-9.3303448279999994</c:v>
                </c:pt>
                <c:pt idx="321">
                  <c:v>-9.3303448279999994</c:v>
                </c:pt>
                <c:pt idx="322">
                  <c:v>-9.3168965519999993</c:v>
                </c:pt>
                <c:pt idx="323">
                  <c:v>-9.2965517240000004</c:v>
                </c:pt>
                <c:pt idx="324">
                  <c:v>-9.2979310339999994</c:v>
                </c:pt>
                <c:pt idx="325">
                  <c:v>-9.3044827590000008</c:v>
                </c:pt>
                <c:pt idx="326">
                  <c:v>-9.3072413790000006</c:v>
                </c:pt>
                <c:pt idx="327">
                  <c:v>-9.3017241380000009</c:v>
                </c:pt>
                <c:pt idx="328">
                  <c:v>-9.3151724139999992</c:v>
                </c:pt>
                <c:pt idx="329">
                  <c:v>-9.3396551720000005</c:v>
                </c:pt>
                <c:pt idx="330">
                  <c:v>-9.3358620689999992</c:v>
                </c:pt>
                <c:pt idx="331">
                  <c:v>-9.3320689659999996</c:v>
                </c:pt>
                <c:pt idx="332">
                  <c:v>-9.3413793100000007</c:v>
                </c:pt>
                <c:pt idx="333">
                  <c:v>-9.3413793100000007</c:v>
                </c:pt>
                <c:pt idx="334">
                  <c:v>-9.3279310340000006</c:v>
                </c:pt>
                <c:pt idx="335">
                  <c:v>-9.3172413790000004</c:v>
                </c:pt>
                <c:pt idx="336">
                  <c:v>-9.3172413790000004</c:v>
                </c:pt>
                <c:pt idx="337">
                  <c:v>-9.3103448279999999</c:v>
                </c:pt>
                <c:pt idx="338">
                  <c:v>-9.3251724140000007</c:v>
                </c:pt>
                <c:pt idx="339">
                  <c:v>-9.3331034479999992</c:v>
                </c:pt>
                <c:pt idx="340">
                  <c:v>-9.3262068970000005</c:v>
                </c:pt>
                <c:pt idx="341">
                  <c:v>-9.3017241380000009</c:v>
                </c:pt>
                <c:pt idx="342">
                  <c:v>-9.3313793100000009</c:v>
                </c:pt>
                <c:pt idx="343">
                  <c:v>-9.3258620689999994</c:v>
                </c:pt>
                <c:pt idx="344">
                  <c:v>-9.3055172410000004</c:v>
                </c:pt>
                <c:pt idx="345">
                  <c:v>-9.3003448280000001</c:v>
                </c:pt>
                <c:pt idx="346">
                  <c:v>-9.3151724139999992</c:v>
                </c:pt>
                <c:pt idx="347">
                  <c:v>-9.3220689659999998</c:v>
                </c:pt>
                <c:pt idx="348">
                  <c:v>-9.3179310340000008</c:v>
                </c:pt>
                <c:pt idx="349">
                  <c:v>-9.3258620689999994</c:v>
                </c:pt>
                <c:pt idx="350">
                  <c:v>-9.286896552</c:v>
                </c:pt>
                <c:pt idx="351">
                  <c:v>-9.3072413790000006</c:v>
                </c:pt>
                <c:pt idx="352">
                  <c:v>-9.3882758620000004</c:v>
                </c:pt>
                <c:pt idx="353">
                  <c:v>-9.4193103449999995</c:v>
                </c:pt>
                <c:pt idx="354">
                  <c:v>-9.3665517240000007</c:v>
                </c:pt>
                <c:pt idx="355">
                  <c:v>-9.3517241379999998</c:v>
                </c:pt>
                <c:pt idx="356">
                  <c:v>-9.3410344829999996</c:v>
                </c:pt>
                <c:pt idx="357">
                  <c:v>-9.3382758619999997</c:v>
                </c:pt>
                <c:pt idx="358">
                  <c:v>-9.270689655</c:v>
                </c:pt>
                <c:pt idx="359">
                  <c:v>-9.2544827590000001</c:v>
                </c:pt>
                <c:pt idx="360">
                  <c:v>-9.2744827589999996</c:v>
                </c:pt>
                <c:pt idx="361">
                  <c:v>-9.3072413790000006</c:v>
                </c:pt>
                <c:pt idx="362">
                  <c:v>-9.3141379309999994</c:v>
                </c:pt>
                <c:pt idx="363">
                  <c:v>-9.3317241380000002</c:v>
                </c:pt>
                <c:pt idx="364">
                  <c:v>-9.3317241380000002</c:v>
                </c:pt>
                <c:pt idx="365">
                  <c:v>-9.3765517240000005</c:v>
                </c:pt>
                <c:pt idx="366">
                  <c:v>-9.3834482759999993</c:v>
                </c:pt>
                <c:pt idx="367">
                  <c:v>-9.3737931030000006</c:v>
                </c:pt>
                <c:pt idx="368">
                  <c:v>-9.37137931</c:v>
                </c:pt>
                <c:pt idx="369">
                  <c:v>-9.3851724139999995</c:v>
                </c:pt>
                <c:pt idx="370">
                  <c:v>-9.4555172410000008</c:v>
                </c:pt>
                <c:pt idx="371">
                  <c:v>-9.4203448279999993</c:v>
                </c:pt>
                <c:pt idx="372">
                  <c:v>-9.4137931029999997</c:v>
                </c:pt>
                <c:pt idx="373">
                  <c:v>-9.4517241379999994</c:v>
                </c:pt>
                <c:pt idx="374">
                  <c:v>-9.4651724139999995</c:v>
                </c:pt>
                <c:pt idx="375">
                  <c:v>-9.424482759</c:v>
                </c:pt>
                <c:pt idx="376">
                  <c:v>-9.4813793099999994</c:v>
                </c:pt>
                <c:pt idx="377">
                  <c:v>-9.4610344830000006</c:v>
                </c:pt>
                <c:pt idx="378">
                  <c:v>-9.4286206900000007</c:v>
                </c:pt>
                <c:pt idx="379">
                  <c:v>-9.4758620689999997</c:v>
                </c:pt>
                <c:pt idx="380">
                  <c:v>-9.4596551719999997</c:v>
                </c:pt>
                <c:pt idx="381">
                  <c:v>-9.3975862069999998</c:v>
                </c:pt>
                <c:pt idx="382">
                  <c:v>-9.4382758619999993</c:v>
                </c:pt>
                <c:pt idx="383">
                  <c:v>-9.4882758620000001</c:v>
                </c:pt>
                <c:pt idx="384">
                  <c:v>-9.5275862070000006</c:v>
                </c:pt>
                <c:pt idx="385">
                  <c:v>-9.5341379310000001</c:v>
                </c:pt>
                <c:pt idx="386">
                  <c:v>-9.5286206900000003</c:v>
                </c:pt>
                <c:pt idx="387">
                  <c:v>-9.5555172410000004</c:v>
                </c:pt>
                <c:pt idx="388">
                  <c:v>-9.5689655170000005</c:v>
                </c:pt>
                <c:pt idx="389">
                  <c:v>-9.5582758620000003</c:v>
                </c:pt>
                <c:pt idx="390">
                  <c:v>-9.5068965520000006</c:v>
                </c:pt>
                <c:pt idx="391">
                  <c:v>-9.4975862069999994</c:v>
                </c:pt>
                <c:pt idx="392">
                  <c:v>-9.4758620689999997</c:v>
                </c:pt>
                <c:pt idx="393">
                  <c:v>-9.454137931</c:v>
                </c:pt>
                <c:pt idx="394">
                  <c:v>-9.4106896550000005</c:v>
                </c:pt>
                <c:pt idx="395">
                  <c:v>-9.4065517239999998</c:v>
                </c:pt>
                <c:pt idx="396">
                  <c:v>-9.4134482760000004</c:v>
                </c:pt>
                <c:pt idx="397">
                  <c:v>-9.417241379</c:v>
                </c:pt>
                <c:pt idx="398">
                  <c:v>-9.3968965519999994</c:v>
                </c:pt>
                <c:pt idx="399">
                  <c:v>-9.3293103449999997</c:v>
                </c:pt>
                <c:pt idx="400">
                  <c:v>-9.3441379310000006</c:v>
                </c:pt>
                <c:pt idx="401">
                  <c:v>-9.3413793100000007</c:v>
                </c:pt>
                <c:pt idx="402">
                  <c:v>-9.2765517240000008</c:v>
                </c:pt>
                <c:pt idx="403">
                  <c:v>-9.2793103450000007</c:v>
                </c:pt>
                <c:pt idx="404">
                  <c:v>-9.3010344830000005</c:v>
                </c:pt>
                <c:pt idx="405">
                  <c:v>-9.2631034480000007</c:v>
                </c:pt>
                <c:pt idx="406">
                  <c:v>-9.2793103450000007</c:v>
                </c:pt>
                <c:pt idx="407">
                  <c:v>-9.2834482759999997</c:v>
                </c:pt>
                <c:pt idx="408">
                  <c:v>-9.27</c:v>
                </c:pt>
                <c:pt idx="409">
                  <c:v>-9.2713793100000004</c:v>
                </c:pt>
                <c:pt idx="410">
                  <c:v>-9.2551724140000005</c:v>
                </c:pt>
                <c:pt idx="411">
                  <c:v>-9.1713793100000007</c:v>
                </c:pt>
                <c:pt idx="412">
                  <c:v>-9.1513793099999994</c:v>
                </c:pt>
                <c:pt idx="413">
                  <c:v>-9.1241379309999999</c:v>
                </c:pt>
                <c:pt idx="414">
                  <c:v>-9.1199999999999992</c:v>
                </c:pt>
                <c:pt idx="415">
                  <c:v>-9.1134482759999997</c:v>
                </c:pt>
                <c:pt idx="416">
                  <c:v>-9.1162068969999996</c:v>
                </c:pt>
                <c:pt idx="417">
                  <c:v>-9.1106896549999998</c:v>
                </c:pt>
                <c:pt idx="418">
                  <c:v>-9.1093103450000008</c:v>
                </c:pt>
                <c:pt idx="419">
                  <c:v>-9.1199999999999992</c:v>
                </c:pt>
                <c:pt idx="420">
                  <c:v>-9.1172413789999993</c:v>
                </c:pt>
                <c:pt idx="421">
                  <c:v>-9.1172413789999993</c:v>
                </c:pt>
                <c:pt idx="422">
                  <c:v>-9.1079310339999999</c:v>
                </c:pt>
                <c:pt idx="423">
                  <c:v>-9.1093103450000008</c:v>
                </c:pt>
                <c:pt idx="424">
                  <c:v>-9.1041379310000003</c:v>
                </c:pt>
                <c:pt idx="425">
                  <c:v>-9.1055172409999994</c:v>
                </c:pt>
                <c:pt idx="426">
                  <c:v>-9.0920689659999994</c:v>
                </c:pt>
                <c:pt idx="427">
                  <c:v>-9.0893103449999995</c:v>
                </c:pt>
                <c:pt idx="428">
                  <c:v>-9.0810344829999998</c:v>
                </c:pt>
                <c:pt idx="429">
                  <c:v>-9.0782758619999999</c:v>
                </c:pt>
                <c:pt idx="430">
                  <c:v>-9.0824137930000006</c:v>
                </c:pt>
                <c:pt idx="431">
                  <c:v>-9.0634482760000008</c:v>
                </c:pt>
                <c:pt idx="432">
                  <c:v>-9.0065517239999995</c:v>
                </c:pt>
                <c:pt idx="433">
                  <c:v>-9.0389655169999994</c:v>
                </c:pt>
                <c:pt idx="434">
                  <c:v>-9.0389655169999994</c:v>
                </c:pt>
                <c:pt idx="435">
                  <c:v>-9.0472413790000008</c:v>
                </c:pt>
                <c:pt idx="436">
                  <c:v>-9.1013793100000004</c:v>
                </c:pt>
                <c:pt idx="437">
                  <c:v>-9.0931034480000008</c:v>
                </c:pt>
                <c:pt idx="438">
                  <c:v>-9.0768965519999991</c:v>
                </c:pt>
                <c:pt idx="439">
                  <c:v>-9.0996551720000003</c:v>
                </c:pt>
                <c:pt idx="440">
                  <c:v>-9.1150000000000002</c:v>
                </c:pt>
                <c:pt idx="441">
                  <c:v>-9.1240740739999993</c:v>
                </c:pt>
                <c:pt idx="442">
                  <c:v>-9.1296153849999993</c:v>
                </c:pt>
                <c:pt idx="443">
                  <c:v>-9.1372</c:v>
                </c:pt>
                <c:pt idx="444">
                  <c:v>-9.1337499999999991</c:v>
                </c:pt>
                <c:pt idx="445">
                  <c:v>-9.1334782610000005</c:v>
                </c:pt>
                <c:pt idx="446">
                  <c:v>-9.1349999999999998</c:v>
                </c:pt>
                <c:pt idx="447">
                  <c:v>-9.1366666670000001</c:v>
                </c:pt>
                <c:pt idx="448">
                  <c:v>-9.1344999999999992</c:v>
                </c:pt>
                <c:pt idx="449">
                  <c:v>-9.1526315789999995</c:v>
                </c:pt>
                <c:pt idx="450">
                  <c:v>-9.1631578949999994</c:v>
                </c:pt>
                <c:pt idx="451">
                  <c:v>-9.1794444439999996</c:v>
                </c:pt>
                <c:pt idx="452">
                  <c:v>-9.1683333329999996</c:v>
                </c:pt>
                <c:pt idx="453">
                  <c:v>-9.1882352940000001</c:v>
                </c:pt>
                <c:pt idx="454">
                  <c:v>-9.1862499999999994</c:v>
                </c:pt>
                <c:pt idx="455">
                  <c:v>-9.1946666669999999</c:v>
                </c:pt>
                <c:pt idx="456">
                  <c:v>-9.1813333329999995</c:v>
                </c:pt>
                <c:pt idx="457">
                  <c:v>-9.1928571429999995</c:v>
                </c:pt>
                <c:pt idx="458">
                  <c:v>-9.1907142860000004</c:v>
                </c:pt>
                <c:pt idx="459">
                  <c:v>-9.1792307690000001</c:v>
                </c:pt>
                <c:pt idx="460">
                  <c:v>-9.2215384619999998</c:v>
                </c:pt>
                <c:pt idx="461">
                  <c:v>-9.2361538460000006</c:v>
                </c:pt>
                <c:pt idx="462">
                  <c:v>-9.3146153849999997</c:v>
                </c:pt>
                <c:pt idx="463">
                  <c:v>-9.2453846150000007</c:v>
                </c:pt>
                <c:pt idx="464">
                  <c:v>-9.326923077</c:v>
                </c:pt>
                <c:pt idx="465">
                  <c:v>-9.2992307689999993</c:v>
                </c:pt>
                <c:pt idx="466">
                  <c:v>-9.3023076919999994</c:v>
                </c:pt>
                <c:pt idx="467">
                  <c:v>-9.3776923080000003</c:v>
                </c:pt>
                <c:pt idx="468">
                  <c:v>-9.3023076919999994</c:v>
                </c:pt>
                <c:pt idx="469">
                  <c:v>-9.3078571429999997</c:v>
                </c:pt>
                <c:pt idx="470">
                  <c:v>-9.322666667</c:v>
                </c:pt>
                <c:pt idx="471">
                  <c:v>-9.3037500000000009</c:v>
                </c:pt>
                <c:pt idx="472">
                  <c:v>-9.3699999999999992</c:v>
                </c:pt>
                <c:pt idx="473">
                  <c:v>-9.3572222220000008</c:v>
                </c:pt>
                <c:pt idx="474">
                  <c:v>-9.3642105260000008</c:v>
                </c:pt>
                <c:pt idx="475">
                  <c:v>-9.3650000000000002</c:v>
                </c:pt>
                <c:pt idx="476">
                  <c:v>-9.3280952379999995</c:v>
                </c:pt>
                <c:pt idx="477">
                  <c:v>-9.2822727270000005</c:v>
                </c:pt>
                <c:pt idx="478">
                  <c:v>-9.2591304349999994</c:v>
                </c:pt>
                <c:pt idx="479">
                  <c:v>-9.2386956520000005</c:v>
                </c:pt>
                <c:pt idx="480">
                  <c:v>-9.2379166670000004</c:v>
                </c:pt>
                <c:pt idx="481">
                  <c:v>-9.2412500000000009</c:v>
                </c:pt>
                <c:pt idx="482">
                  <c:v>-9.2436000000000007</c:v>
                </c:pt>
                <c:pt idx="483">
                  <c:v>-9.2488461540000007</c:v>
                </c:pt>
                <c:pt idx="484">
                  <c:v>-9.2507407409999995</c:v>
                </c:pt>
                <c:pt idx="485">
                  <c:v>-9.2625925930000008</c:v>
                </c:pt>
                <c:pt idx="486">
                  <c:v>-9.2678571430000005</c:v>
                </c:pt>
                <c:pt idx="487">
                  <c:v>-9.2817857139999997</c:v>
                </c:pt>
                <c:pt idx="488">
                  <c:v>-9.2768965520000002</c:v>
                </c:pt>
                <c:pt idx="489">
                  <c:v>-9.2755172409999993</c:v>
                </c:pt>
                <c:pt idx="490">
                  <c:v>-9.2731034480000005</c:v>
                </c:pt>
                <c:pt idx="491">
                  <c:v>-9.2096551719999997</c:v>
                </c:pt>
                <c:pt idx="492">
                  <c:v>-9.2365517239999999</c:v>
                </c:pt>
                <c:pt idx="493">
                  <c:v>-9.1903448280000006</c:v>
                </c:pt>
                <c:pt idx="494">
                  <c:v>-9.1606896550000005</c:v>
                </c:pt>
                <c:pt idx="495">
                  <c:v>-9.1593103449999997</c:v>
                </c:pt>
                <c:pt idx="496">
                  <c:v>-9.1306896549999994</c:v>
                </c:pt>
                <c:pt idx="497">
                  <c:v>-9.1510344830000001</c:v>
                </c:pt>
                <c:pt idx="498">
                  <c:v>-9.1468965519999994</c:v>
                </c:pt>
                <c:pt idx="499">
                  <c:v>-9.137586207</c:v>
                </c:pt>
                <c:pt idx="500">
                  <c:v>-9.1417241380000007</c:v>
                </c:pt>
                <c:pt idx="501">
                  <c:v>-9.1013793100000004</c:v>
                </c:pt>
                <c:pt idx="502">
                  <c:v>-9.0865517239999996</c:v>
                </c:pt>
                <c:pt idx="503">
                  <c:v>-9.0624137929999993</c:v>
                </c:pt>
                <c:pt idx="504">
                  <c:v>-9.0393103450000005</c:v>
                </c:pt>
                <c:pt idx="505">
                  <c:v>-9.0406896549999995</c:v>
                </c:pt>
                <c:pt idx="506">
                  <c:v>-9.0879310340000004</c:v>
                </c:pt>
                <c:pt idx="507">
                  <c:v>-9.1</c:v>
                </c:pt>
                <c:pt idx="508">
                  <c:v>-9.1307142859999999</c:v>
                </c:pt>
                <c:pt idx="509">
                  <c:v>-9.1274074069999998</c:v>
                </c:pt>
                <c:pt idx="510">
                  <c:v>-9.1330769230000008</c:v>
                </c:pt>
                <c:pt idx="511">
                  <c:v>-9.1253846149999998</c:v>
                </c:pt>
                <c:pt idx="512">
                  <c:v>-9.11</c:v>
                </c:pt>
                <c:pt idx="513">
                  <c:v>-9.1023999999999994</c:v>
                </c:pt>
                <c:pt idx="514">
                  <c:v>-9.0941666669999996</c:v>
                </c:pt>
                <c:pt idx="515">
                  <c:v>-9.0583333330000002</c:v>
                </c:pt>
                <c:pt idx="516">
                  <c:v>-9.0495652169999996</c:v>
                </c:pt>
                <c:pt idx="517">
                  <c:v>-9.0454545450000001</c:v>
                </c:pt>
                <c:pt idx="518">
                  <c:v>-9.0371428569999992</c:v>
                </c:pt>
                <c:pt idx="519">
                  <c:v>-9.0474999999999994</c:v>
                </c:pt>
                <c:pt idx="520">
                  <c:v>-9.0474999999999994</c:v>
                </c:pt>
                <c:pt idx="521">
                  <c:v>-9.0374999999999996</c:v>
                </c:pt>
                <c:pt idx="522">
                  <c:v>-9.0084999999999997</c:v>
                </c:pt>
                <c:pt idx="523">
                  <c:v>-8.9949999999999992</c:v>
                </c:pt>
                <c:pt idx="524">
                  <c:v>-9.0069999999999997</c:v>
                </c:pt>
                <c:pt idx="525">
                  <c:v>-8.9774999999999991</c:v>
                </c:pt>
                <c:pt idx="526">
                  <c:v>-8.9894999999999996</c:v>
                </c:pt>
                <c:pt idx="527">
                  <c:v>-8.9734999999999996</c:v>
                </c:pt>
                <c:pt idx="528">
                  <c:v>-8.952</c:v>
                </c:pt>
                <c:pt idx="529">
                  <c:v>-8.9990000000000006</c:v>
                </c:pt>
                <c:pt idx="530">
                  <c:v>-8.9930000000000003</c:v>
                </c:pt>
                <c:pt idx="531">
                  <c:v>-9.0380000000000003</c:v>
                </c:pt>
                <c:pt idx="532">
                  <c:v>-9.0555000000000003</c:v>
                </c:pt>
                <c:pt idx="533">
                  <c:v>-9.0830000000000002</c:v>
                </c:pt>
                <c:pt idx="534">
                  <c:v>-9.1340000000000003</c:v>
                </c:pt>
                <c:pt idx="535">
                  <c:v>-9.0945</c:v>
                </c:pt>
                <c:pt idx="536">
                  <c:v>-9.0928571429999998</c:v>
                </c:pt>
                <c:pt idx="537">
                  <c:v>-9.0685714290000004</c:v>
                </c:pt>
                <c:pt idx="538">
                  <c:v>-9.0809090910000005</c:v>
                </c:pt>
                <c:pt idx="539">
                  <c:v>-9.0817391300000008</c:v>
                </c:pt>
                <c:pt idx="540">
                  <c:v>-9.0886956520000002</c:v>
                </c:pt>
                <c:pt idx="541">
                  <c:v>-9.0991304349999993</c:v>
                </c:pt>
                <c:pt idx="542">
                  <c:v>-9.1058333329999996</c:v>
                </c:pt>
                <c:pt idx="543">
                  <c:v>-9.1088000000000005</c:v>
                </c:pt>
                <c:pt idx="544">
                  <c:v>-9.1151999999999997</c:v>
                </c:pt>
                <c:pt idx="545">
                  <c:v>-9.1084615380000002</c:v>
                </c:pt>
                <c:pt idx="546">
                  <c:v>-9.1037037040000008</c:v>
                </c:pt>
                <c:pt idx="547">
                  <c:v>-9.0924999999999994</c:v>
                </c:pt>
                <c:pt idx="548">
                  <c:v>-9.0982758619999995</c:v>
                </c:pt>
                <c:pt idx="549">
                  <c:v>-9.0875862069999993</c:v>
                </c:pt>
                <c:pt idx="550">
                  <c:v>-9.0810344829999998</c:v>
                </c:pt>
                <c:pt idx="551">
                  <c:v>-9.0944827589999999</c:v>
                </c:pt>
                <c:pt idx="552">
                  <c:v>-9.1079310339999999</c:v>
                </c:pt>
                <c:pt idx="553">
                  <c:v>-9.1010344829999994</c:v>
                </c:pt>
                <c:pt idx="554">
                  <c:v>-9.1255172410000007</c:v>
                </c:pt>
                <c:pt idx="555">
                  <c:v>-9.1306896549999994</c:v>
                </c:pt>
                <c:pt idx="556">
                  <c:v>-9.1306896549999994</c:v>
                </c:pt>
                <c:pt idx="557">
                  <c:v>-9.1468965519999994</c:v>
                </c:pt>
                <c:pt idx="558">
                  <c:v>-9.1144827589999995</c:v>
                </c:pt>
                <c:pt idx="559">
                  <c:v>-9.1334482759999993</c:v>
                </c:pt>
                <c:pt idx="560">
                  <c:v>-9.1320689660000003</c:v>
                </c:pt>
                <c:pt idx="561">
                  <c:v>-9.1265517240000005</c:v>
                </c:pt>
                <c:pt idx="562">
                  <c:v>-9.1358620689999999</c:v>
                </c:pt>
                <c:pt idx="563">
                  <c:v>-9.1127586209999993</c:v>
                </c:pt>
                <c:pt idx="564">
                  <c:v>-9.1344827590000008</c:v>
                </c:pt>
                <c:pt idx="565">
                  <c:v>-9.1265517240000005</c:v>
                </c:pt>
                <c:pt idx="566">
                  <c:v>-9.1265517240000005</c:v>
                </c:pt>
                <c:pt idx="567">
                  <c:v>-9.1196551719999999</c:v>
                </c:pt>
                <c:pt idx="568">
                  <c:v>-9.1203571429999997</c:v>
                </c:pt>
                <c:pt idx="569">
                  <c:v>-9.1151851849999996</c:v>
                </c:pt>
                <c:pt idx="570">
                  <c:v>-9.0818518519999998</c:v>
                </c:pt>
                <c:pt idx="571">
                  <c:v>-9.0511111110000009</c:v>
                </c:pt>
                <c:pt idx="572">
                  <c:v>-9.0366666670000004</c:v>
                </c:pt>
                <c:pt idx="573">
                  <c:v>-9.0492307689999993</c:v>
                </c:pt>
                <c:pt idx="574">
                  <c:v>-9.0615384619999997</c:v>
                </c:pt>
                <c:pt idx="575">
                  <c:v>-9.0648</c:v>
                </c:pt>
                <c:pt idx="576">
                  <c:v>-9.0960000000000001</c:v>
                </c:pt>
                <c:pt idx="577">
                  <c:v>-9.0787999999999993</c:v>
                </c:pt>
                <c:pt idx="578">
                  <c:v>-9.0847999999999995</c:v>
                </c:pt>
                <c:pt idx="579">
                  <c:v>-9.1004166669999993</c:v>
                </c:pt>
                <c:pt idx="580">
                  <c:v>-9.1150000000000002</c:v>
                </c:pt>
                <c:pt idx="581">
                  <c:v>-9.1</c:v>
                </c:pt>
                <c:pt idx="582">
                  <c:v>-9.0737500000000004</c:v>
                </c:pt>
                <c:pt idx="583">
                  <c:v>-9.0525000000000002</c:v>
                </c:pt>
                <c:pt idx="584">
                  <c:v>-9.0183333329999993</c:v>
                </c:pt>
                <c:pt idx="585">
                  <c:v>-9.0216666669999999</c:v>
                </c:pt>
                <c:pt idx="586">
                  <c:v>-9.0066666669999993</c:v>
                </c:pt>
                <c:pt idx="587">
                  <c:v>-8.9887499999999996</c:v>
                </c:pt>
                <c:pt idx="588">
                  <c:v>-8.9658333330000008</c:v>
                </c:pt>
                <c:pt idx="589">
                  <c:v>-8.9395652170000002</c:v>
                </c:pt>
                <c:pt idx="590">
                  <c:v>-8.9413043479999992</c:v>
                </c:pt>
                <c:pt idx="591">
                  <c:v>-8.9330434780000001</c:v>
                </c:pt>
                <c:pt idx="592">
                  <c:v>-8.9330434780000001</c:v>
                </c:pt>
                <c:pt idx="593">
                  <c:v>-8.9059090909999998</c:v>
                </c:pt>
                <c:pt idx="594">
                  <c:v>-8.92</c:v>
                </c:pt>
                <c:pt idx="595">
                  <c:v>-8.9290909089999992</c:v>
                </c:pt>
                <c:pt idx="596">
                  <c:v>-8.9381818180000003</c:v>
                </c:pt>
                <c:pt idx="597">
                  <c:v>-8.9434782609999992</c:v>
                </c:pt>
                <c:pt idx="598">
                  <c:v>-8.9237500000000001</c:v>
                </c:pt>
                <c:pt idx="599">
                  <c:v>-8.931666667</c:v>
                </c:pt>
                <c:pt idx="600">
                  <c:v>-8.9741666670000004</c:v>
                </c:pt>
                <c:pt idx="601">
                  <c:v>-8.9887499999999996</c:v>
                </c:pt>
                <c:pt idx="602">
                  <c:v>-8.9824000000000002</c:v>
                </c:pt>
                <c:pt idx="603">
                  <c:v>-8.9792000000000005</c:v>
                </c:pt>
                <c:pt idx="604">
                  <c:v>-8.9749999999999996</c:v>
                </c:pt>
                <c:pt idx="605">
                  <c:v>-8.9357692310000001</c:v>
                </c:pt>
                <c:pt idx="606">
                  <c:v>-8.9492307689999997</c:v>
                </c:pt>
                <c:pt idx="607">
                  <c:v>-8.9523076919999998</c:v>
                </c:pt>
                <c:pt idx="608">
                  <c:v>-8.9622222219999994</c:v>
                </c:pt>
                <c:pt idx="609">
                  <c:v>-8.9637037040000003</c:v>
                </c:pt>
                <c:pt idx="610">
                  <c:v>-8.9725925929999999</c:v>
                </c:pt>
                <c:pt idx="611">
                  <c:v>-8.995925926</c:v>
                </c:pt>
                <c:pt idx="612">
                  <c:v>-9.0062962960000004</c:v>
                </c:pt>
                <c:pt idx="613">
                  <c:v>-9.0107407409999993</c:v>
                </c:pt>
                <c:pt idx="614">
                  <c:v>-9.0037037039999994</c:v>
                </c:pt>
                <c:pt idx="615">
                  <c:v>-9.0022222220000003</c:v>
                </c:pt>
                <c:pt idx="616">
                  <c:v>-9.0196296300000007</c:v>
                </c:pt>
                <c:pt idx="617">
                  <c:v>-9.0181481479999999</c:v>
                </c:pt>
                <c:pt idx="618">
                  <c:v>-9.0239285710000008</c:v>
                </c:pt>
                <c:pt idx="619">
                  <c:v>-9.0171428569999996</c:v>
                </c:pt>
                <c:pt idx="620">
                  <c:v>-8.9903571430000007</c:v>
                </c:pt>
                <c:pt idx="621">
                  <c:v>-8.9735714289999997</c:v>
                </c:pt>
                <c:pt idx="622">
                  <c:v>-8.9617241379999992</c:v>
                </c:pt>
                <c:pt idx="623">
                  <c:v>-8.9617241379999992</c:v>
                </c:pt>
                <c:pt idx="624">
                  <c:v>-8.9358620690000006</c:v>
                </c:pt>
                <c:pt idx="625">
                  <c:v>-8.91</c:v>
                </c:pt>
                <c:pt idx="626">
                  <c:v>-8.9044827590000004</c:v>
                </c:pt>
                <c:pt idx="627">
                  <c:v>-8.945172414</c:v>
                </c:pt>
                <c:pt idx="628">
                  <c:v>-8.9762068970000009</c:v>
                </c:pt>
                <c:pt idx="629">
                  <c:v>-8.9696551719999995</c:v>
                </c:pt>
                <c:pt idx="630">
                  <c:v>-8.9779310339999991</c:v>
                </c:pt>
                <c:pt idx="631">
                  <c:v>-8.9913793099999992</c:v>
                </c:pt>
                <c:pt idx="632">
                  <c:v>-8.9886206899999994</c:v>
                </c:pt>
                <c:pt idx="633">
                  <c:v>-9.0006896550000004</c:v>
                </c:pt>
                <c:pt idx="634">
                  <c:v>-9.025172414</c:v>
                </c:pt>
                <c:pt idx="635">
                  <c:v>-9.0306896549999998</c:v>
                </c:pt>
                <c:pt idx="636">
                  <c:v>-9.0482758620000006</c:v>
                </c:pt>
                <c:pt idx="637">
                  <c:v>-9.0386206900000001</c:v>
                </c:pt>
                <c:pt idx="638">
                  <c:v>-9.0372413789999992</c:v>
                </c:pt>
                <c:pt idx="639">
                  <c:v>-9.008965517</c:v>
                </c:pt>
                <c:pt idx="640">
                  <c:v>-8.99</c:v>
                </c:pt>
                <c:pt idx="641">
                  <c:v>-8.991034483</c:v>
                </c:pt>
                <c:pt idx="642">
                  <c:v>-9.0010714289999996</c:v>
                </c:pt>
                <c:pt idx="643">
                  <c:v>-9.0024999999999995</c:v>
                </c:pt>
                <c:pt idx="644">
                  <c:v>-9.0096428569999993</c:v>
                </c:pt>
                <c:pt idx="645">
                  <c:v>-9.0139285709999992</c:v>
                </c:pt>
                <c:pt idx="646">
                  <c:v>-9.0182142859999992</c:v>
                </c:pt>
                <c:pt idx="647">
                  <c:v>-8.9985714290000001</c:v>
                </c:pt>
                <c:pt idx="648">
                  <c:v>-8.9942857140000001</c:v>
                </c:pt>
                <c:pt idx="649">
                  <c:v>-9.0235714290000004</c:v>
                </c:pt>
                <c:pt idx="650">
                  <c:v>-9.0489285709999994</c:v>
                </c:pt>
                <c:pt idx="651">
                  <c:v>-9.0657142860000004</c:v>
                </c:pt>
                <c:pt idx="652">
                  <c:v>-9.0546428569999993</c:v>
                </c:pt>
                <c:pt idx="653">
                  <c:v>-9.0762962960000007</c:v>
                </c:pt>
                <c:pt idx="654">
                  <c:v>-9.0792592590000005</c:v>
                </c:pt>
                <c:pt idx="655">
                  <c:v>-9.0807407409999996</c:v>
                </c:pt>
                <c:pt idx="656">
                  <c:v>-9.0588461539999994</c:v>
                </c:pt>
                <c:pt idx="657">
                  <c:v>-9.0484615379999997</c:v>
                </c:pt>
                <c:pt idx="658">
                  <c:v>-9.0696153850000005</c:v>
                </c:pt>
                <c:pt idx="659">
                  <c:v>-9.0634615380000003</c:v>
                </c:pt>
                <c:pt idx="660">
                  <c:v>-9.0526923079999992</c:v>
                </c:pt>
                <c:pt idx="661">
                  <c:v>-9.0619230769999994</c:v>
                </c:pt>
                <c:pt idx="662">
                  <c:v>-9.0707692309999999</c:v>
                </c:pt>
                <c:pt idx="663">
                  <c:v>-9.0738461539999999</c:v>
                </c:pt>
                <c:pt idx="664">
                  <c:v>-9.0511538460000001</c:v>
                </c:pt>
                <c:pt idx="665">
                  <c:v>-9.0646153849999997</c:v>
                </c:pt>
                <c:pt idx="666">
                  <c:v>-9.0695999999999994</c:v>
                </c:pt>
                <c:pt idx="667">
                  <c:v>-9.0556000000000001</c:v>
                </c:pt>
                <c:pt idx="668">
                  <c:v>-9.0931999999999995</c:v>
                </c:pt>
                <c:pt idx="669">
                  <c:v>-9.1183999999999994</c:v>
                </c:pt>
                <c:pt idx="670">
                  <c:v>-9.1516000000000002</c:v>
                </c:pt>
                <c:pt idx="671">
                  <c:v>-9.1407692310000002</c:v>
                </c:pt>
                <c:pt idx="672">
                  <c:v>-9.1784615380000005</c:v>
                </c:pt>
                <c:pt idx="673">
                  <c:v>-9.1892307689999999</c:v>
                </c:pt>
                <c:pt idx="674">
                  <c:v>-9.2057692309999997</c:v>
                </c:pt>
                <c:pt idx="675">
                  <c:v>-9.2146153850000001</c:v>
                </c:pt>
                <c:pt idx="676">
                  <c:v>-9.2379999999999995</c:v>
                </c:pt>
                <c:pt idx="677">
                  <c:v>-9.2772000000000006</c:v>
                </c:pt>
                <c:pt idx="678">
                  <c:v>-9.2631999999999994</c:v>
                </c:pt>
                <c:pt idx="679">
                  <c:v>-9.2723999999999993</c:v>
                </c:pt>
                <c:pt idx="680">
                  <c:v>-9.266</c:v>
                </c:pt>
                <c:pt idx="681">
                  <c:v>-9.2644000000000002</c:v>
                </c:pt>
                <c:pt idx="682">
                  <c:v>-9.2492307690000004</c:v>
                </c:pt>
                <c:pt idx="683">
                  <c:v>-9.259615385</c:v>
                </c:pt>
                <c:pt idx="684">
                  <c:v>-9.2446153849999995</c:v>
                </c:pt>
                <c:pt idx="685">
                  <c:v>-9.2292592590000009</c:v>
                </c:pt>
                <c:pt idx="686">
                  <c:v>-9.2277777780000001</c:v>
                </c:pt>
                <c:pt idx="687">
                  <c:v>-9.1970370369999994</c:v>
                </c:pt>
                <c:pt idx="688">
                  <c:v>-9.1896296300000007</c:v>
                </c:pt>
                <c:pt idx="689">
                  <c:v>-9.1840740739999998</c:v>
                </c:pt>
                <c:pt idx="690">
                  <c:v>-9.2244444439999995</c:v>
                </c:pt>
                <c:pt idx="691">
                  <c:v>-9.2070370369999992</c:v>
                </c:pt>
                <c:pt idx="692">
                  <c:v>-9.1937037040000007</c:v>
                </c:pt>
                <c:pt idx="693">
                  <c:v>-9.2037037040000005</c:v>
                </c:pt>
                <c:pt idx="694">
                  <c:v>-9.1718518519999996</c:v>
                </c:pt>
                <c:pt idx="695">
                  <c:v>-9.1860714290000001</c:v>
                </c:pt>
                <c:pt idx="696">
                  <c:v>-9.1914285709999994</c:v>
                </c:pt>
                <c:pt idx="697">
                  <c:v>-9.1942857139999994</c:v>
                </c:pt>
                <c:pt idx="698">
                  <c:v>-9.1971428569999993</c:v>
                </c:pt>
                <c:pt idx="699">
                  <c:v>-9.1832142860000001</c:v>
                </c:pt>
                <c:pt idx="700">
                  <c:v>-9.2264285709999996</c:v>
                </c:pt>
                <c:pt idx="701">
                  <c:v>-9.1982142860000007</c:v>
                </c:pt>
                <c:pt idx="702">
                  <c:v>-9.1992857140000002</c:v>
                </c:pt>
                <c:pt idx="703">
                  <c:v>-9.1810714289999993</c:v>
                </c:pt>
                <c:pt idx="704">
                  <c:v>-9.1517857140000007</c:v>
                </c:pt>
                <c:pt idx="705">
                  <c:v>-9.1406896549999992</c:v>
                </c:pt>
                <c:pt idx="706">
                  <c:v>-9.1189655169999995</c:v>
                </c:pt>
                <c:pt idx="707">
                  <c:v>-9.12862069</c:v>
                </c:pt>
                <c:pt idx="708">
                  <c:v>-9.1165517240000007</c:v>
                </c:pt>
                <c:pt idx="709">
                  <c:v>-9.1206896549999996</c:v>
                </c:pt>
                <c:pt idx="710">
                  <c:v>-9.1355172410000005</c:v>
                </c:pt>
                <c:pt idx="711">
                  <c:v>-9.1393103450000002</c:v>
                </c:pt>
                <c:pt idx="712">
                  <c:v>-9.1231034480000002</c:v>
                </c:pt>
                <c:pt idx="713">
                  <c:v>-9.1651724140000006</c:v>
                </c:pt>
                <c:pt idx="714">
                  <c:v>-9.1865517239999992</c:v>
                </c:pt>
                <c:pt idx="715">
                  <c:v>-9.2068965519999999</c:v>
                </c:pt>
                <c:pt idx="716">
                  <c:v>-9.2272413790000005</c:v>
                </c:pt>
                <c:pt idx="717">
                  <c:v>-9.2179310339999994</c:v>
                </c:pt>
                <c:pt idx="718">
                  <c:v>-9.2503448279999994</c:v>
                </c:pt>
                <c:pt idx="719">
                  <c:v>-9.2031034480000002</c:v>
                </c:pt>
                <c:pt idx="720">
                  <c:v>-9.2303448279999998</c:v>
                </c:pt>
                <c:pt idx="721">
                  <c:v>-9.2737931029999991</c:v>
                </c:pt>
                <c:pt idx="722">
                  <c:v>-9.2872413789999992</c:v>
                </c:pt>
                <c:pt idx="723">
                  <c:v>-9.2927586210000008</c:v>
                </c:pt>
                <c:pt idx="724">
                  <c:v>-9.2696551720000002</c:v>
                </c:pt>
                <c:pt idx="725">
                  <c:v>-9.2828571429999993</c:v>
                </c:pt>
                <c:pt idx="726">
                  <c:v>-9.2807407410000007</c:v>
                </c:pt>
                <c:pt idx="727">
                  <c:v>-9.25</c:v>
                </c:pt>
                <c:pt idx="728">
                  <c:v>-9.2192592589999993</c:v>
                </c:pt>
                <c:pt idx="729">
                  <c:v>-9.1903703700000001</c:v>
                </c:pt>
                <c:pt idx="730">
                  <c:v>-9.1977777780000007</c:v>
                </c:pt>
                <c:pt idx="731">
                  <c:v>-9.1803703700000003</c:v>
                </c:pt>
                <c:pt idx="732">
                  <c:v>-9.1992592589999997</c:v>
                </c:pt>
                <c:pt idx="733">
                  <c:v>-9.2092592589999995</c:v>
                </c:pt>
                <c:pt idx="734">
                  <c:v>-9.2118518520000006</c:v>
                </c:pt>
                <c:pt idx="735">
                  <c:v>-9.2176923080000002</c:v>
                </c:pt>
                <c:pt idx="736">
                  <c:v>-9.2146153850000001</c:v>
                </c:pt>
                <c:pt idx="737">
                  <c:v>-9.2253846149999994</c:v>
                </c:pt>
                <c:pt idx="738">
                  <c:v>-9.2319999999999993</c:v>
                </c:pt>
                <c:pt idx="739">
                  <c:v>-9.2192000000000007</c:v>
                </c:pt>
                <c:pt idx="740">
                  <c:v>-9.2363999999999997</c:v>
                </c:pt>
                <c:pt idx="741">
                  <c:v>-9.2552000000000003</c:v>
                </c:pt>
                <c:pt idx="742">
                  <c:v>-9.2347999999999999</c:v>
                </c:pt>
                <c:pt idx="743">
                  <c:v>-9.2287999999999997</c:v>
                </c:pt>
                <c:pt idx="744">
                  <c:v>-9.1912000000000003</c:v>
                </c:pt>
                <c:pt idx="745">
                  <c:v>-9.1991999999999994</c:v>
                </c:pt>
                <c:pt idx="746">
                  <c:v>-9.2116000000000007</c:v>
                </c:pt>
                <c:pt idx="747">
                  <c:v>-9.1723999999999997</c:v>
                </c:pt>
                <c:pt idx="748">
                  <c:v>-9.1770833330000006</c:v>
                </c:pt>
                <c:pt idx="749">
                  <c:v>-9.1508333329999996</c:v>
                </c:pt>
                <c:pt idx="750">
                  <c:v>-9.0983333329999994</c:v>
                </c:pt>
                <c:pt idx="751">
                  <c:v>-9.0837500000000002</c:v>
                </c:pt>
                <c:pt idx="752">
                  <c:v>-9.0787499999999994</c:v>
                </c:pt>
                <c:pt idx="753">
                  <c:v>-9.0758333330000003</c:v>
                </c:pt>
                <c:pt idx="754">
                  <c:v>-9.0703999999999994</c:v>
                </c:pt>
                <c:pt idx="755">
                  <c:v>-9.0549999999999997</c:v>
                </c:pt>
                <c:pt idx="756">
                  <c:v>-9.0761538460000004</c:v>
                </c:pt>
                <c:pt idx="757">
                  <c:v>-9.0988000000000007</c:v>
                </c:pt>
                <c:pt idx="758">
                  <c:v>-9.0923999999999996</c:v>
                </c:pt>
                <c:pt idx="759">
                  <c:v>-9.0955999999999992</c:v>
                </c:pt>
                <c:pt idx="760">
                  <c:v>-9.1004000000000005</c:v>
                </c:pt>
                <c:pt idx="761">
                  <c:v>-9.0847999999999995</c:v>
                </c:pt>
                <c:pt idx="762">
                  <c:v>-9.0928000000000004</c:v>
                </c:pt>
                <c:pt idx="763">
                  <c:v>-9.1132000000000009</c:v>
                </c:pt>
                <c:pt idx="764">
                  <c:v>-9.1065384619999996</c:v>
                </c:pt>
                <c:pt idx="765">
                  <c:v>-9.0926923080000002</c:v>
                </c:pt>
                <c:pt idx="766">
                  <c:v>-9.1046153850000007</c:v>
                </c:pt>
                <c:pt idx="767">
                  <c:v>-9.0755555559999994</c:v>
                </c:pt>
                <c:pt idx="768">
                  <c:v>-9.056666667</c:v>
                </c:pt>
                <c:pt idx="769">
                  <c:v>-9.0322222219999997</c:v>
                </c:pt>
                <c:pt idx="770">
                  <c:v>-9.0351851849999996</c:v>
                </c:pt>
                <c:pt idx="771">
                  <c:v>-9.0407407410000005</c:v>
                </c:pt>
                <c:pt idx="772">
                  <c:v>-9.0333333329999999</c:v>
                </c:pt>
                <c:pt idx="773">
                  <c:v>-9.0462962959999995</c:v>
                </c:pt>
                <c:pt idx="774">
                  <c:v>-9.0214814810000004</c:v>
                </c:pt>
                <c:pt idx="775">
                  <c:v>-9.0214814810000004</c:v>
                </c:pt>
                <c:pt idx="776">
                  <c:v>-9.0403703699999998</c:v>
                </c:pt>
                <c:pt idx="777">
                  <c:v>-9.0525000000000002</c:v>
                </c:pt>
                <c:pt idx="778">
                  <c:v>-9.0582142860000001</c:v>
                </c:pt>
                <c:pt idx="779">
                  <c:v>-9.0485714290000008</c:v>
                </c:pt>
                <c:pt idx="780">
                  <c:v>-9.0442857140000008</c:v>
                </c:pt>
                <c:pt idx="781">
                  <c:v>-9.0696428569999998</c:v>
                </c:pt>
                <c:pt idx="782">
                  <c:v>-9.0892857140000007</c:v>
                </c:pt>
                <c:pt idx="783">
                  <c:v>-9.1117857139999998</c:v>
                </c:pt>
                <c:pt idx="784">
                  <c:v>-9.1314285710000007</c:v>
                </c:pt>
                <c:pt idx="785">
                  <c:v>-9.1357142860000007</c:v>
                </c:pt>
                <c:pt idx="786">
                  <c:v>-9.1251724139999997</c:v>
                </c:pt>
                <c:pt idx="787">
                  <c:v>-9.1372413790000007</c:v>
                </c:pt>
                <c:pt idx="788">
                  <c:v>-9.1275862070000002</c:v>
                </c:pt>
                <c:pt idx="789">
                  <c:v>-9.1344827590000008</c:v>
                </c:pt>
                <c:pt idx="790">
                  <c:v>-9.1275862070000002</c:v>
                </c:pt>
                <c:pt idx="791">
                  <c:v>-9.1196551719999999</c:v>
                </c:pt>
                <c:pt idx="792">
                  <c:v>-9.1103448280000006</c:v>
                </c:pt>
                <c:pt idx="793">
                  <c:v>-9.1241379309999999</c:v>
                </c:pt>
                <c:pt idx="794">
                  <c:v>-9.1393103450000002</c:v>
                </c:pt>
                <c:pt idx="795">
                  <c:v>-9.12862069</c:v>
                </c:pt>
                <c:pt idx="796">
                  <c:v>-9.1813793100000005</c:v>
                </c:pt>
                <c:pt idx="797">
                  <c:v>-9.2058620690000001</c:v>
                </c:pt>
                <c:pt idx="798">
                  <c:v>-9.26</c:v>
                </c:pt>
                <c:pt idx="799">
                  <c:v>-9.2762068969999998</c:v>
                </c:pt>
                <c:pt idx="800">
                  <c:v>-9.241034483</c:v>
                </c:pt>
                <c:pt idx="801">
                  <c:v>-9.2493103449999996</c:v>
                </c:pt>
                <c:pt idx="802">
                  <c:v>-9.2465517239999997</c:v>
                </c:pt>
                <c:pt idx="803">
                  <c:v>-9.2534482760000003</c:v>
                </c:pt>
                <c:pt idx="804">
                  <c:v>-9.2631034480000007</c:v>
                </c:pt>
                <c:pt idx="805">
                  <c:v>-9.2534482760000003</c:v>
                </c:pt>
                <c:pt idx="806">
                  <c:v>-9.2641379310000005</c:v>
                </c:pt>
                <c:pt idx="807">
                  <c:v>-9.2844827589999994</c:v>
                </c:pt>
                <c:pt idx="808">
                  <c:v>-9.31</c:v>
                </c:pt>
                <c:pt idx="809">
                  <c:v>-9.3182758620000001</c:v>
                </c:pt>
                <c:pt idx="810">
                  <c:v>-9.2937931030000005</c:v>
                </c:pt>
                <c:pt idx="811">
                  <c:v>-9.3058620689999998</c:v>
                </c:pt>
                <c:pt idx="812">
                  <c:v>-9.3017241380000009</c:v>
                </c:pt>
                <c:pt idx="813">
                  <c:v>-9.3003448280000001</c:v>
                </c:pt>
                <c:pt idx="814">
                  <c:v>-9.2937931030000005</c:v>
                </c:pt>
                <c:pt idx="815">
                  <c:v>-9.2855172410000009</c:v>
                </c:pt>
                <c:pt idx="816">
                  <c:v>-9.2651724140000002</c:v>
                </c:pt>
                <c:pt idx="817">
                  <c:v>-9.2586206900000008</c:v>
                </c:pt>
                <c:pt idx="818">
                  <c:v>-9.2503448279999994</c:v>
                </c:pt>
                <c:pt idx="819">
                  <c:v>-9.2544827590000001</c:v>
                </c:pt>
                <c:pt idx="820">
                  <c:v>-9.2555172409999997</c:v>
                </c:pt>
                <c:pt idx="821">
                  <c:v>-9.2420689659999997</c:v>
                </c:pt>
                <c:pt idx="822">
                  <c:v>-9.233793103</c:v>
                </c:pt>
                <c:pt idx="823">
                  <c:v>-9.2351724140000009</c:v>
                </c:pt>
                <c:pt idx="824">
                  <c:v>-9.2268965519999995</c:v>
                </c:pt>
                <c:pt idx="825">
                  <c:v>-9.2079310339999996</c:v>
                </c:pt>
                <c:pt idx="826">
                  <c:v>-9.2079310339999996</c:v>
                </c:pt>
                <c:pt idx="827">
                  <c:v>-9.1686206899999991</c:v>
                </c:pt>
                <c:pt idx="828">
                  <c:v>-9.1496551719999992</c:v>
                </c:pt>
                <c:pt idx="829">
                  <c:v>-9.167241379</c:v>
                </c:pt>
                <c:pt idx="830">
                  <c:v>-9.1520689659999999</c:v>
                </c:pt>
                <c:pt idx="831">
                  <c:v>-9.1520689659999999</c:v>
                </c:pt>
                <c:pt idx="832">
                  <c:v>-9.1424137929999993</c:v>
                </c:pt>
                <c:pt idx="833">
                  <c:v>-9.1313793099999998</c:v>
                </c:pt>
                <c:pt idx="834">
                  <c:v>-9.1248275860000003</c:v>
                </c:pt>
                <c:pt idx="835">
                  <c:v>-9.1193103450000006</c:v>
                </c:pt>
                <c:pt idx="836">
                  <c:v>-9.0906896550000003</c:v>
                </c:pt>
                <c:pt idx="837">
                  <c:v>-9.0706896550000007</c:v>
                </c:pt>
                <c:pt idx="838">
                  <c:v>-9.0624137929999993</c:v>
                </c:pt>
                <c:pt idx="839">
                  <c:v>-9.0610714290000001</c:v>
                </c:pt>
                <c:pt idx="840">
                  <c:v>-9.0260714289999999</c:v>
                </c:pt>
                <c:pt idx="841">
                  <c:v>-9.0039285709999994</c:v>
                </c:pt>
                <c:pt idx="842">
                  <c:v>-9.0024999999999995</c:v>
                </c:pt>
                <c:pt idx="843">
                  <c:v>-8.9842857140000003</c:v>
                </c:pt>
                <c:pt idx="844">
                  <c:v>-8.9996428569999996</c:v>
                </c:pt>
                <c:pt idx="845">
                  <c:v>-9.0024999999999995</c:v>
                </c:pt>
                <c:pt idx="846">
                  <c:v>-9.0078571430000007</c:v>
                </c:pt>
                <c:pt idx="847">
                  <c:v>-9.0178571430000005</c:v>
                </c:pt>
                <c:pt idx="848">
                  <c:v>-9.023214286</c:v>
                </c:pt>
                <c:pt idx="849">
                  <c:v>-9.0414285710000009</c:v>
                </c:pt>
                <c:pt idx="850">
                  <c:v>-9.0707142859999994</c:v>
                </c:pt>
                <c:pt idx="851">
                  <c:v>-9.0649999999999995</c:v>
                </c:pt>
                <c:pt idx="852">
                  <c:v>-9.0478571429999999</c:v>
                </c:pt>
                <c:pt idx="853">
                  <c:v>-9.0367857140000005</c:v>
                </c:pt>
                <c:pt idx="854">
                  <c:v>-9.0282142860000008</c:v>
                </c:pt>
                <c:pt idx="855">
                  <c:v>-9.0253571430000008</c:v>
                </c:pt>
                <c:pt idx="856">
                  <c:v>-9.0225000000000009</c:v>
                </c:pt>
                <c:pt idx="857">
                  <c:v>-9.0185714289999996</c:v>
                </c:pt>
                <c:pt idx="858">
                  <c:v>-9.0257142859999995</c:v>
                </c:pt>
                <c:pt idx="859">
                  <c:v>-9.023214286</c:v>
                </c:pt>
                <c:pt idx="860">
                  <c:v>-9.0346428569999997</c:v>
                </c:pt>
                <c:pt idx="861">
                  <c:v>-9.0264285710000003</c:v>
                </c:pt>
                <c:pt idx="862">
                  <c:v>-9.0067857139999994</c:v>
                </c:pt>
                <c:pt idx="863">
                  <c:v>-9.0150000000000006</c:v>
                </c:pt>
                <c:pt idx="864">
                  <c:v>-9.0317857139999997</c:v>
                </c:pt>
                <c:pt idx="865">
                  <c:v>-9.0303571429999998</c:v>
                </c:pt>
                <c:pt idx="866">
                  <c:v>-9.023214286</c:v>
                </c:pt>
                <c:pt idx="867">
                  <c:v>-9.0260714289999999</c:v>
                </c:pt>
                <c:pt idx="868">
                  <c:v>-9.0420689660000004</c:v>
                </c:pt>
                <c:pt idx="869">
                  <c:v>-9.0527586210000006</c:v>
                </c:pt>
                <c:pt idx="870">
                  <c:v>-9.0648275859999998</c:v>
                </c:pt>
                <c:pt idx="871">
                  <c:v>-9.0527586210000006</c:v>
                </c:pt>
                <c:pt idx="872">
                  <c:v>-9.0648275859999998</c:v>
                </c:pt>
                <c:pt idx="873">
                  <c:v>-9.0851724140000005</c:v>
                </c:pt>
                <c:pt idx="874">
                  <c:v>-9.0772413790000002</c:v>
                </c:pt>
                <c:pt idx="875">
                  <c:v>-9.082758621</c:v>
                </c:pt>
                <c:pt idx="876">
                  <c:v>-9.0906896550000003</c:v>
                </c:pt>
                <c:pt idx="877">
                  <c:v>-9.0706896550000007</c:v>
                </c:pt>
                <c:pt idx="878">
                  <c:v>-9.0531034479999999</c:v>
                </c:pt>
                <c:pt idx="879">
                  <c:v>-9.0289655169999996</c:v>
                </c:pt>
                <c:pt idx="880">
                  <c:v>-9.0562068969999991</c:v>
                </c:pt>
                <c:pt idx="881">
                  <c:v>-9.0737931029999999</c:v>
                </c:pt>
                <c:pt idx="882">
                  <c:v>-9.0951724140000003</c:v>
                </c:pt>
                <c:pt idx="883">
                  <c:v>-9.0979310340000001</c:v>
                </c:pt>
                <c:pt idx="884">
                  <c:v>-9.0886206900000008</c:v>
                </c:pt>
                <c:pt idx="885">
                  <c:v>-9.100689655</c:v>
                </c:pt>
                <c:pt idx="886">
                  <c:v>-9.1182758620000008</c:v>
                </c:pt>
                <c:pt idx="887">
                  <c:v>-9.1479310340000008</c:v>
                </c:pt>
                <c:pt idx="888">
                  <c:v>-9.1572413790000002</c:v>
                </c:pt>
                <c:pt idx="889">
                  <c:v>-9.1596551720000008</c:v>
                </c:pt>
                <c:pt idx="890">
                  <c:v>-9.1906896549999999</c:v>
                </c:pt>
                <c:pt idx="891">
                  <c:v>-9.2231034479999998</c:v>
                </c:pt>
                <c:pt idx="892">
                  <c:v>-9.2258620689999997</c:v>
                </c:pt>
                <c:pt idx="893">
                  <c:v>-9.2003448280000004</c:v>
                </c:pt>
                <c:pt idx="894">
                  <c:v>-9.2113793099999999</c:v>
                </c:pt>
                <c:pt idx="895">
                  <c:v>-9.2206896549999993</c:v>
                </c:pt>
                <c:pt idx="896">
                  <c:v>-9.2220689660000001</c:v>
                </c:pt>
                <c:pt idx="897">
                  <c:v>-9.1734482760000002</c:v>
                </c:pt>
                <c:pt idx="898">
                  <c:v>-9.1479310340000008</c:v>
                </c:pt>
                <c:pt idx="899">
                  <c:v>-9.162758621</c:v>
                </c:pt>
                <c:pt idx="900">
                  <c:v>-9.1896551720000001</c:v>
                </c:pt>
                <c:pt idx="901">
                  <c:v>-9.2193103450000002</c:v>
                </c:pt>
                <c:pt idx="902">
                  <c:v>-9.2275862069999999</c:v>
                </c:pt>
                <c:pt idx="903">
                  <c:v>-9.2668965520000004</c:v>
                </c:pt>
                <c:pt idx="904">
                  <c:v>-9.2724137930000001</c:v>
                </c:pt>
                <c:pt idx="905">
                  <c:v>-9.275172414</c:v>
                </c:pt>
                <c:pt idx="906">
                  <c:v>-9.2641379310000005</c:v>
                </c:pt>
                <c:pt idx="907">
                  <c:v>-9.3117241380000007</c:v>
                </c:pt>
                <c:pt idx="908">
                  <c:v>-9.3303448279999994</c:v>
                </c:pt>
                <c:pt idx="909">
                  <c:v>-9.3072413790000006</c:v>
                </c:pt>
                <c:pt idx="910">
                  <c:v>-9.3465517239999993</c:v>
                </c:pt>
                <c:pt idx="911">
                  <c:v>-9.304827586</c:v>
                </c:pt>
                <c:pt idx="912">
                  <c:v>-9.3196551719999992</c:v>
                </c:pt>
                <c:pt idx="913">
                  <c:v>-9.3275862069999995</c:v>
                </c:pt>
                <c:pt idx="914">
                  <c:v>-9.2789655169999996</c:v>
                </c:pt>
                <c:pt idx="915">
                  <c:v>-9.2775862070000006</c:v>
                </c:pt>
                <c:pt idx="916">
                  <c:v>-9.24</c:v>
                </c:pt>
                <c:pt idx="917">
                  <c:v>-9.2482758619999998</c:v>
                </c:pt>
                <c:pt idx="918">
                  <c:v>-9.2306896550000008</c:v>
                </c:pt>
                <c:pt idx="919">
                  <c:v>-9.2075862070000003</c:v>
                </c:pt>
                <c:pt idx="920">
                  <c:v>-9.213103448</c:v>
                </c:pt>
                <c:pt idx="921">
                  <c:v>-9.2306896550000008</c:v>
                </c:pt>
                <c:pt idx="922">
                  <c:v>-9.24</c:v>
                </c:pt>
                <c:pt idx="923">
                  <c:v>-9.2451724140000007</c:v>
                </c:pt>
                <c:pt idx="924">
                  <c:v>-9.2789655169999996</c:v>
                </c:pt>
                <c:pt idx="925">
                  <c:v>-9.2734482759999999</c:v>
                </c:pt>
                <c:pt idx="926">
                  <c:v>-9.3044827590000008</c:v>
                </c:pt>
                <c:pt idx="927">
                  <c:v>-9.3234482760000006</c:v>
                </c:pt>
                <c:pt idx="928">
                  <c:v>-9.3072413790000006</c:v>
                </c:pt>
                <c:pt idx="929">
                  <c:v>-9.3382758619999997</c:v>
                </c:pt>
                <c:pt idx="930">
                  <c:v>-9.31</c:v>
                </c:pt>
                <c:pt idx="931">
                  <c:v>-9.2841379310000001</c:v>
                </c:pt>
                <c:pt idx="932">
                  <c:v>-9.2596551720000004</c:v>
                </c:pt>
                <c:pt idx="933">
                  <c:v>-9.2486206899999992</c:v>
                </c:pt>
                <c:pt idx="934">
                  <c:v>-9.2606896550000002</c:v>
                </c:pt>
                <c:pt idx="935">
                  <c:v>-9.2865517240000006</c:v>
                </c:pt>
                <c:pt idx="936">
                  <c:v>-9.2458620689999993</c:v>
                </c:pt>
                <c:pt idx="937">
                  <c:v>-9.2799999999999994</c:v>
                </c:pt>
                <c:pt idx="938">
                  <c:v>-9.3424137930000004</c:v>
                </c:pt>
                <c:pt idx="939">
                  <c:v>-9.2924137929999997</c:v>
                </c:pt>
                <c:pt idx="940">
                  <c:v>-9.3003448280000001</c:v>
                </c:pt>
                <c:pt idx="941">
                  <c:v>-9.2827586209999993</c:v>
                </c:pt>
                <c:pt idx="942">
                  <c:v>-9.3382758619999997</c:v>
                </c:pt>
                <c:pt idx="943">
                  <c:v>-9.3762068969999994</c:v>
                </c:pt>
                <c:pt idx="944">
                  <c:v>-9.3734482759999995</c:v>
                </c:pt>
                <c:pt idx="945">
                  <c:v>-9.3475862070000009</c:v>
                </c:pt>
                <c:pt idx="946">
                  <c:v>-9.3068965519999995</c:v>
                </c:pt>
                <c:pt idx="947">
                  <c:v>-9.3234482760000006</c:v>
                </c:pt>
                <c:pt idx="948">
                  <c:v>-9.3410344829999996</c:v>
                </c:pt>
                <c:pt idx="949">
                  <c:v>-9.3003448280000001</c:v>
                </c:pt>
                <c:pt idx="950">
                  <c:v>-9.3110344830000003</c:v>
                </c:pt>
                <c:pt idx="951">
                  <c:v>-9.3234482760000006</c:v>
                </c:pt>
                <c:pt idx="952">
                  <c:v>-9.3020689660000002</c:v>
                </c:pt>
                <c:pt idx="953">
                  <c:v>-9.3075862069999999</c:v>
                </c:pt>
                <c:pt idx="954">
                  <c:v>-9.2875862070000004</c:v>
                </c:pt>
                <c:pt idx="955">
                  <c:v>-9.2848275860000005</c:v>
                </c:pt>
                <c:pt idx="956">
                  <c:v>-9.3334482760000004</c:v>
                </c:pt>
                <c:pt idx="957">
                  <c:v>-9.3227586210000002</c:v>
                </c:pt>
                <c:pt idx="958">
                  <c:v>-9.2875862070000004</c:v>
                </c:pt>
                <c:pt idx="959">
                  <c:v>-9.2713793100000004</c:v>
                </c:pt>
                <c:pt idx="960">
                  <c:v>-9.27</c:v>
                </c:pt>
                <c:pt idx="961">
                  <c:v>-9.2793103450000007</c:v>
                </c:pt>
                <c:pt idx="962">
                  <c:v>-9.2927586210000008</c:v>
                </c:pt>
                <c:pt idx="963">
                  <c:v>-9.2941379309999999</c:v>
                </c:pt>
                <c:pt idx="964">
                  <c:v>-9.2899999999999991</c:v>
                </c:pt>
                <c:pt idx="965">
                  <c:v>-9.2899999999999991</c:v>
                </c:pt>
                <c:pt idx="966">
                  <c:v>-9.2520689659999995</c:v>
                </c:pt>
                <c:pt idx="967">
                  <c:v>-9.1896551720000001</c:v>
                </c:pt>
                <c:pt idx="968">
                  <c:v>-9.2017241379999994</c:v>
                </c:pt>
                <c:pt idx="969">
                  <c:v>-9.2517241380000002</c:v>
                </c:pt>
                <c:pt idx="970">
                  <c:v>-9.2720689660000009</c:v>
                </c:pt>
                <c:pt idx="971">
                  <c:v>-9.2289655170000007</c:v>
                </c:pt>
                <c:pt idx="972">
                  <c:v>-9.2168965519999997</c:v>
                </c:pt>
                <c:pt idx="973">
                  <c:v>-9.1993103450000007</c:v>
                </c:pt>
                <c:pt idx="974">
                  <c:v>-9.2562068970000002</c:v>
                </c:pt>
                <c:pt idx="975">
                  <c:v>-9.3020689660000002</c:v>
                </c:pt>
                <c:pt idx="976">
                  <c:v>-9.2965517240000004</c:v>
                </c:pt>
                <c:pt idx="977">
                  <c:v>-9.2682758619999994</c:v>
                </c:pt>
                <c:pt idx="978">
                  <c:v>-9.2806896549999998</c:v>
                </c:pt>
                <c:pt idx="979">
                  <c:v>-9.2606896550000002</c:v>
                </c:pt>
                <c:pt idx="980">
                  <c:v>-9.2320689659999999</c:v>
                </c:pt>
                <c:pt idx="981">
                  <c:v>-9.2344827590000005</c:v>
                </c:pt>
                <c:pt idx="982">
                  <c:v>-9.2020689660000006</c:v>
                </c:pt>
                <c:pt idx="983">
                  <c:v>-9.2372413790000003</c:v>
                </c:pt>
                <c:pt idx="984">
                  <c:v>-9.24</c:v>
                </c:pt>
                <c:pt idx="985">
                  <c:v>-9.2034482759999996</c:v>
                </c:pt>
                <c:pt idx="986">
                  <c:v>-9.2196551719999995</c:v>
                </c:pt>
                <c:pt idx="987">
                  <c:v>-9.2306896550000008</c:v>
                </c:pt>
                <c:pt idx="988">
                  <c:v>-9.2548275859999993</c:v>
                </c:pt>
                <c:pt idx="989">
                  <c:v>-9.2575862069999992</c:v>
                </c:pt>
                <c:pt idx="990">
                  <c:v>-9.2482758619999998</c:v>
                </c:pt>
                <c:pt idx="991">
                  <c:v>-9.2362068970000006</c:v>
                </c:pt>
                <c:pt idx="992">
                  <c:v>-9.2565517239999995</c:v>
                </c:pt>
                <c:pt idx="993">
                  <c:v>-9.2065517240000005</c:v>
                </c:pt>
                <c:pt idx="994">
                  <c:v>-9.1986206900000003</c:v>
                </c:pt>
                <c:pt idx="995">
                  <c:v>-9.2024137929999998</c:v>
                </c:pt>
                <c:pt idx="996">
                  <c:v>-9.1982758619999991</c:v>
                </c:pt>
                <c:pt idx="997">
                  <c:v>-9.2079310339999996</c:v>
                </c:pt>
                <c:pt idx="998">
                  <c:v>-9.1865517239999992</c:v>
                </c:pt>
                <c:pt idx="999">
                  <c:v>-9.1675862069999994</c:v>
                </c:pt>
                <c:pt idx="1000">
                  <c:v>-9.1824137930000003</c:v>
                </c:pt>
                <c:pt idx="1001">
                  <c:v>-9.1875862070000007</c:v>
                </c:pt>
                <c:pt idx="1002">
                  <c:v>-9.2172413790000007</c:v>
                </c:pt>
                <c:pt idx="1003">
                  <c:v>-9.213103448</c:v>
                </c:pt>
                <c:pt idx="1004">
                  <c:v>-9.2213793099999997</c:v>
                </c:pt>
                <c:pt idx="1005">
                  <c:v>-9.2255172410000004</c:v>
                </c:pt>
                <c:pt idx="1006">
                  <c:v>-9.2444827590000003</c:v>
                </c:pt>
                <c:pt idx="1007">
                  <c:v>-9.2510344829999998</c:v>
                </c:pt>
                <c:pt idx="1008">
                  <c:v>-9.2320689659999999</c:v>
                </c:pt>
                <c:pt idx="1009">
                  <c:v>-9.2417241380000004</c:v>
                </c:pt>
                <c:pt idx="1010">
                  <c:v>-9.2689655169999998</c:v>
                </c:pt>
                <c:pt idx="1011">
                  <c:v>-9.2744827589999996</c:v>
                </c:pt>
                <c:pt idx="1012">
                  <c:v>-9.2689655169999998</c:v>
                </c:pt>
                <c:pt idx="1013">
                  <c:v>-9.2893103450000005</c:v>
                </c:pt>
                <c:pt idx="1014">
                  <c:v>-9.2934482759999995</c:v>
                </c:pt>
                <c:pt idx="1015">
                  <c:v>-9.2717241379999997</c:v>
                </c:pt>
                <c:pt idx="1016">
                  <c:v>-9.2393103449999998</c:v>
                </c:pt>
                <c:pt idx="1017">
                  <c:v>-9.2489655170000002</c:v>
                </c:pt>
                <c:pt idx="1018">
                  <c:v>-9.2531034479999992</c:v>
                </c:pt>
                <c:pt idx="1019">
                  <c:v>-9.2544827590000001</c:v>
                </c:pt>
                <c:pt idx="1020">
                  <c:v>-9.2720689660000009</c:v>
                </c:pt>
                <c:pt idx="1021">
                  <c:v>-9.2275862069999999</c:v>
                </c:pt>
                <c:pt idx="1022">
                  <c:v>-9.286896552</c:v>
                </c:pt>
                <c:pt idx="1023">
                  <c:v>-9.2948275860000003</c:v>
                </c:pt>
                <c:pt idx="1024">
                  <c:v>-9.2989655169999992</c:v>
                </c:pt>
                <c:pt idx="1025">
                  <c:v>-9.3141379309999994</c:v>
                </c:pt>
                <c:pt idx="1026">
                  <c:v>-9.2993103450000003</c:v>
                </c:pt>
                <c:pt idx="1027">
                  <c:v>-9.3086206899999997</c:v>
                </c:pt>
                <c:pt idx="1028">
                  <c:v>-9.3193103449999999</c:v>
                </c:pt>
                <c:pt idx="1029">
                  <c:v>-9.2962068969999994</c:v>
                </c:pt>
                <c:pt idx="1030">
                  <c:v>-9.2975862070000002</c:v>
                </c:pt>
                <c:pt idx="1031">
                  <c:v>-9.2786206900000003</c:v>
                </c:pt>
                <c:pt idx="1032">
                  <c:v>-9.2651724140000002</c:v>
                </c:pt>
                <c:pt idx="1033">
                  <c:v>-9.2503448279999994</c:v>
                </c:pt>
                <c:pt idx="1034">
                  <c:v>-9.2475862069999994</c:v>
                </c:pt>
                <c:pt idx="1035">
                  <c:v>-9.2165517240000003</c:v>
                </c:pt>
                <c:pt idx="1036">
                  <c:v>-9.195172414</c:v>
                </c:pt>
                <c:pt idx="1037">
                  <c:v>-9.1896551720000001</c:v>
                </c:pt>
                <c:pt idx="1038">
                  <c:v>-9.1962068969999997</c:v>
                </c:pt>
                <c:pt idx="1039">
                  <c:v>-9.18</c:v>
                </c:pt>
                <c:pt idx="1040">
                  <c:v>-9.1703448279999993</c:v>
                </c:pt>
                <c:pt idx="1041">
                  <c:v>-9.1527586210000003</c:v>
                </c:pt>
                <c:pt idx="1042">
                  <c:v>-9.1134482759999997</c:v>
                </c:pt>
                <c:pt idx="1043">
                  <c:v>-9.0944827589999999</c:v>
                </c:pt>
                <c:pt idx="1044">
                  <c:v>-9.1093103450000008</c:v>
                </c:pt>
                <c:pt idx="1045">
                  <c:v>-9.1144827589999995</c:v>
                </c:pt>
                <c:pt idx="1046">
                  <c:v>-9.1103448280000006</c:v>
                </c:pt>
                <c:pt idx="1047">
                  <c:v>-9.1062068969999999</c:v>
                </c:pt>
                <c:pt idx="1048">
                  <c:v>-9.1089655169999997</c:v>
                </c:pt>
                <c:pt idx="1049">
                  <c:v>-9.0886206900000008</c:v>
                </c:pt>
                <c:pt idx="1050">
                  <c:v>-9.0748275859999996</c:v>
                </c:pt>
                <c:pt idx="1051">
                  <c:v>-9.071034483</c:v>
                </c:pt>
                <c:pt idx="1052">
                  <c:v>-9.0655172410000002</c:v>
                </c:pt>
                <c:pt idx="1053">
                  <c:v>-9.0520689660000002</c:v>
                </c:pt>
                <c:pt idx="1054">
                  <c:v>-9.0410344830000007</c:v>
                </c:pt>
                <c:pt idx="1055">
                  <c:v>-9.0313793100000002</c:v>
                </c:pt>
                <c:pt idx="1056">
                  <c:v>-9.0137931029999994</c:v>
                </c:pt>
                <c:pt idx="1057">
                  <c:v>-8.9951724140000007</c:v>
                </c:pt>
                <c:pt idx="1058">
                  <c:v>-8.9696551719999995</c:v>
                </c:pt>
                <c:pt idx="1059">
                  <c:v>-8.9765517240000001</c:v>
                </c:pt>
                <c:pt idx="1060">
                  <c:v>-8.9889655170000005</c:v>
                </c:pt>
                <c:pt idx="1061">
                  <c:v>-8.9955172409999999</c:v>
                </c:pt>
                <c:pt idx="1062">
                  <c:v>-9.0006896550000004</c:v>
                </c:pt>
                <c:pt idx="1063">
                  <c:v>-8.9979310340000005</c:v>
                </c:pt>
                <c:pt idx="1064">
                  <c:v>-9.0262068969999998</c:v>
                </c:pt>
                <c:pt idx="1065">
                  <c:v>-9.0572413790000006</c:v>
                </c:pt>
                <c:pt idx="1066">
                  <c:v>-9.0693103449999999</c:v>
                </c:pt>
                <c:pt idx="1067">
                  <c:v>-9.066551724</c:v>
                </c:pt>
                <c:pt idx="1068">
                  <c:v>-9.0531034479999999</c:v>
                </c:pt>
                <c:pt idx="1069">
                  <c:v>-9.0641379309999994</c:v>
                </c:pt>
                <c:pt idx="1070">
                  <c:v>-9.071034483</c:v>
                </c:pt>
                <c:pt idx="1071">
                  <c:v>-9.0996551720000003</c:v>
                </c:pt>
                <c:pt idx="1072">
                  <c:v>-9.1306896549999994</c:v>
                </c:pt>
                <c:pt idx="1073">
                  <c:v>-9.1131034480000004</c:v>
                </c:pt>
                <c:pt idx="1074">
                  <c:v>-9.1144827589999995</c:v>
                </c:pt>
                <c:pt idx="1075">
                  <c:v>-9.0996551720000003</c:v>
                </c:pt>
                <c:pt idx="1076">
                  <c:v>-9.1496551719999992</c:v>
                </c:pt>
                <c:pt idx="1077">
                  <c:v>-9.1534482760000007</c:v>
                </c:pt>
                <c:pt idx="1078">
                  <c:v>-9.1596428569999997</c:v>
                </c:pt>
                <c:pt idx="1079">
                  <c:v>-9.1428571430000005</c:v>
                </c:pt>
                <c:pt idx="1080">
                  <c:v>-9.1342857140000007</c:v>
                </c:pt>
                <c:pt idx="1081">
                  <c:v>-9.1442857140000005</c:v>
                </c:pt>
                <c:pt idx="1082">
                  <c:v>-9.14</c:v>
                </c:pt>
                <c:pt idx="1083">
                  <c:v>-9.1357142860000007</c:v>
                </c:pt>
                <c:pt idx="1084">
                  <c:v>-9.1274999999999995</c:v>
                </c:pt>
                <c:pt idx="1085">
                  <c:v>-9.1289285709999994</c:v>
                </c:pt>
                <c:pt idx="1086">
                  <c:v>-9.1750000000000007</c:v>
                </c:pt>
                <c:pt idx="1087">
                  <c:v>-9.2210714290000002</c:v>
                </c:pt>
                <c:pt idx="1088">
                  <c:v>-9.2349999999999994</c:v>
                </c:pt>
                <c:pt idx="1089">
                  <c:v>-9.2403571430000007</c:v>
                </c:pt>
                <c:pt idx="1090">
                  <c:v>-9.2307142859999995</c:v>
                </c:pt>
                <c:pt idx="1091">
                  <c:v>-9.2028571429999992</c:v>
                </c:pt>
                <c:pt idx="1092">
                  <c:v>-9.2100000000000009</c:v>
                </c:pt>
                <c:pt idx="1093">
                  <c:v>-9.226785714</c:v>
                </c:pt>
                <c:pt idx="1094">
                  <c:v>-9.2421428569999993</c:v>
                </c:pt>
                <c:pt idx="1095">
                  <c:v>-9.2660714290000001</c:v>
                </c:pt>
                <c:pt idx="1096">
                  <c:v>-9.2271428570000005</c:v>
                </c:pt>
                <c:pt idx="1097">
                  <c:v>-9.2257142860000005</c:v>
                </c:pt>
                <c:pt idx="1098">
                  <c:v>-9.2074999999999996</c:v>
                </c:pt>
                <c:pt idx="1099">
                  <c:v>-9.226785714</c:v>
                </c:pt>
                <c:pt idx="1100">
                  <c:v>-9.2728571429999995</c:v>
                </c:pt>
                <c:pt idx="1101">
                  <c:v>-9.2560714290000004</c:v>
                </c:pt>
                <c:pt idx="1102">
                  <c:v>-9.2953571430000004</c:v>
                </c:pt>
                <c:pt idx="1103">
                  <c:v>-9.3207142859999994</c:v>
                </c:pt>
                <c:pt idx="1104">
                  <c:v>-9.3332142860000005</c:v>
                </c:pt>
                <c:pt idx="1105">
                  <c:v>-9.2925000000000004</c:v>
                </c:pt>
                <c:pt idx="1106">
                  <c:v>-9.3025000000000002</c:v>
                </c:pt>
                <c:pt idx="1107">
                  <c:v>-9.3186206899999995</c:v>
                </c:pt>
                <c:pt idx="1108">
                  <c:v>-9.3689655169999995</c:v>
                </c:pt>
                <c:pt idx="1109">
                  <c:v>-9.3703448280000003</c:v>
                </c:pt>
                <c:pt idx="1110">
                  <c:v>-9.3851724139999995</c:v>
                </c:pt>
                <c:pt idx="1111">
                  <c:v>-9.4</c:v>
                </c:pt>
                <c:pt idx="1112">
                  <c:v>-9.4110344829999999</c:v>
                </c:pt>
                <c:pt idx="1113">
                  <c:v>-9.4610344830000006</c:v>
                </c:pt>
                <c:pt idx="1114">
                  <c:v>-9.4679310339999994</c:v>
                </c:pt>
                <c:pt idx="1115">
                  <c:v>-9.4327586209999996</c:v>
                </c:pt>
                <c:pt idx="1116">
                  <c:v>-9.4151724140000006</c:v>
                </c:pt>
                <c:pt idx="1117">
                  <c:v>-9.3855172410000005</c:v>
                </c:pt>
                <c:pt idx="1118">
                  <c:v>-9.3531034480000006</c:v>
                </c:pt>
                <c:pt idx="1119">
                  <c:v>-9.3693103450000006</c:v>
                </c:pt>
                <c:pt idx="1120">
                  <c:v>-9.4044827590000004</c:v>
                </c:pt>
                <c:pt idx="1121">
                  <c:v>-9.3975862069999998</c:v>
                </c:pt>
                <c:pt idx="1122">
                  <c:v>-9.3568965520000003</c:v>
                </c:pt>
                <c:pt idx="1123">
                  <c:v>-9.3379310340000004</c:v>
                </c:pt>
                <c:pt idx="1124">
                  <c:v>-9.3148275859999998</c:v>
                </c:pt>
                <c:pt idx="1125">
                  <c:v>-9.3362068970000003</c:v>
                </c:pt>
                <c:pt idx="1126">
                  <c:v>-9.3455172409999996</c:v>
                </c:pt>
                <c:pt idx="1127">
                  <c:v>-9.350689655</c:v>
                </c:pt>
                <c:pt idx="1128">
                  <c:v>-9.3696551719999999</c:v>
                </c:pt>
                <c:pt idx="1129">
                  <c:v>-9.3182758620000001</c:v>
                </c:pt>
                <c:pt idx="1130">
                  <c:v>-9.3072413790000006</c:v>
                </c:pt>
                <c:pt idx="1131">
                  <c:v>-9.2937931030000005</c:v>
                </c:pt>
                <c:pt idx="1132">
                  <c:v>-9.286896552</c:v>
                </c:pt>
                <c:pt idx="1133">
                  <c:v>-9.2775862070000006</c:v>
                </c:pt>
                <c:pt idx="1134">
                  <c:v>-9.2762068969999998</c:v>
                </c:pt>
                <c:pt idx="1135">
                  <c:v>-9.2841379310000001</c:v>
                </c:pt>
                <c:pt idx="1136">
                  <c:v>-9.2475862069999994</c:v>
                </c:pt>
                <c:pt idx="1137">
                  <c:v>-9.2379310340000007</c:v>
                </c:pt>
                <c:pt idx="1138">
                  <c:v>-9.25</c:v>
                </c:pt>
                <c:pt idx="1139">
                  <c:v>-9.2513793100000008</c:v>
                </c:pt>
                <c:pt idx="1140">
                  <c:v>-9.2379310340000007</c:v>
                </c:pt>
                <c:pt idx="1141">
                  <c:v>-9.2068965519999999</c:v>
                </c:pt>
                <c:pt idx="1142">
                  <c:v>-9.1393103450000002</c:v>
                </c:pt>
                <c:pt idx="1143">
                  <c:v>-9.1189655169999995</c:v>
                </c:pt>
                <c:pt idx="1144">
                  <c:v>-9.1272413790000009</c:v>
                </c:pt>
                <c:pt idx="1145">
                  <c:v>-9.1568965519999992</c:v>
                </c:pt>
                <c:pt idx="1146">
                  <c:v>-9.2027586209999992</c:v>
                </c:pt>
                <c:pt idx="1147">
                  <c:v>-9.2162068969999993</c:v>
                </c:pt>
                <c:pt idx="1148">
                  <c:v>-9.1917241379999997</c:v>
                </c:pt>
                <c:pt idx="1149">
                  <c:v>-9.1727586209999998</c:v>
                </c:pt>
                <c:pt idx="1150">
                  <c:v>-9.1620689659999996</c:v>
                </c:pt>
                <c:pt idx="1151">
                  <c:v>-9.2110344830000006</c:v>
                </c:pt>
                <c:pt idx="1152">
                  <c:v>-9.2217241380000008</c:v>
                </c:pt>
                <c:pt idx="1153">
                  <c:v>-9.2582758619999996</c:v>
                </c:pt>
                <c:pt idx="1154">
                  <c:v>-9.2920689660000004</c:v>
                </c:pt>
                <c:pt idx="1155">
                  <c:v>-9.2989285709999994</c:v>
                </c:pt>
                <c:pt idx="1156">
                  <c:v>-9.2696428569999991</c:v>
                </c:pt>
                <c:pt idx="1157">
                  <c:v>-9.2403571430000007</c:v>
                </c:pt>
                <c:pt idx="1158">
                  <c:v>-9.2782142860000008</c:v>
                </c:pt>
                <c:pt idx="1159">
                  <c:v>-9.2796428570000007</c:v>
                </c:pt>
                <c:pt idx="1160">
                  <c:v>-9.2796428570000007</c:v>
                </c:pt>
                <c:pt idx="1161">
                  <c:v>-9.2560714290000004</c:v>
                </c:pt>
                <c:pt idx="1162">
                  <c:v>-9.2657142859999997</c:v>
                </c:pt>
                <c:pt idx="1163">
                  <c:v>-9.2685714289999996</c:v>
                </c:pt>
                <c:pt idx="1164">
                  <c:v>-9.2449999999999992</c:v>
                </c:pt>
                <c:pt idx="1165">
                  <c:v>-9.2910714290000005</c:v>
                </c:pt>
                <c:pt idx="1166">
                  <c:v>-9.2646428570000001</c:v>
                </c:pt>
                <c:pt idx="1167">
                  <c:v>-9.2621428570000006</c:v>
                </c:pt>
                <c:pt idx="1168">
                  <c:v>-9.2692857140000005</c:v>
                </c:pt>
                <c:pt idx="1169">
                  <c:v>-9.2482142859999996</c:v>
                </c:pt>
                <c:pt idx="1170">
                  <c:v>-9.2899999999999991</c:v>
                </c:pt>
                <c:pt idx="1171">
                  <c:v>-9.3053571430000002</c:v>
                </c:pt>
                <c:pt idx="1172">
                  <c:v>-9.3389285710000003</c:v>
                </c:pt>
                <c:pt idx="1173">
                  <c:v>-9.3375000000000004</c:v>
                </c:pt>
                <c:pt idx="1174">
                  <c:v>-9.3192857139999994</c:v>
                </c:pt>
                <c:pt idx="1175">
                  <c:v>-9.3125</c:v>
                </c:pt>
                <c:pt idx="1176">
                  <c:v>-9.3253571429999997</c:v>
                </c:pt>
                <c:pt idx="1177">
                  <c:v>-9.3703571429999997</c:v>
                </c:pt>
                <c:pt idx="1178">
                  <c:v>-9.4024999999999999</c:v>
                </c:pt>
                <c:pt idx="1179">
                  <c:v>-9.4135714289999992</c:v>
                </c:pt>
                <c:pt idx="1180">
                  <c:v>-9.4064285709999993</c:v>
                </c:pt>
                <c:pt idx="1181">
                  <c:v>-9.3910714290000001</c:v>
                </c:pt>
                <c:pt idx="1182">
                  <c:v>-9.4121428569999992</c:v>
                </c:pt>
                <c:pt idx="1183">
                  <c:v>-9.4053571429999998</c:v>
                </c:pt>
                <c:pt idx="1184">
                  <c:v>-9.4137931029999997</c:v>
                </c:pt>
                <c:pt idx="1185">
                  <c:v>-9.4679310339999994</c:v>
                </c:pt>
                <c:pt idx="1186">
                  <c:v>-9.4651724139999995</c:v>
                </c:pt>
                <c:pt idx="1187">
                  <c:v>-9.4720689660000001</c:v>
                </c:pt>
                <c:pt idx="1188">
                  <c:v>-9.4762068970000009</c:v>
                </c:pt>
                <c:pt idx="1189">
                  <c:v>-9.4706896549999993</c:v>
                </c:pt>
                <c:pt idx="1190">
                  <c:v>-9.5044827590000001</c:v>
                </c:pt>
                <c:pt idx="1191">
                  <c:v>-9.4720689660000001</c:v>
                </c:pt>
                <c:pt idx="1192">
                  <c:v>-9.4600000000000009</c:v>
                </c:pt>
                <c:pt idx="1193">
                  <c:v>-9.491034483</c:v>
                </c:pt>
                <c:pt idx="1194">
                  <c:v>-9.4613793099999999</c:v>
                </c:pt>
                <c:pt idx="1195">
                  <c:v>-9.5151724140000002</c:v>
                </c:pt>
                <c:pt idx="1196">
                  <c:v>-9.5175862070000008</c:v>
                </c:pt>
                <c:pt idx="1197">
                  <c:v>-9.4834482760000007</c:v>
                </c:pt>
                <c:pt idx="1198">
                  <c:v>-9.5417241379999993</c:v>
                </c:pt>
                <c:pt idx="1199">
                  <c:v>-9.516206897</c:v>
                </c:pt>
                <c:pt idx="1200">
                  <c:v>-9.5189655169999998</c:v>
                </c:pt>
                <c:pt idx="1201">
                  <c:v>-9.5175862070000008</c:v>
                </c:pt>
                <c:pt idx="1202">
                  <c:v>-9.5782758619999999</c:v>
                </c:pt>
                <c:pt idx="1203">
                  <c:v>-9.5796551720000007</c:v>
                </c:pt>
                <c:pt idx="1204">
                  <c:v>-9.5375862070000004</c:v>
                </c:pt>
                <c:pt idx="1205">
                  <c:v>-9.5265517240000008</c:v>
                </c:pt>
                <c:pt idx="1206">
                  <c:v>-9.4955172409999999</c:v>
                </c:pt>
                <c:pt idx="1207">
                  <c:v>-9.5279310339999999</c:v>
                </c:pt>
                <c:pt idx="1208">
                  <c:v>-9.5441379309999999</c:v>
                </c:pt>
                <c:pt idx="1209">
                  <c:v>-9.5427586210000008</c:v>
                </c:pt>
                <c:pt idx="1210">
                  <c:v>-9.5672413790000004</c:v>
                </c:pt>
                <c:pt idx="1211">
                  <c:v>-9.5820689659999996</c:v>
                </c:pt>
                <c:pt idx="1212">
                  <c:v>-9.6848275860000008</c:v>
                </c:pt>
                <c:pt idx="1213">
                  <c:v>-9.6686206899999991</c:v>
                </c:pt>
                <c:pt idx="1214">
                  <c:v>-9.6644827590000002</c:v>
                </c:pt>
                <c:pt idx="1215">
                  <c:v>-9.8524137930000002</c:v>
                </c:pt>
                <c:pt idx="1216">
                  <c:v>-9.7982758620000006</c:v>
                </c:pt>
                <c:pt idx="1217">
                  <c:v>-9.8268965519999991</c:v>
                </c:pt>
                <c:pt idx="1218">
                  <c:v>-9.8917241380000007</c:v>
                </c:pt>
                <c:pt idx="1219">
                  <c:v>-9.8658620690000003</c:v>
                </c:pt>
                <c:pt idx="1220">
                  <c:v>-9.933448276</c:v>
                </c:pt>
                <c:pt idx="1221">
                  <c:v>-9.9768965519999995</c:v>
                </c:pt>
                <c:pt idx="1222">
                  <c:v>-9.9134482760000004</c:v>
                </c:pt>
                <c:pt idx="1223">
                  <c:v>-9.9782758620000003</c:v>
                </c:pt>
                <c:pt idx="1224">
                  <c:v>-9.9203448279999993</c:v>
                </c:pt>
                <c:pt idx="1225">
                  <c:v>-9.9124137930000007</c:v>
                </c:pt>
                <c:pt idx="1226">
                  <c:v>-9.9558620690000001</c:v>
                </c:pt>
                <c:pt idx="1227">
                  <c:v>-9.9086206899999993</c:v>
                </c:pt>
                <c:pt idx="1228">
                  <c:v>-9.9855172410000002</c:v>
                </c:pt>
                <c:pt idx="1229">
                  <c:v>-9.98</c:v>
                </c:pt>
                <c:pt idx="1230">
                  <c:v>-9.9582758620000007</c:v>
                </c:pt>
                <c:pt idx="1231">
                  <c:v>-9.9203448279999993</c:v>
                </c:pt>
                <c:pt idx="1232">
                  <c:v>-9.8962068970000008</c:v>
                </c:pt>
                <c:pt idx="1233">
                  <c:v>-9.924482759</c:v>
                </c:pt>
                <c:pt idx="1234">
                  <c:v>-9.9624137929999996</c:v>
                </c:pt>
                <c:pt idx="1235">
                  <c:v>-9.9406896549999999</c:v>
                </c:pt>
                <c:pt idx="1236">
                  <c:v>-9.9231034480000009</c:v>
                </c:pt>
                <c:pt idx="1237">
                  <c:v>-9.9203448279999993</c:v>
                </c:pt>
                <c:pt idx="1238">
                  <c:v>-9.8731034480000002</c:v>
                </c:pt>
                <c:pt idx="1239">
                  <c:v>-9.8458620690000007</c:v>
                </c:pt>
                <c:pt idx="1240">
                  <c:v>-9.7837931030000007</c:v>
                </c:pt>
                <c:pt idx="1241">
                  <c:v>-9.6755172409999997</c:v>
                </c:pt>
                <c:pt idx="1242">
                  <c:v>-9.7106896549999995</c:v>
                </c:pt>
                <c:pt idx="1243">
                  <c:v>-9.6972413789999994</c:v>
                </c:pt>
                <c:pt idx="1244">
                  <c:v>-9.5403448280000003</c:v>
                </c:pt>
                <c:pt idx="1245">
                  <c:v>-9.5658620689999996</c:v>
                </c:pt>
                <c:pt idx="1246">
                  <c:v>-9.5331034480000003</c:v>
                </c:pt>
                <c:pt idx="1247">
                  <c:v>-9.4479310339999998</c:v>
                </c:pt>
                <c:pt idx="1248">
                  <c:v>-9.4386206900000005</c:v>
                </c:pt>
                <c:pt idx="1249">
                  <c:v>-9.4520689660000006</c:v>
                </c:pt>
                <c:pt idx="1250">
                  <c:v>-9.4234482760000002</c:v>
                </c:pt>
                <c:pt idx="1251">
                  <c:v>-9.474827586</c:v>
                </c:pt>
                <c:pt idx="1252">
                  <c:v>-9.4113793099999992</c:v>
                </c:pt>
                <c:pt idx="1253">
                  <c:v>-9.4179310340000004</c:v>
                </c:pt>
                <c:pt idx="1254">
                  <c:v>-9.4234482760000002</c:v>
                </c:pt>
                <c:pt idx="1255">
                  <c:v>-9.3775862070000002</c:v>
                </c:pt>
                <c:pt idx="1256">
                  <c:v>-9.3979310340000008</c:v>
                </c:pt>
                <c:pt idx="1257">
                  <c:v>-9.3317241380000002</c:v>
                </c:pt>
                <c:pt idx="1258">
                  <c:v>-9.3710344830000007</c:v>
                </c:pt>
                <c:pt idx="1259">
                  <c:v>-9.3751724139999997</c:v>
                </c:pt>
                <c:pt idx="1260">
                  <c:v>-9.3306896550000005</c:v>
                </c:pt>
                <c:pt idx="1261">
                  <c:v>-9.3320689659999996</c:v>
                </c:pt>
                <c:pt idx="1262">
                  <c:v>-9.3065517240000002</c:v>
                </c:pt>
                <c:pt idx="1263">
                  <c:v>-9.2782758619999992</c:v>
                </c:pt>
                <c:pt idx="1264">
                  <c:v>-9.3027586210000006</c:v>
                </c:pt>
                <c:pt idx="1265">
                  <c:v>-9.2527586209999999</c:v>
                </c:pt>
                <c:pt idx="1266">
                  <c:v>-9.2365517239999999</c:v>
                </c:pt>
                <c:pt idx="1267">
                  <c:v>-9.2634482760000001</c:v>
                </c:pt>
                <c:pt idx="1268">
                  <c:v>-9.2717241379999997</c:v>
                </c:pt>
                <c:pt idx="1269">
                  <c:v>-9.2620689659999993</c:v>
                </c:pt>
                <c:pt idx="1270">
                  <c:v>-9.2472413790000001</c:v>
                </c:pt>
                <c:pt idx="1271">
                  <c:v>-9.2200000000000006</c:v>
                </c:pt>
                <c:pt idx="1272">
                  <c:v>-9.2065517240000005</c:v>
                </c:pt>
                <c:pt idx="1273">
                  <c:v>-9.1796428569999993</c:v>
                </c:pt>
                <c:pt idx="1274">
                  <c:v>-9.165714286</c:v>
                </c:pt>
                <c:pt idx="1275">
                  <c:v>-9.1853571429999992</c:v>
                </c:pt>
                <c:pt idx="1276">
                  <c:v>-9.2174999999999994</c:v>
                </c:pt>
                <c:pt idx="1277">
                  <c:v>-9.2328571430000004</c:v>
                </c:pt>
                <c:pt idx="1278">
                  <c:v>-9.1728571429999999</c:v>
                </c:pt>
                <c:pt idx="1279">
                  <c:v>-9.1392857139999997</c:v>
                </c:pt>
                <c:pt idx="1280">
                  <c:v>-9.0971428569999997</c:v>
                </c:pt>
                <c:pt idx="1281">
                  <c:v>-9.0942857139999997</c:v>
                </c:pt>
                <c:pt idx="1282">
                  <c:v>-9.1</c:v>
                </c:pt>
                <c:pt idx="1283">
                  <c:v>-9.0985714289999997</c:v>
                </c:pt>
                <c:pt idx="1284">
                  <c:v>-9.1110714290000008</c:v>
                </c:pt>
                <c:pt idx="1285">
                  <c:v>-9.1024999999999991</c:v>
                </c:pt>
                <c:pt idx="1286">
                  <c:v>-9.0953571429999993</c:v>
                </c:pt>
                <c:pt idx="1287">
                  <c:v>-9.0546428569999993</c:v>
                </c:pt>
                <c:pt idx="1288">
                  <c:v>-9.0292857140000002</c:v>
                </c:pt>
                <c:pt idx="1289">
                  <c:v>-9.0278571430000003</c:v>
                </c:pt>
                <c:pt idx="1290">
                  <c:v>-9.0278571430000003</c:v>
                </c:pt>
                <c:pt idx="1291">
                  <c:v>-9.0417857139999995</c:v>
                </c:pt>
                <c:pt idx="1292">
                  <c:v>-9.0360714289999997</c:v>
                </c:pt>
                <c:pt idx="1293">
                  <c:v>-9.0260714289999999</c:v>
                </c:pt>
                <c:pt idx="1294">
                  <c:v>-9.021785714</c:v>
                </c:pt>
                <c:pt idx="1295">
                  <c:v>-9.0175000000000001</c:v>
                </c:pt>
                <c:pt idx="1296">
                  <c:v>-9.0050000000000008</c:v>
                </c:pt>
                <c:pt idx="1297">
                  <c:v>-8.9924999999999997</c:v>
                </c:pt>
                <c:pt idx="1298">
                  <c:v>-8.9910714289999998</c:v>
                </c:pt>
                <c:pt idx="1299">
                  <c:v>-8.9771428570000005</c:v>
                </c:pt>
                <c:pt idx="1300">
                  <c:v>-8.9660714289999994</c:v>
                </c:pt>
                <c:pt idx="1301">
                  <c:v>-8.9700000000000006</c:v>
                </c:pt>
                <c:pt idx="1302">
                  <c:v>-8.9731034479999998</c:v>
                </c:pt>
                <c:pt idx="1303">
                  <c:v>-8.9786206899999996</c:v>
                </c:pt>
                <c:pt idx="1304">
                  <c:v>-8.9624137929999996</c:v>
                </c:pt>
                <c:pt idx="1305">
                  <c:v>-8.9600000000000009</c:v>
                </c:pt>
                <c:pt idx="1306">
                  <c:v>-8.9627586210000008</c:v>
                </c:pt>
                <c:pt idx="1307">
                  <c:v>-8.9817241380000006</c:v>
                </c:pt>
                <c:pt idx="1308">
                  <c:v>-9.0075862069999992</c:v>
                </c:pt>
                <c:pt idx="1309">
                  <c:v>-9.0237931029999991</c:v>
                </c:pt>
                <c:pt idx="1310">
                  <c:v>-9.0320689660000006</c:v>
                </c:pt>
                <c:pt idx="1311">
                  <c:v>-9.0468965519999998</c:v>
                </c:pt>
                <c:pt idx="1312">
                  <c:v>-9.0520689660000002</c:v>
                </c:pt>
                <c:pt idx="1313">
                  <c:v>-9.0682758620000001</c:v>
                </c:pt>
                <c:pt idx="1314">
                  <c:v>-9.0655172410000002</c:v>
                </c:pt>
                <c:pt idx="1315">
                  <c:v>-9.0793103449999997</c:v>
                </c:pt>
                <c:pt idx="1316">
                  <c:v>-9.12137931</c:v>
                </c:pt>
                <c:pt idx="1317">
                  <c:v>-9.1431034479999997</c:v>
                </c:pt>
                <c:pt idx="1318">
                  <c:v>-9.1889655169999997</c:v>
                </c:pt>
                <c:pt idx="1319">
                  <c:v>-9.19</c:v>
                </c:pt>
                <c:pt idx="1320">
                  <c:v>-9.1927586209999994</c:v>
                </c:pt>
                <c:pt idx="1321">
                  <c:v>-9.2034482759999996</c:v>
                </c:pt>
                <c:pt idx="1322">
                  <c:v>-9.2075862070000003</c:v>
                </c:pt>
                <c:pt idx="1323">
                  <c:v>-9.2320689659999999</c:v>
                </c:pt>
                <c:pt idx="1324">
                  <c:v>-9.2227586210000005</c:v>
                </c:pt>
                <c:pt idx="1325">
                  <c:v>-9.2727586209999995</c:v>
                </c:pt>
                <c:pt idx="1326">
                  <c:v>-9.2713793100000004</c:v>
                </c:pt>
                <c:pt idx="1327">
                  <c:v>-9.2931034480000001</c:v>
                </c:pt>
                <c:pt idx="1328">
                  <c:v>-9.3158620689999996</c:v>
                </c:pt>
                <c:pt idx="1329">
                  <c:v>-9.3441379310000006</c:v>
                </c:pt>
                <c:pt idx="1330">
                  <c:v>-9.3603448280000006</c:v>
                </c:pt>
                <c:pt idx="1331">
                  <c:v>-9.3765517240000005</c:v>
                </c:pt>
                <c:pt idx="1332">
                  <c:v>-9.4020689659999999</c:v>
                </c:pt>
                <c:pt idx="1333">
                  <c:v>-9.4210344829999997</c:v>
                </c:pt>
                <c:pt idx="1334">
                  <c:v>-9.4506896549999997</c:v>
                </c:pt>
                <c:pt idx="1335">
                  <c:v>-9.4696551719999995</c:v>
                </c:pt>
                <c:pt idx="1336">
                  <c:v>-9.4493103450000007</c:v>
                </c:pt>
                <c:pt idx="1337">
                  <c:v>-9.4831034479999996</c:v>
                </c:pt>
                <c:pt idx="1338">
                  <c:v>-9.5441379309999999</c:v>
                </c:pt>
                <c:pt idx="1339">
                  <c:v>-9.5751724140000007</c:v>
                </c:pt>
                <c:pt idx="1340">
                  <c:v>-9.6144827589999995</c:v>
                </c:pt>
                <c:pt idx="1341">
                  <c:v>-9.7024137929999998</c:v>
                </c:pt>
                <c:pt idx="1342">
                  <c:v>-9.7186206899999998</c:v>
                </c:pt>
                <c:pt idx="1343">
                  <c:v>-9.7524137930000006</c:v>
                </c:pt>
                <c:pt idx="1344">
                  <c:v>-9.7820689660000006</c:v>
                </c:pt>
                <c:pt idx="1345">
                  <c:v>-9.7737931029999991</c:v>
                </c:pt>
                <c:pt idx="1346">
                  <c:v>-9.8172413790000004</c:v>
                </c:pt>
                <c:pt idx="1347">
                  <c:v>-9.841724138</c:v>
                </c:pt>
                <c:pt idx="1348">
                  <c:v>-9.8689655169999995</c:v>
                </c:pt>
                <c:pt idx="1349">
                  <c:v>-9.9175862069999994</c:v>
                </c:pt>
                <c:pt idx="1350">
                  <c:v>-9.8810344830000005</c:v>
                </c:pt>
                <c:pt idx="1351">
                  <c:v>-9.9931034479999994</c:v>
                </c:pt>
                <c:pt idx="1352">
                  <c:v>-10.0162069</c:v>
                </c:pt>
                <c:pt idx="1353">
                  <c:v>-10.0337931</c:v>
                </c:pt>
                <c:pt idx="1354">
                  <c:v>-10.14068966</c:v>
                </c:pt>
                <c:pt idx="1355">
                  <c:v>-10.117586210000001</c:v>
                </c:pt>
                <c:pt idx="1356">
                  <c:v>-10.135172409999999</c:v>
                </c:pt>
                <c:pt idx="1357">
                  <c:v>-10.14758621</c:v>
                </c:pt>
                <c:pt idx="1358">
                  <c:v>-10.122068970000001</c:v>
                </c:pt>
                <c:pt idx="1359">
                  <c:v>-10.15724138</c:v>
                </c:pt>
                <c:pt idx="1360">
                  <c:v>-10.12068966</c:v>
                </c:pt>
                <c:pt idx="1361">
                  <c:v>-10.14103448</c:v>
                </c:pt>
                <c:pt idx="1362">
                  <c:v>-10.1437931</c:v>
                </c:pt>
                <c:pt idx="1363">
                  <c:v>-10.10862069</c:v>
                </c:pt>
                <c:pt idx="1364">
                  <c:v>-10.10965517</c:v>
                </c:pt>
                <c:pt idx="1365">
                  <c:v>-10.10965517</c:v>
                </c:pt>
                <c:pt idx="1366">
                  <c:v>-10.07827586</c:v>
                </c:pt>
                <c:pt idx="1367">
                  <c:v>-9.9968965520000008</c:v>
                </c:pt>
                <c:pt idx="1368">
                  <c:v>-10.00103448</c:v>
                </c:pt>
                <c:pt idx="1369">
                  <c:v>-9.9589655169999993</c:v>
                </c:pt>
                <c:pt idx="1370">
                  <c:v>-9.8858620689999999</c:v>
                </c:pt>
                <c:pt idx="1371">
                  <c:v>-9.8913793099999996</c:v>
                </c:pt>
                <c:pt idx="1372">
                  <c:v>-9.8413793100000007</c:v>
                </c:pt>
                <c:pt idx="1373">
                  <c:v>-9.8331034479999992</c:v>
                </c:pt>
                <c:pt idx="1374">
                  <c:v>-9.8155172410000002</c:v>
                </c:pt>
                <c:pt idx="1375">
                  <c:v>-9.7544827590000001</c:v>
                </c:pt>
                <c:pt idx="1376">
                  <c:v>-9.7110344830000006</c:v>
                </c:pt>
                <c:pt idx="1377">
                  <c:v>-9.6920689660000008</c:v>
                </c:pt>
                <c:pt idx="1378">
                  <c:v>-9.6082758619999993</c:v>
                </c:pt>
                <c:pt idx="1379">
                  <c:v>-9.6975862070000005</c:v>
                </c:pt>
                <c:pt idx="1380">
                  <c:v>-9.6151724139999999</c:v>
                </c:pt>
                <c:pt idx="1381">
                  <c:v>-9.5675862069999997</c:v>
                </c:pt>
                <c:pt idx="1382">
                  <c:v>-9.6175862070000004</c:v>
                </c:pt>
                <c:pt idx="1383">
                  <c:v>-9.4551724139999997</c:v>
                </c:pt>
                <c:pt idx="1384">
                  <c:v>-9.4741379309999996</c:v>
                </c:pt>
                <c:pt idx="1385">
                  <c:v>-9.4917241380000004</c:v>
                </c:pt>
                <c:pt idx="1386">
                  <c:v>-9.4848275859999998</c:v>
                </c:pt>
                <c:pt idx="1387">
                  <c:v>-9.5334482759999997</c:v>
                </c:pt>
                <c:pt idx="1388">
                  <c:v>-9.5024137930000006</c:v>
                </c:pt>
                <c:pt idx="1389">
                  <c:v>-9.6037931029999992</c:v>
                </c:pt>
                <c:pt idx="1390">
                  <c:v>-9.5606896549999991</c:v>
                </c:pt>
                <c:pt idx="1391">
                  <c:v>-9.5362068969999996</c:v>
                </c:pt>
                <c:pt idx="1392">
                  <c:v>-9.591724138</c:v>
                </c:pt>
                <c:pt idx="1393">
                  <c:v>-9.5675862069999997</c:v>
                </c:pt>
                <c:pt idx="1394">
                  <c:v>-9.5958620690000007</c:v>
                </c:pt>
                <c:pt idx="1395">
                  <c:v>-9.6458620689999997</c:v>
                </c:pt>
                <c:pt idx="1396">
                  <c:v>-9.6731034480000009</c:v>
                </c:pt>
                <c:pt idx="1397">
                  <c:v>-9.6782758619999996</c:v>
                </c:pt>
                <c:pt idx="1398">
                  <c:v>-9.6662068970000004</c:v>
                </c:pt>
                <c:pt idx="1399">
                  <c:v>-9.6610344829999999</c:v>
                </c:pt>
                <c:pt idx="1400">
                  <c:v>-9.6568965519999992</c:v>
                </c:pt>
                <c:pt idx="1401">
                  <c:v>-9.6813793100000005</c:v>
                </c:pt>
                <c:pt idx="1402">
                  <c:v>-9.7058620690000001</c:v>
                </c:pt>
                <c:pt idx="1403">
                  <c:v>-9.7072413789999992</c:v>
                </c:pt>
                <c:pt idx="1404">
                  <c:v>-9.7196551719999995</c:v>
                </c:pt>
                <c:pt idx="1405">
                  <c:v>-9.7279310339999991</c:v>
                </c:pt>
                <c:pt idx="1406">
                  <c:v>-9.7103448280000002</c:v>
                </c:pt>
                <c:pt idx="1407">
                  <c:v>-9.7658620690000006</c:v>
                </c:pt>
                <c:pt idx="1408">
                  <c:v>-9.7144827589999991</c:v>
                </c:pt>
                <c:pt idx="1409">
                  <c:v>-9.7417241380000004</c:v>
                </c:pt>
                <c:pt idx="1410">
                  <c:v>-9.7593103449999994</c:v>
                </c:pt>
                <c:pt idx="1411">
                  <c:v>-9.7093103450000005</c:v>
                </c:pt>
                <c:pt idx="1412">
                  <c:v>-9.8458620690000007</c:v>
                </c:pt>
                <c:pt idx="1413">
                  <c:v>-9.8662068969999996</c:v>
                </c:pt>
                <c:pt idx="1414">
                  <c:v>-9.8296551720000007</c:v>
                </c:pt>
                <c:pt idx="1415">
                  <c:v>-9.8431034480000008</c:v>
                </c:pt>
                <c:pt idx="1416">
                  <c:v>-9.7875862070000004</c:v>
                </c:pt>
                <c:pt idx="1417">
                  <c:v>-9.8162068970000007</c:v>
                </c:pt>
                <c:pt idx="1418">
                  <c:v>-9.7448275859999995</c:v>
                </c:pt>
                <c:pt idx="1419">
                  <c:v>-9.7893103450000005</c:v>
                </c:pt>
                <c:pt idx="1420">
                  <c:v>-9.8503448280000008</c:v>
                </c:pt>
                <c:pt idx="1421">
                  <c:v>-9.8082758620000003</c:v>
                </c:pt>
                <c:pt idx="1422">
                  <c:v>-9.8203448279999996</c:v>
                </c:pt>
                <c:pt idx="1423">
                  <c:v>-9.8292857139999992</c:v>
                </c:pt>
                <c:pt idx="1424">
                  <c:v>-9.8392857140000007</c:v>
                </c:pt>
                <c:pt idx="1425">
                  <c:v>-9.8628571429999994</c:v>
                </c:pt>
                <c:pt idx="1426">
                  <c:v>-9.8235714289999994</c:v>
                </c:pt>
                <c:pt idx="1427">
                  <c:v>-9.851785714</c:v>
                </c:pt>
                <c:pt idx="1428">
                  <c:v>-9.8403571430000003</c:v>
                </c:pt>
                <c:pt idx="1429">
                  <c:v>-9.8292857139999992</c:v>
                </c:pt>
                <c:pt idx="1430">
                  <c:v>-9.8782142860000004</c:v>
                </c:pt>
                <c:pt idx="1431">
                  <c:v>-9.8082142860000001</c:v>
                </c:pt>
                <c:pt idx="1432">
                  <c:v>-9.8360714290000004</c:v>
                </c:pt>
                <c:pt idx="1433">
                  <c:v>-9.8371428569999999</c:v>
                </c:pt>
                <c:pt idx="1434">
                  <c:v>-9.8103571429999992</c:v>
                </c:pt>
                <c:pt idx="1435">
                  <c:v>-9.8410714289999994</c:v>
                </c:pt>
                <c:pt idx="1436">
                  <c:v>-9.8171428570000003</c:v>
                </c:pt>
                <c:pt idx="1437">
                  <c:v>-9.831428571</c:v>
                </c:pt>
                <c:pt idx="1438">
                  <c:v>-9.792142857</c:v>
                </c:pt>
                <c:pt idx="1439">
                  <c:v>-9.8062962959999993</c:v>
                </c:pt>
                <c:pt idx="1440">
                  <c:v>-9.8251851850000005</c:v>
                </c:pt>
                <c:pt idx="1441">
                  <c:v>-9.7092592589999995</c:v>
                </c:pt>
                <c:pt idx="1442">
                  <c:v>-9.7018518520000008</c:v>
                </c:pt>
                <c:pt idx="1443">
                  <c:v>-9.7514814810000008</c:v>
                </c:pt>
                <c:pt idx="1444">
                  <c:v>-9.7255555559999998</c:v>
                </c:pt>
                <c:pt idx="1445">
                  <c:v>-9.7548148149999996</c:v>
                </c:pt>
                <c:pt idx="1446">
                  <c:v>-9.7344444439999993</c:v>
                </c:pt>
                <c:pt idx="1447">
                  <c:v>-9.7125925930000001</c:v>
                </c:pt>
                <c:pt idx="1448">
                  <c:v>-9.7592592590000002</c:v>
                </c:pt>
                <c:pt idx="1449">
                  <c:v>-9.7344444439999993</c:v>
                </c:pt>
                <c:pt idx="1450">
                  <c:v>-9.7314814809999994</c:v>
                </c:pt>
                <c:pt idx="1451">
                  <c:v>-9.7244444439999995</c:v>
                </c:pt>
                <c:pt idx="1452">
                  <c:v>-9.6628571430000001</c:v>
                </c:pt>
                <c:pt idx="1453">
                  <c:v>-9.6110714290000008</c:v>
                </c:pt>
                <c:pt idx="1454">
                  <c:v>-9.5775000000000006</c:v>
                </c:pt>
                <c:pt idx="1455">
                  <c:v>-9.5621428569999996</c:v>
                </c:pt>
                <c:pt idx="1456">
                  <c:v>-9.581428571</c:v>
                </c:pt>
                <c:pt idx="1457">
                  <c:v>-9.5607142859999996</c:v>
                </c:pt>
                <c:pt idx="1458">
                  <c:v>-9.5689285710000007</c:v>
                </c:pt>
                <c:pt idx="1459">
                  <c:v>-9.5296428570000007</c:v>
                </c:pt>
                <c:pt idx="1460">
                  <c:v>-9.539285714</c:v>
                </c:pt>
                <c:pt idx="1461">
                  <c:v>-9.5449999999999999</c:v>
                </c:pt>
                <c:pt idx="1462">
                  <c:v>-9.5353571430000006</c:v>
                </c:pt>
                <c:pt idx="1463">
                  <c:v>-9.5425000000000004</c:v>
                </c:pt>
                <c:pt idx="1464">
                  <c:v>-9.5649999999999995</c:v>
                </c:pt>
                <c:pt idx="1465">
                  <c:v>-9.5664285709999994</c:v>
                </c:pt>
                <c:pt idx="1466">
                  <c:v>-9.5578571429999997</c:v>
                </c:pt>
                <c:pt idx="1467">
                  <c:v>-9.5282142860000008</c:v>
                </c:pt>
                <c:pt idx="1468">
                  <c:v>-9.4972413790000001</c:v>
                </c:pt>
                <c:pt idx="1469">
                  <c:v>-9.4700000000000006</c:v>
                </c:pt>
                <c:pt idx="1470">
                  <c:v>-9.4548275860000004</c:v>
                </c:pt>
                <c:pt idx="1471">
                  <c:v>-9.4751724139999993</c:v>
                </c:pt>
                <c:pt idx="1472">
                  <c:v>-9.4155172409999999</c:v>
                </c:pt>
                <c:pt idx="1473">
                  <c:v>-9.4155172409999999</c:v>
                </c:pt>
                <c:pt idx="1474">
                  <c:v>-9.41</c:v>
                </c:pt>
                <c:pt idx="1475">
                  <c:v>-9.3813793099999998</c:v>
                </c:pt>
                <c:pt idx="1476">
                  <c:v>-9.4193103449999995</c:v>
                </c:pt>
                <c:pt idx="1477">
                  <c:v>-9.3258620689999994</c:v>
                </c:pt>
                <c:pt idx="1478">
                  <c:v>-9.3031034479999999</c:v>
                </c:pt>
                <c:pt idx="1479">
                  <c:v>-9.2855172410000009</c:v>
                </c:pt>
                <c:pt idx="1480">
                  <c:v>-9.2582758619999996</c:v>
                </c:pt>
                <c:pt idx="1481">
                  <c:v>-9.2882758620000008</c:v>
                </c:pt>
                <c:pt idx="1482">
                  <c:v>-9.2610344829999995</c:v>
                </c:pt>
                <c:pt idx="1483">
                  <c:v>-9.2531034479999992</c:v>
                </c:pt>
                <c:pt idx="1484">
                  <c:v>-9.2572413789999999</c:v>
                </c:pt>
                <c:pt idx="1485">
                  <c:v>-9.2072413789999992</c:v>
                </c:pt>
                <c:pt idx="1486">
                  <c:v>-9.2151724139999995</c:v>
                </c:pt>
                <c:pt idx="1487">
                  <c:v>-9.1896551720000001</c:v>
                </c:pt>
                <c:pt idx="1488">
                  <c:v>-9.1803448280000008</c:v>
                </c:pt>
                <c:pt idx="1489">
                  <c:v>-9.19</c:v>
                </c:pt>
                <c:pt idx="1490">
                  <c:v>-9.1562068970000006</c:v>
                </c:pt>
                <c:pt idx="1491">
                  <c:v>-9.1710344829999997</c:v>
                </c:pt>
                <c:pt idx="1492">
                  <c:v>-9.1765517239999994</c:v>
                </c:pt>
                <c:pt idx="1493">
                  <c:v>-9.1413793099999996</c:v>
                </c:pt>
                <c:pt idx="1494">
                  <c:v>-9.1306896549999994</c:v>
                </c:pt>
                <c:pt idx="1495">
                  <c:v>-9.1121428570000003</c:v>
                </c:pt>
                <c:pt idx="1496">
                  <c:v>-9.1207142860000001</c:v>
                </c:pt>
                <c:pt idx="1497">
                  <c:v>-9.1475000000000009</c:v>
                </c:pt>
                <c:pt idx="1498">
                  <c:v>-9.1551851850000006</c:v>
                </c:pt>
                <c:pt idx="1499">
                  <c:v>-9.163461538</c:v>
                </c:pt>
                <c:pt idx="1500">
                  <c:v>-9.1453846149999993</c:v>
                </c:pt>
                <c:pt idx="1501">
                  <c:v>-9.1515384619999995</c:v>
                </c:pt>
                <c:pt idx="1502">
                  <c:v>-9.1303846150000005</c:v>
                </c:pt>
                <c:pt idx="1503">
                  <c:v>-9.1019230770000004</c:v>
                </c:pt>
                <c:pt idx="1504">
                  <c:v>-9.096153846</c:v>
                </c:pt>
                <c:pt idx="1505">
                  <c:v>-9.0734615380000001</c:v>
                </c:pt>
                <c:pt idx="1506">
                  <c:v>-9.0930769229999999</c:v>
                </c:pt>
                <c:pt idx="1507">
                  <c:v>-9.0853846150000006</c:v>
                </c:pt>
                <c:pt idx="1508">
                  <c:v>-9.0869230769999998</c:v>
                </c:pt>
                <c:pt idx="1509">
                  <c:v>-9.1067999999999998</c:v>
                </c:pt>
                <c:pt idx="1510">
                  <c:v>-9.0972000000000008</c:v>
                </c:pt>
                <c:pt idx="1511">
                  <c:v>-9.0879999999999992</c:v>
                </c:pt>
                <c:pt idx="1512">
                  <c:v>-9.1067999999999998</c:v>
                </c:pt>
                <c:pt idx="1513">
                  <c:v>-9.11</c:v>
                </c:pt>
                <c:pt idx="1514">
                  <c:v>-9.1367999999999991</c:v>
                </c:pt>
                <c:pt idx="1515">
                  <c:v>-9.1492000000000004</c:v>
                </c:pt>
                <c:pt idx="1516">
                  <c:v>-9.1508000000000003</c:v>
                </c:pt>
                <c:pt idx="1517">
                  <c:v>-9.1524000000000001</c:v>
                </c:pt>
                <c:pt idx="1518">
                  <c:v>-9.1460000000000008</c:v>
                </c:pt>
                <c:pt idx="1519">
                  <c:v>-9.1571999999999996</c:v>
                </c:pt>
                <c:pt idx="1520">
                  <c:v>-9.1539999999999999</c:v>
                </c:pt>
                <c:pt idx="1521">
                  <c:v>-9.1411999999999995</c:v>
                </c:pt>
                <c:pt idx="1522">
                  <c:v>-9.1492000000000004</c:v>
                </c:pt>
                <c:pt idx="1523">
                  <c:v>-9.1519999999999992</c:v>
                </c:pt>
                <c:pt idx="1524">
                  <c:v>-9.1334615380000006</c:v>
                </c:pt>
                <c:pt idx="1525">
                  <c:v>-9.118461538</c:v>
                </c:pt>
                <c:pt idx="1526">
                  <c:v>-9.0988461540000003</c:v>
                </c:pt>
                <c:pt idx="1527">
                  <c:v>-9.1251851849999994</c:v>
                </c:pt>
                <c:pt idx="1528">
                  <c:v>-9.1171428569999993</c:v>
                </c:pt>
                <c:pt idx="1529">
                  <c:v>-9.1214285709999992</c:v>
                </c:pt>
                <c:pt idx="1530">
                  <c:v>-9.1339285710000002</c:v>
                </c:pt>
                <c:pt idx="1531">
                  <c:v>-9.1407142859999997</c:v>
                </c:pt>
                <c:pt idx="1532">
                  <c:v>-9.1517857140000007</c:v>
                </c:pt>
                <c:pt idx="1533">
                  <c:v>-9.1374999999999993</c:v>
                </c:pt>
                <c:pt idx="1534">
                  <c:v>-9.1274999999999995</c:v>
                </c:pt>
                <c:pt idx="1535">
                  <c:v>-9.0982142859999993</c:v>
                </c:pt>
                <c:pt idx="1536">
                  <c:v>-9.084285714</c:v>
                </c:pt>
                <c:pt idx="1537">
                  <c:v>-9.15</c:v>
                </c:pt>
                <c:pt idx="1538">
                  <c:v>-9.1348275860000001</c:v>
                </c:pt>
                <c:pt idx="1539">
                  <c:v>-9.1537931029999999</c:v>
                </c:pt>
                <c:pt idx="1540">
                  <c:v>-9.213103448</c:v>
                </c:pt>
                <c:pt idx="1541">
                  <c:v>-9.1968965520000001</c:v>
                </c:pt>
                <c:pt idx="1542">
                  <c:v>-9.2251724139999993</c:v>
                </c:pt>
                <c:pt idx="1543">
                  <c:v>-9.1993103450000007</c:v>
                </c:pt>
                <c:pt idx="1544">
                  <c:v>-9.1737931029999995</c:v>
                </c:pt>
                <c:pt idx="1545">
                  <c:v>-9.195172414</c:v>
                </c:pt>
                <c:pt idx="1546">
                  <c:v>-9.1762068970000001</c:v>
                </c:pt>
                <c:pt idx="1547">
                  <c:v>-9.2127586210000008</c:v>
                </c:pt>
                <c:pt idx="1548">
                  <c:v>-9.2086206900000001</c:v>
                </c:pt>
                <c:pt idx="1549">
                  <c:v>-9.2020689660000006</c:v>
                </c:pt>
                <c:pt idx="1550">
                  <c:v>-9.2455172409999999</c:v>
                </c:pt>
                <c:pt idx="1551">
                  <c:v>-9.2372413790000003</c:v>
                </c:pt>
                <c:pt idx="1552">
                  <c:v>-9.2427586210000001</c:v>
                </c:pt>
                <c:pt idx="1553">
                  <c:v>-9.2455172409999999</c:v>
                </c:pt>
                <c:pt idx="1554">
                  <c:v>-9.2441379309999991</c:v>
                </c:pt>
                <c:pt idx="1555">
                  <c:v>-9.2682758619999994</c:v>
                </c:pt>
                <c:pt idx="1556">
                  <c:v>-9.2558620690000009</c:v>
                </c:pt>
                <c:pt idx="1557">
                  <c:v>-9.2548275859999993</c:v>
                </c:pt>
                <c:pt idx="1558">
                  <c:v>-9.2534482760000003</c:v>
                </c:pt>
                <c:pt idx="1559">
                  <c:v>-9.2196551719999995</c:v>
                </c:pt>
                <c:pt idx="1560">
                  <c:v>-9.2182758620000005</c:v>
                </c:pt>
                <c:pt idx="1561">
                  <c:v>-9.2086206900000001</c:v>
                </c:pt>
                <c:pt idx="1562">
                  <c:v>-9.2141379309999998</c:v>
                </c:pt>
                <c:pt idx="1563">
                  <c:v>-9.2127586210000008</c:v>
                </c:pt>
                <c:pt idx="1564">
                  <c:v>-9.2113793099999999</c:v>
                </c:pt>
                <c:pt idx="1565">
                  <c:v>-9.2193103450000002</c:v>
                </c:pt>
                <c:pt idx="1566">
                  <c:v>-9.162758621</c:v>
                </c:pt>
                <c:pt idx="1567">
                  <c:v>-9.1817241379999999</c:v>
                </c:pt>
                <c:pt idx="1568">
                  <c:v>-9.1872413789999996</c:v>
                </c:pt>
                <c:pt idx="1569">
                  <c:v>-9.1344827590000008</c:v>
                </c:pt>
                <c:pt idx="1570">
                  <c:v>-9.1234482759999995</c:v>
                </c:pt>
                <c:pt idx="1571">
                  <c:v>-9.0924137930000004</c:v>
                </c:pt>
                <c:pt idx="1572">
                  <c:v>-9.0979310340000001</c:v>
                </c:pt>
                <c:pt idx="1573">
                  <c:v>-9.1155172409999992</c:v>
                </c:pt>
                <c:pt idx="1574">
                  <c:v>-9.0965517239999993</c:v>
                </c:pt>
                <c:pt idx="1575">
                  <c:v>-9.1113793100000002</c:v>
                </c:pt>
                <c:pt idx="1576">
                  <c:v>-9.0655172410000002</c:v>
                </c:pt>
                <c:pt idx="1577">
                  <c:v>-9.0572413790000006</c:v>
                </c:pt>
                <c:pt idx="1578">
                  <c:v>-9.066551724</c:v>
                </c:pt>
                <c:pt idx="1579">
                  <c:v>-9.0313793100000002</c:v>
                </c:pt>
                <c:pt idx="1580">
                  <c:v>-9.0299999999999994</c:v>
                </c:pt>
                <c:pt idx="1581">
                  <c:v>-9.0244827589999996</c:v>
                </c:pt>
                <c:pt idx="1582">
                  <c:v>-9.0286206900000003</c:v>
                </c:pt>
                <c:pt idx="1583">
                  <c:v>-9.0365517240000006</c:v>
                </c:pt>
                <c:pt idx="1584">
                  <c:v>-9.0096551720000004</c:v>
                </c:pt>
                <c:pt idx="1585">
                  <c:v>-8.9948275859999995</c:v>
                </c:pt>
                <c:pt idx="1586">
                  <c:v>-9.0041379310000007</c:v>
                </c:pt>
                <c:pt idx="1587">
                  <c:v>-9.0027586209999999</c:v>
                </c:pt>
                <c:pt idx="1588">
                  <c:v>-9.0217241379999997</c:v>
                </c:pt>
                <c:pt idx="1589">
                  <c:v>-9.0299999999999994</c:v>
                </c:pt>
                <c:pt idx="1590">
                  <c:v>-9.0424137929999997</c:v>
                </c:pt>
                <c:pt idx="1591">
                  <c:v>-9.0558620689999998</c:v>
                </c:pt>
                <c:pt idx="1592">
                  <c:v>-9.0506896549999993</c:v>
                </c:pt>
                <c:pt idx="1593">
                  <c:v>-9.0382758620000008</c:v>
                </c:pt>
                <c:pt idx="1594">
                  <c:v>-9.0155172409999995</c:v>
                </c:pt>
                <c:pt idx="1595">
                  <c:v>-9.0220689660000009</c:v>
                </c:pt>
                <c:pt idx="1596">
                  <c:v>-9.020689655</c:v>
                </c:pt>
                <c:pt idx="1597">
                  <c:v>-9.0165517239999993</c:v>
                </c:pt>
                <c:pt idx="1598">
                  <c:v>-9.0207142860000005</c:v>
                </c:pt>
                <c:pt idx="1599">
                  <c:v>-9.0389285709999996</c:v>
                </c:pt>
                <c:pt idx="1600">
                  <c:v>-9.0446428569999995</c:v>
                </c:pt>
                <c:pt idx="1601">
                  <c:v>-9.0378571430000001</c:v>
                </c:pt>
                <c:pt idx="1602">
                  <c:v>-9.0267857140000007</c:v>
                </c:pt>
                <c:pt idx="1603">
                  <c:v>-8.9932142860000006</c:v>
                </c:pt>
                <c:pt idx="1604">
                  <c:v>-8.9778571429999996</c:v>
                </c:pt>
                <c:pt idx="1605">
                  <c:v>-8.9860714290000008</c:v>
                </c:pt>
                <c:pt idx="1606">
                  <c:v>-8.9860714290000008</c:v>
                </c:pt>
                <c:pt idx="1607">
                  <c:v>-8.9817857140000008</c:v>
                </c:pt>
                <c:pt idx="1608">
                  <c:v>-8.9729629630000005</c:v>
                </c:pt>
                <c:pt idx="1609">
                  <c:v>-8.9614814809999999</c:v>
                </c:pt>
                <c:pt idx="1610">
                  <c:v>-8.9718518520000003</c:v>
                </c:pt>
                <c:pt idx="1611">
                  <c:v>-8.9818518520000001</c:v>
                </c:pt>
                <c:pt idx="1612">
                  <c:v>-8.9862962960000008</c:v>
                </c:pt>
                <c:pt idx="1613">
                  <c:v>-8.9962962960000006</c:v>
                </c:pt>
                <c:pt idx="1614">
                  <c:v>-8.9759259260000004</c:v>
                </c:pt>
                <c:pt idx="1615">
                  <c:v>-8.9614814809999999</c:v>
                </c:pt>
                <c:pt idx="1616">
                  <c:v>-8.9470370369999994</c:v>
                </c:pt>
                <c:pt idx="1617">
                  <c:v>-8.9411111109999997</c:v>
                </c:pt>
                <c:pt idx="1618">
                  <c:v>-8.9455555560000004</c:v>
                </c:pt>
                <c:pt idx="1619">
                  <c:v>-8.9366666670000008</c:v>
                </c:pt>
                <c:pt idx="1620">
                  <c:v>-8.9222222220000003</c:v>
                </c:pt>
                <c:pt idx="1621">
                  <c:v>-8.9222222220000003</c:v>
                </c:pt>
                <c:pt idx="1622">
                  <c:v>-8.9311111109999999</c:v>
                </c:pt>
                <c:pt idx="1623">
                  <c:v>-8.9585185190000001</c:v>
                </c:pt>
                <c:pt idx="1624">
                  <c:v>-8.9559259260000008</c:v>
                </c:pt>
                <c:pt idx="1625">
                  <c:v>-8.9514814810000001</c:v>
                </c:pt>
                <c:pt idx="1626">
                  <c:v>-8.9499999999999993</c:v>
                </c:pt>
                <c:pt idx="1627">
                  <c:v>-8.9428571429999995</c:v>
                </c:pt>
                <c:pt idx="1628">
                  <c:v>-8.9485714289999994</c:v>
                </c:pt>
                <c:pt idx="1629">
                  <c:v>-8.94</c:v>
                </c:pt>
                <c:pt idx="1630">
                  <c:v>-8.9496428570000006</c:v>
                </c:pt>
                <c:pt idx="1631">
                  <c:v>-8.960714286</c:v>
                </c:pt>
                <c:pt idx="1632">
                  <c:v>-8.9746428569999992</c:v>
                </c:pt>
                <c:pt idx="1633">
                  <c:v>-8.98</c:v>
                </c:pt>
                <c:pt idx="1634">
                  <c:v>-8.9842857140000003</c:v>
                </c:pt>
                <c:pt idx="1635">
                  <c:v>-8.9885714290000003</c:v>
                </c:pt>
                <c:pt idx="1636">
                  <c:v>-8.9914285710000001</c:v>
                </c:pt>
                <c:pt idx="1637">
                  <c:v>-8.9924137930000008</c:v>
                </c:pt>
                <c:pt idx="1638">
                  <c:v>-8.9965517239999997</c:v>
                </c:pt>
                <c:pt idx="1639">
                  <c:v>-8.9965517239999997</c:v>
                </c:pt>
                <c:pt idx="1640">
                  <c:v>-8.9979310340000005</c:v>
                </c:pt>
                <c:pt idx="1641">
                  <c:v>-8.9803448279999998</c:v>
                </c:pt>
                <c:pt idx="1642">
                  <c:v>-8.974827586</c:v>
                </c:pt>
                <c:pt idx="1643">
                  <c:v>-8.9979310340000005</c:v>
                </c:pt>
                <c:pt idx="1644">
                  <c:v>-8.9951724140000007</c:v>
                </c:pt>
                <c:pt idx="1645">
                  <c:v>-9.0017241380000002</c:v>
                </c:pt>
                <c:pt idx="1646">
                  <c:v>-8.9937931029999998</c:v>
                </c:pt>
                <c:pt idx="1647">
                  <c:v>-8.991034483</c:v>
                </c:pt>
                <c:pt idx="1648">
                  <c:v>-8.9993103449999996</c:v>
                </c:pt>
                <c:pt idx="1649">
                  <c:v>-9.0265517240000008</c:v>
                </c:pt>
                <c:pt idx="1650">
                  <c:v>-9.0441379309999999</c:v>
                </c:pt>
                <c:pt idx="1651">
                  <c:v>-9.0575862069999999</c:v>
                </c:pt>
                <c:pt idx="1652">
                  <c:v>-9.0617241380000007</c:v>
                </c:pt>
                <c:pt idx="1653">
                  <c:v>-9.0668965519999993</c:v>
                </c:pt>
                <c:pt idx="1654">
                  <c:v>-9.0589655170000007</c:v>
                </c:pt>
                <c:pt idx="1655">
                  <c:v>-9.0520689660000002</c:v>
                </c:pt>
                <c:pt idx="1656">
                  <c:v>-9.0831034479999992</c:v>
                </c:pt>
                <c:pt idx="1657">
                  <c:v>-9.0668965519999993</c:v>
                </c:pt>
                <c:pt idx="1658">
                  <c:v>-9.0575862069999999</c:v>
                </c:pt>
                <c:pt idx="1659">
                  <c:v>-9.054827586</c:v>
                </c:pt>
                <c:pt idx="1660">
                  <c:v>-9.0520689660000002</c:v>
                </c:pt>
                <c:pt idx="1661">
                  <c:v>-9.0520689660000002</c:v>
                </c:pt>
                <c:pt idx="1662">
                  <c:v>-9.0455172410000007</c:v>
                </c:pt>
                <c:pt idx="1663">
                  <c:v>-9.0496551719999996</c:v>
                </c:pt>
                <c:pt idx="1664">
                  <c:v>-9.0403448280000003</c:v>
                </c:pt>
                <c:pt idx="1665">
                  <c:v>-9.0337931030000007</c:v>
                </c:pt>
                <c:pt idx="1666">
                  <c:v>-9.0342857139999992</c:v>
                </c:pt>
                <c:pt idx="1667">
                  <c:v>-9.0410714290000005</c:v>
                </c:pt>
                <c:pt idx="1668">
                  <c:v>-9.0425000000000004</c:v>
                </c:pt>
                <c:pt idx="1669">
                  <c:v>-9.0382142860000005</c:v>
                </c:pt>
                <c:pt idx="1670">
                  <c:v>-9.0578571429999997</c:v>
                </c:pt>
                <c:pt idx="1671">
                  <c:v>-9.0425000000000004</c:v>
                </c:pt>
                <c:pt idx="1672">
                  <c:v>-9.0649999999999995</c:v>
                </c:pt>
                <c:pt idx="1673">
                  <c:v>-9.0796296299999995</c:v>
                </c:pt>
                <c:pt idx="1674">
                  <c:v>-9.0970370369999998</c:v>
                </c:pt>
                <c:pt idx="1675">
                  <c:v>-9.1070370369999996</c:v>
                </c:pt>
                <c:pt idx="1676">
                  <c:v>-9.0955555560000008</c:v>
                </c:pt>
                <c:pt idx="1677">
                  <c:v>-9.0751851850000005</c:v>
                </c:pt>
                <c:pt idx="1678">
                  <c:v>-9.067777778</c:v>
                </c:pt>
                <c:pt idx="1679">
                  <c:v>-9.0937037039999993</c:v>
                </c:pt>
                <c:pt idx="1680">
                  <c:v>-9.0951851850000001</c:v>
                </c:pt>
                <c:pt idx="1681">
                  <c:v>-9.1155555560000003</c:v>
                </c:pt>
                <c:pt idx="1682">
                  <c:v>-9.1055555560000005</c:v>
                </c:pt>
                <c:pt idx="1683">
                  <c:v>-9.1155555560000003</c:v>
                </c:pt>
                <c:pt idx="1684">
                  <c:v>-9.1140740739999995</c:v>
                </c:pt>
                <c:pt idx="1685">
                  <c:v>-9.0648148150000001</c:v>
                </c:pt>
                <c:pt idx="1686">
                  <c:v>-9.0618518520000002</c:v>
                </c:pt>
                <c:pt idx="1687">
                  <c:v>-9.0603703699999993</c:v>
                </c:pt>
                <c:pt idx="1688">
                  <c:v>-9.0544444439999996</c:v>
                </c:pt>
                <c:pt idx="1689">
                  <c:v>-9.0633333329999992</c:v>
                </c:pt>
                <c:pt idx="1690">
                  <c:v>-9.0796296299999995</c:v>
                </c:pt>
                <c:pt idx="1691">
                  <c:v>-9.1159259259999992</c:v>
                </c:pt>
                <c:pt idx="1692">
                  <c:v>-9.1188888890000008</c:v>
                </c:pt>
                <c:pt idx="1693">
                  <c:v>-9.1303703699999996</c:v>
                </c:pt>
                <c:pt idx="1694">
                  <c:v>-9.1433333329999993</c:v>
                </c:pt>
                <c:pt idx="1695">
                  <c:v>-9.1335714289999999</c:v>
                </c:pt>
                <c:pt idx="1696">
                  <c:v>-9.1210714290000006</c:v>
                </c:pt>
                <c:pt idx="1697">
                  <c:v>-9.1014285709999996</c:v>
                </c:pt>
                <c:pt idx="1698">
                  <c:v>-9.1085714289999995</c:v>
                </c:pt>
                <c:pt idx="1699">
                  <c:v>-9.1157142859999993</c:v>
                </c:pt>
                <c:pt idx="1700">
                  <c:v>-9.1492857139999995</c:v>
                </c:pt>
                <c:pt idx="1701">
                  <c:v>-9.1339285710000002</c:v>
                </c:pt>
                <c:pt idx="1702">
                  <c:v>-9.1165517240000007</c:v>
                </c:pt>
                <c:pt idx="1703">
                  <c:v>-9.1072413789999995</c:v>
                </c:pt>
                <c:pt idx="1704">
                  <c:v>-9.1248275860000003</c:v>
                </c:pt>
                <c:pt idx="1705">
                  <c:v>-9.1396551719999994</c:v>
                </c:pt>
                <c:pt idx="1706">
                  <c:v>-9.1451724139999993</c:v>
                </c:pt>
                <c:pt idx="1707">
                  <c:v>-9.1344827590000008</c:v>
                </c:pt>
                <c:pt idx="1708">
                  <c:v>-9.0993103449999992</c:v>
                </c:pt>
                <c:pt idx="1709">
                  <c:v>-9.0924137930000004</c:v>
                </c:pt>
                <c:pt idx="1710">
                  <c:v>-9.0734482760000006</c:v>
                </c:pt>
                <c:pt idx="1711">
                  <c:v>-9.066551724</c:v>
                </c:pt>
                <c:pt idx="1712">
                  <c:v>-9.0596551719999994</c:v>
                </c:pt>
                <c:pt idx="1713">
                  <c:v>-9.0544827590000008</c:v>
                </c:pt>
                <c:pt idx="1714">
                  <c:v>-9.0624137929999993</c:v>
                </c:pt>
                <c:pt idx="1715">
                  <c:v>-9.0555172410000004</c:v>
                </c:pt>
                <c:pt idx="1716">
                  <c:v>-9.0582758620000003</c:v>
                </c:pt>
                <c:pt idx="1717">
                  <c:v>-9.0544827590000008</c:v>
                </c:pt>
                <c:pt idx="1718">
                  <c:v>-9.0420689660000004</c:v>
                </c:pt>
                <c:pt idx="1719">
                  <c:v>-9.0365517240000006</c:v>
                </c:pt>
                <c:pt idx="1720">
                  <c:v>-9.0120689659999993</c:v>
                </c:pt>
                <c:pt idx="1721">
                  <c:v>-9.0051724140000005</c:v>
                </c:pt>
                <c:pt idx="1722">
                  <c:v>-8.9848275859999998</c:v>
                </c:pt>
                <c:pt idx="1723">
                  <c:v>-8.9741379309999996</c:v>
                </c:pt>
                <c:pt idx="1724">
                  <c:v>-8.9889655170000005</c:v>
                </c:pt>
                <c:pt idx="1725">
                  <c:v>-9.0037931029999996</c:v>
                </c:pt>
                <c:pt idx="1726">
                  <c:v>-9.0334482759999997</c:v>
                </c:pt>
                <c:pt idx="1727">
                  <c:v>-9.025172414</c:v>
                </c:pt>
                <c:pt idx="1728">
                  <c:v>-9.0182758619999994</c:v>
                </c:pt>
                <c:pt idx="1729">
                  <c:v>-9.0103448279999991</c:v>
                </c:pt>
                <c:pt idx="1730">
                  <c:v>-9.0182758619999994</c:v>
                </c:pt>
                <c:pt idx="1731">
                  <c:v>-9.0275862070000006</c:v>
                </c:pt>
                <c:pt idx="1732">
                  <c:v>-9.0234482759999999</c:v>
                </c:pt>
                <c:pt idx="1733">
                  <c:v>-9.0155172409999995</c:v>
                </c:pt>
                <c:pt idx="1734">
                  <c:v>-9.0044827590000001</c:v>
                </c:pt>
                <c:pt idx="1735">
                  <c:v>-9.0231034480000005</c:v>
                </c:pt>
                <c:pt idx="1736">
                  <c:v>-9.0310344829999991</c:v>
                </c:pt>
                <c:pt idx="1737">
                  <c:v>-9.0406896549999995</c:v>
                </c:pt>
                <c:pt idx="1738">
                  <c:v>-9.0475862070000002</c:v>
                </c:pt>
                <c:pt idx="1739">
                  <c:v>-9.0341379310000001</c:v>
                </c:pt>
                <c:pt idx="1740">
                  <c:v>-9.0613793099999995</c:v>
                </c:pt>
                <c:pt idx="1741">
                  <c:v>-9.0506896549999993</c:v>
                </c:pt>
                <c:pt idx="1742">
                  <c:v>-9.0493103450000003</c:v>
                </c:pt>
                <c:pt idx="1743">
                  <c:v>-9.0655172410000002</c:v>
                </c:pt>
                <c:pt idx="1744">
                  <c:v>-9.0644827590000006</c:v>
                </c:pt>
                <c:pt idx="1745">
                  <c:v>-9.1199999999999992</c:v>
                </c:pt>
                <c:pt idx="1746">
                  <c:v>-9.1334482759999993</c:v>
                </c:pt>
                <c:pt idx="1747">
                  <c:v>-9.1417241380000007</c:v>
                </c:pt>
                <c:pt idx="1748">
                  <c:v>-9.1403448279999999</c:v>
                </c:pt>
                <c:pt idx="1749">
                  <c:v>-9.1186206900000002</c:v>
                </c:pt>
                <c:pt idx="1750">
                  <c:v>-9.1241379309999999</c:v>
                </c:pt>
                <c:pt idx="1751">
                  <c:v>-9.1324137929999996</c:v>
                </c:pt>
                <c:pt idx="1752">
                  <c:v>-9.1324137929999996</c:v>
                </c:pt>
                <c:pt idx="1753">
                  <c:v>-9.1431034479999997</c:v>
                </c:pt>
                <c:pt idx="1754">
                  <c:v>-9.1389655170000008</c:v>
                </c:pt>
                <c:pt idx="1755">
                  <c:v>-9.1310344830000005</c:v>
                </c:pt>
                <c:pt idx="1756">
                  <c:v>-9.1296551719999997</c:v>
                </c:pt>
                <c:pt idx="1757">
                  <c:v>-9.1292857139999999</c:v>
                </c:pt>
                <c:pt idx="1758">
                  <c:v>-9.1167857140000006</c:v>
                </c:pt>
                <c:pt idx="1759">
                  <c:v>-9.0928571429999998</c:v>
                </c:pt>
                <c:pt idx="1760">
                  <c:v>-9.0735714289999994</c:v>
                </c:pt>
                <c:pt idx="1761">
                  <c:v>-9.0764285709999992</c:v>
                </c:pt>
                <c:pt idx="1762">
                  <c:v>-9.0678571429999995</c:v>
                </c:pt>
                <c:pt idx="1763">
                  <c:v>-9.0664285709999994</c:v>
                </c:pt>
                <c:pt idx="1764">
                  <c:v>-9.0692857139999994</c:v>
                </c:pt>
                <c:pt idx="1765">
                  <c:v>-9.0525000000000002</c:v>
                </c:pt>
                <c:pt idx="1766">
                  <c:v>-9.0578571429999997</c:v>
                </c:pt>
                <c:pt idx="1767">
                  <c:v>-9.0492857139999998</c:v>
                </c:pt>
                <c:pt idx="1768">
                  <c:v>-9.0646428570000008</c:v>
                </c:pt>
                <c:pt idx="1769">
                  <c:v>-9.0378571430000001</c:v>
                </c:pt>
                <c:pt idx="1770">
                  <c:v>-9.0529629630000006</c:v>
                </c:pt>
                <c:pt idx="1771">
                  <c:v>-9.0629629630000004</c:v>
                </c:pt>
                <c:pt idx="1772">
                  <c:v>-9.0470370370000008</c:v>
                </c:pt>
                <c:pt idx="1773">
                  <c:v>-9.0734615380000001</c:v>
                </c:pt>
                <c:pt idx="1774">
                  <c:v>-9.0342307690000005</c:v>
                </c:pt>
                <c:pt idx="1775">
                  <c:v>-9.0430769229999992</c:v>
                </c:pt>
                <c:pt idx="1776">
                  <c:v>-9.0492307689999993</c:v>
                </c:pt>
                <c:pt idx="1777">
                  <c:v>-9.0492307689999993</c:v>
                </c:pt>
                <c:pt idx="1778">
                  <c:v>-9.0507692310000003</c:v>
                </c:pt>
                <c:pt idx="1779">
                  <c:v>-9.0326923079999997</c:v>
                </c:pt>
                <c:pt idx="1780">
                  <c:v>-9.0353846149999999</c:v>
                </c:pt>
                <c:pt idx="1781">
                  <c:v>-9.0473076920000004</c:v>
                </c:pt>
                <c:pt idx="1782">
                  <c:v>-9.0473076920000004</c:v>
                </c:pt>
                <c:pt idx="1783">
                  <c:v>-9.0503846150000005</c:v>
                </c:pt>
                <c:pt idx="1784">
                  <c:v>-9.0338461540000008</c:v>
                </c:pt>
                <c:pt idx="1785">
                  <c:v>-9.0157692310000002</c:v>
                </c:pt>
                <c:pt idx="1786">
                  <c:v>-9.0144444440000004</c:v>
                </c:pt>
                <c:pt idx="1787">
                  <c:v>-9.0359259260000009</c:v>
                </c:pt>
                <c:pt idx="1788">
                  <c:v>-9.0492592589999994</c:v>
                </c:pt>
                <c:pt idx="1789">
                  <c:v>-9.0855555559999992</c:v>
                </c:pt>
                <c:pt idx="1790">
                  <c:v>-9.0811111110000002</c:v>
                </c:pt>
                <c:pt idx="1791">
                  <c:v>-9.0796296299999995</c:v>
                </c:pt>
                <c:pt idx="1792">
                  <c:v>-9.0796296299999995</c:v>
                </c:pt>
                <c:pt idx="1793">
                  <c:v>-9.0592592589999992</c:v>
                </c:pt>
                <c:pt idx="1794">
                  <c:v>-9.0811111110000002</c:v>
                </c:pt>
                <c:pt idx="1795">
                  <c:v>-9.0785185189999993</c:v>
                </c:pt>
                <c:pt idx="1796">
                  <c:v>-9.0729629630000002</c:v>
                </c:pt>
                <c:pt idx="1797">
                  <c:v>-9.0540740740000007</c:v>
                </c:pt>
                <c:pt idx="1798">
                  <c:v>-9.0381481479999994</c:v>
                </c:pt>
                <c:pt idx="1799">
                  <c:v>-9.0432142859999995</c:v>
                </c:pt>
                <c:pt idx="1800">
                  <c:v>-9.0417857139999995</c:v>
                </c:pt>
                <c:pt idx="1801">
                  <c:v>-9.0474999999999994</c:v>
                </c:pt>
                <c:pt idx="1802">
                  <c:v>-9.0386206900000001</c:v>
                </c:pt>
                <c:pt idx="1803">
                  <c:v>-9.0072413789999999</c:v>
                </c:pt>
                <c:pt idx="1804">
                  <c:v>-8.9803448279999998</c:v>
                </c:pt>
                <c:pt idx="1805">
                  <c:v>-8.9517241379999994</c:v>
                </c:pt>
                <c:pt idx="1806">
                  <c:v>-8.9368965520000003</c:v>
                </c:pt>
                <c:pt idx="1807">
                  <c:v>-8.9572413789999992</c:v>
                </c:pt>
                <c:pt idx="1808">
                  <c:v>-8.9762068970000009</c:v>
                </c:pt>
                <c:pt idx="1809">
                  <c:v>-8.9913793099999992</c:v>
                </c:pt>
                <c:pt idx="1810">
                  <c:v>-8.9993103449999996</c:v>
                </c:pt>
                <c:pt idx="1811">
                  <c:v>-8.9817241380000006</c:v>
                </c:pt>
                <c:pt idx="1812">
                  <c:v>-8.9775862069999999</c:v>
                </c:pt>
                <c:pt idx="1813">
                  <c:v>-8.9734482759999992</c:v>
                </c:pt>
                <c:pt idx="1814">
                  <c:v>-8.9775862069999999</c:v>
                </c:pt>
                <c:pt idx="1815">
                  <c:v>-8.9696551719999995</c:v>
                </c:pt>
                <c:pt idx="1816">
                  <c:v>-8.9468965520000001</c:v>
                </c:pt>
                <c:pt idx="1817">
                  <c:v>-8.933448276</c:v>
                </c:pt>
                <c:pt idx="1818">
                  <c:v>-8.9265517239999994</c:v>
                </c:pt>
                <c:pt idx="1819">
                  <c:v>-8.9293103449999993</c:v>
                </c:pt>
                <c:pt idx="1820">
                  <c:v>-8.9251724140000004</c:v>
                </c:pt>
                <c:pt idx="1821">
                  <c:v>-8.9279310340000002</c:v>
                </c:pt>
                <c:pt idx="1822">
                  <c:v>-8.9306896550000001</c:v>
                </c:pt>
                <c:pt idx="1823">
                  <c:v>-8.9265517239999994</c:v>
                </c:pt>
                <c:pt idx="1824">
                  <c:v>-8.9113793099999992</c:v>
                </c:pt>
                <c:pt idx="1825">
                  <c:v>-8.9193103449999995</c:v>
                </c:pt>
                <c:pt idx="1826">
                  <c:v>-8.9286206900000007</c:v>
                </c:pt>
                <c:pt idx="1827">
                  <c:v>-8.9341379310000004</c:v>
                </c:pt>
                <c:pt idx="1828">
                  <c:v>-8.9151724140000006</c:v>
                </c:pt>
                <c:pt idx="1829">
                  <c:v>-8.8948275859999999</c:v>
                </c:pt>
                <c:pt idx="1830">
                  <c:v>-8.8837931030000004</c:v>
                </c:pt>
                <c:pt idx="1831">
                  <c:v>-8.8768965519999998</c:v>
                </c:pt>
                <c:pt idx="1832">
                  <c:v>-8.8906896549999992</c:v>
                </c:pt>
                <c:pt idx="1833">
                  <c:v>-8.908275862</c:v>
                </c:pt>
                <c:pt idx="1834">
                  <c:v>-8.9327586209999996</c:v>
                </c:pt>
                <c:pt idx="1835">
                  <c:v>-8.9489655169999995</c:v>
                </c:pt>
                <c:pt idx="1836">
                  <c:v>-8.9517241379999994</c:v>
                </c:pt>
                <c:pt idx="1837">
                  <c:v>-8.93</c:v>
                </c:pt>
                <c:pt idx="1838">
                  <c:v>-8.908275862</c:v>
                </c:pt>
                <c:pt idx="1839">
                  <c:v>-8.8882758620000004</c:v>
                </c:pt>
                <c:pt idx="1840">
                  <c:v>-8.8807142859999999</c:v>
                </c:pt>
                <c:pt idx="1841">
                  <c:v>-8.8849999999999998</c:v>
                </c:pt>
                <c:pt idx="1842">
                  <c:v>-8.8946428569999991</c:v>
                </c:pt>
                <c:pt idx="1843">
                  <c:v>-8.9057142860000003</c:v>
                </c:pt>
                <c:pt idx="1844">
                  <c:v>-8.9110714289999997</c:v>
                </c:pt>
                <c:pt idx="1845">
                  <c:v>-8.9178571430000009</c:v>
                </c:pt>
                <c:pt idx="1846">
                  <c:v>-8.9246428570000003</c:v>
                </c:pt>
                <c:pt idx="1847">
                  <c:v>-8.9160714290000005</c:v>
                </c:pt>
                <c:pt idx="1848">
                  <c:v>-8.9117857140000005</c:v>
                </c:pt>
                <c:pt idx="1849">
                  <c:v>-8.9146428570000005</c:v>
                </c:pt>
                <c:pt idx="1850">
                  <c:v>-8.9064285709999993</c:v>
                </c:pt>
                <c:pt idx="1851">
                  <c:v>-8.893928571</c:v>
                </c:pt>
                <c:pt idx="1852">
                  <c:v>-8.8785714290000008</c:v>
                </c:pt>
                <c:pt idx="1853">
                  <c:v>-8.8800000000000008</c:v>
                </c:pt>
                <c:pt idx="1854">
                  <c:v>-8.8814285710000007</c:v>
                </c:pt>
                <c:pt idx="1855">
                  <c:v>-8.8814285710000007</c:v>
                </c:pt>
                <c:pt idx="1856">
                  <c:v>-8.8882142860000002</c:v>
                </c:pt>
                <c:pt idx="1857">
                  <c:v>-8.8978571429999995</c:v>
                </c:pt>
                <c:pt idx="1858">
                  <c:v>-8.9203571430000004</c:v>
                </c:pt>
                <c:pt idx="1859">
                  <c:v>-8.9360714290000001</c:v>
                </c:pt>
                <c:pt idx="1860">
                  <c:v>-8.9446428569999998</c:v>
                </c:pt>
                <c:pt idx="1861">
                  <c:v>-8.9417857139999999</c:v>
                </c:pt>
                <c:pt idx="1862">
                  <c:v>-8.934642857</c:v>
                </c:pt>
                <c:pt idx="1863">
                  <c:v>-8.9289285710000001</c:v>
                </c:pt>
                <c:pt idx="1864">
                  <c:v>-8.9164285710000009</c:v>
                </c:pt>
                <c:pt idx="1865">
                  <c:v>-8.9149999999999991</c:v>
                </c:pt>
                <c:pt idx="1866">
                  <c:v>-8.9178571430000009</c:v>
                </c:pt>
                <c:pt idx="1867">
                  <c:v>-8.9303571430000002</c:v>
                </c:pt>
                <c:pt idx="1868">
                  <c:v>-8.9357142859999996</c:v>
                </c:pt>
                <c:pt idx="1869">
                  <c:v>-8.9372413789999996</c:v>
                </c:pt>
                <c:pt idx="1870">
                  <c:v>-8.9372413789999996</c:v>
                </c:pt>
                <c:pt idx="1871">
                  <c:v>-8.9358620690000006</c:v>
                </c:pt>
                <c:pt idx="1872">
                  <c:v>-8.9357142859999996</c:v>
                </c:pt>
                <c:pt idx="1873">
                  <c:v>-8.9371428569999996</c:v>
                </c:pt>
                <c:pt idx="1874">
                  <c:v>-8.9260714290000003</c:v>
                </c:pt>
                <c:pt idx="1875">
                  <c:v>-8.9135714289999992</c:v>
                </c:pt>
                <c:pt idx="1876">
                  <c:v>-8.9149999999999991</c:v>
                </c:pt>
                <c:pt idx="1877">
                  <c:v>-8.9192857140000008</c:v>
                </c:pt>
                <c:pt idx="1878">
                  <c:v>-8.9250000000000007</c:v>
                </c:pt>
                <c:pt idx="1879">
                  <c:v>-8.934642857</c:v>
                </c:pt>
                <c:pt idx="1880">
                  <c:v>-8.9332142860000001</c:v>
                </c:pt>
                <c:pt idx="1881">
                  <c:v>-8.9414285709999994</c:v>
                </c:pt>
                <c:pt idx="1882">
                  <c:v>-8.9610714290000004</c:v>
                </c:pt>
                <c:pt idx="1883">
                  <c:v>-8.9696428570000002</c:v>
                </c:pt>
                <c:pt idx="1884">
                  <c:v>-8.976785714</c:v>
                </c:pt>
                <c:pt idx="1885">
                  <c:v>-8.9714285710000006</c:v>
                </c:pt>
                <c:pt idx="1886">
                  <c:v>-8.9507142860000002</c:v>
                </c:pt>
                <c:pt idx="1887">
                  <c:v>-8.9324999999999992</c:v>
                </c:pt>
                <c:pt idx="1888">
                  <c:v>-8.9253571429999994</c:v>
                </c:pt>
                <c:pt idx="1889">
                  <c:v>-8.9239285709999994</c:v>
                </c:pt>
                <c:pt idx="1890">
                  <c:v>-8.9450000000000003</c:v>
                </c:pt>
                <c:pt idx="1891">
                  <c:v>-8.956428571</c:v>
                </c:pt>
                <c:pt idx="1892">
                  <c:v>-8.9664285709999998</c:v>
                </c:pt>
                <c:pt idx="1893">
                  <c:v>-8.957857143</c:v>
                </c:pt>
                <c:pt idx="1894">
                  <c:v>-8.956428571</c:v>
                </c:pt>
                <c:pt idx="1895">
                  <c:v>-8.9603571429999995</c:v>
                </c:pt>
                <c:pt idx="1896">
                  <c:v>-8.9535714290000001</c:v>
                </c:pt>
                <c:pt idx="1897">
                  <c:v>-8.957857143</c:v>
                </c:pt>
                <c:pt idx="1898">
                  <c:v>-8.956428571</c:v>
                </c:pt>
                <c:pt idx="1899">
                  <c:v>-8.9535714290000001</c:v>
                </c:pt>
                <c:pt idx="1900">
                  <c:v>-8.9382142859999991</c:v>
                </c:pt>
                <c:pt idx="1901">
                  <c:v>-8.9317241379999999</c:v>
                </c:pt>
                <c:pt idx="1902">
                  <c:v>-8.9317241379999999</c:v>
                </c:pt>
                <c:pt idx="1903">
                  <c:v>-8.9520689660000006</c:v>
                </c:pt>
                <c:pt idx="1904">
                  <c:v>-8.9775862069999999</c:v>
                </c:pt>
                <c:pt idx="1905">
                  <c:v>-8.9817241380000006</c:v>
                </c:pt>
                <c:pt idx="1906">
                  <c:v>-8.9682758620000005</c:v>
                </c:pt>
                <c:pt idx="1907">
                  <c:v>-8.9586206900000001</c:v>
                </c:pt>
                <c:pt idx="1908">
                  <c:v>-8.9613793099999999</c:v>
                </c:pt>
                <c:pt idx="1909">
                  <c:v>-8.9775862069999999</c:v>
                </c:pt>
                <c:pt idx="1910">
                  <c:v>-8.9737931030000002</c:v>
                </c:pt>
                <c:pt idx="1911">
                  <c:v>-8.9510344830000008</c:v>
                </c:pt>
                <c:pt idx="1912">
                  <c:v>-8.9306896550000001</c:v>
                </c:pt>
                <c:pt idx="1913">
                  <c:v>-8.9158620689999992</c:v>
                </c:pt>
                <c:pt idx="1914">
                  <c:v>-8.9144827590000002</c:v>
                </c:pt>
                <c:pt idx="1915">
                  <c:v>-8.9372413789999996</c:v>
                </c:pt>
                <c:pt idx="1916">
                  <c:v>-8.9603448280000002</c:v>
                </c:pt>
                <c:pt idx="1917">
                  <c:v>-8.979310345</c:v>
                </c:pt>
                <c:pt idx="1918">
                  <c:v>-8.9927586210000001</c:v>
                </c:pt>
                <c:pt idx="1919">
                  <c:v>-8.9775862069999999</c:v>
                </c:pt>
                <c:pt idx="1920">
                  <c:v>-8.9613793099999999</c:v>
                </c:pt>
                <c:pt idx="1921">
                  <c:v>-8.9448275860000006</c:v>
                </c:pt>
                <c:pt idx="1922">
                  <c:v>-8.9582758620000007</c:v>
                </c:pt>
                <c:pt idx="1923">
                  <c:v>-8.9517241379999994</c:v>
                </c:pt>
                <c:pt idx="1924">
                  <c:v>-8.9517241379999994</c:v>
                </c:pt>
                <c:pt idx="1925">
                  <c:v>-8.954137931</c:v>
                </c:pt>
                <c:pt idx="1926">
                  <c:v>-8.9434482759999998</c:v>
                </c:pt>
                <c:pt idx="1927">
                  <c:v>-8.9258620690000008</c:v>
                </c:pt>
                <c:pt idx="1928">
                  <c:v>-8.9031034479999995</c:v>
                </c:pt>
                <c:pt idx="1929">
                  <c:v>-8.9275862069999992</c:v>
                </c:pt>
                <c:pt idx="1930">
                  <c:v>-8.9437931030000009</c:v>
                </c:pt>
                <c:pt idx="1931">
                  <c:v>-8.9641379309999998</c:v>
                </c:pt>
                <c:pt idx="1932">
                  <c:v>-8.9720689660000001</c:v>
                </c:pt>
                <c:pt idx="1933">
                  <c:v>-8.945172414</c:v>
                </c:pt>
                <c:pt idx="1934">
                  <c:v>-8.9493103450000007</c:v>
                </c:pt>
                <c:pt idx="1935">
                  <c:v>-8.9655172410000006</c:v>
                </c:pt>
                <c:pt idx="1936">
                  <c:v>-8.9817241380000006</c:v>
                </c:pt>
                <c:pt idx="1937">
                  <c:v>-8.9724137929999994</c:v>
                </c:pt>
                <c:pt idx="1938">
                  <c:v>-8.9534482759999996</c:v>
                </c:pt>
                <c:pt idx="1939">
                  <c:v>-8.9479310339999998</c:v>
                </c:pt>
                <c:pt idx="1940">
                  <c:v>-8.9368965520000003</c:v>
                </c:pt>
                <c:pt idx="1941">
                  <c:v>-8.9437931030000009</c:v>
                </c:pt>
                <c:pt idx="1942">
                  <c:v>-8.9600000000000009</c:v>
                </c:pt>
                <c:pt idx="1943">
                  <c:v>-8.9720689660000001</c:v>
                </c:pt>
                <c:pt idx="1944">
                  <c:v>-8.9789655170000007</c:v>
                </c:pt>
                <c:pt idx="1945">
                  <c:v>-8.9734482759999992</c:v>
                </c:pt>
                <c:pt idx="1946">
                  <c:v>-8.9775862069999999</c:v>
                </c:pt>
                <c:pt idx="1947">
                  <c:v>-8.9817241380000006</c:v>
                </c:pt>
                <c:pt idx="1948">
                  <c:v>-8.9751724139999993</c:v>
                </c:pt>
                <c:pt idx="1949">
                  <c:v>-8.9886206899999994</c:v>
                </c:pt>
                <c:pt idx="1950">
                  <c:v>-8.9806896550000008</c:v>
                </c:pt>
                <c:pt idx="1951">
                  <c:v>-8.9672413790000007</c:v>
                </c:pt>
                <c:pt idx="1952">
                  <c:v>-8.9575862070000003</c:v>
                </c:pt>
                <c:pt idx="1953">
                  <c:v>-8.9582142860000005</c:v>
                </c:pt>
                <c:pt idx="1954">
                  <c:v>-8.9682142860000003</c:v>
                </c:pt>
                <c:pt idx="1955">
                  <c:v>-8.9807142859999995</c:v>
                </c:pt>
                <c:pt idx="1956">
                  <c:v>-9.0060714290000004</c:v>
                </c:pt>
                <c:pt idx="1957">
                  <c:v>-9.0214285709999995</c:v>
                </c:pt>
                <c:pt idx="1958">
                  <c:v>-9.0142857139999997</c:v>
                </c:pt>
                <c:pt idx="1959">
                  <c:v>-9.0042857139999999</c:v>
                </c:pt>
                <c:pt idx="1960">
                  <c:v>-8.9932142860000006</c:v>
                </c:pt>
                <c:pt idx="1961">
                  <c:v>-8.9696428570000002</c:v>
                </c:pt>
                <c:pt idx="1962">
                  <c:v>-8.9849999999999994</c:v>
                </c:pt>
                <c:pt idx="1963">
                  <c:v>-8.9892857139999993</c:v>
                </c:pt>
                <c:pt idx="1964">
                  <c:v>-8.9792857139999995</c:v>
                </c:pt>
                <c:pt idx="1965">
                  <c:v>-8.9667857140000002</c:v>
                </c:pt>
                <c:pt idx="1966">
                  <c:v>-8.9596428570000004</c:v>
                </c:pt>
                <c:pt idx="1967">
                  <c:v>-8.9696428570000002</c:v>
                </c:pt>
                <c:pt idx="1968">
                  <c:v>-8.9907142859999993</c:v>
                </c:pt>
                <c:pt idx="1969">
                  <c:v>-9.0089285710000002</c:v>
                </c:pt>
                <c:pt idx="1970">
                  <c:v>-9.0157142859999997</c:v>
                </c:pt>
                <c:pt idx="1971">
                  <c:v>-9.002857143</c:v>
                </c:pt>
                <c:pt idx="1972">
                  <c:v>-9.002857143</c:v>
                </c:pt>
                <c:pt idx="1973">
                  <c:v>-8.9889285710000006</c:v>
                </c:pt>
                <c:pt idx="1974">
                  <c:v>-8.9975000000000005</c:v>
                </c:pt>
                <c:pt idx="1975">
                  <c:v>-9.0157142859999997</c:v>
                </c:pt>
                <c:pt idx="1976">
                  <c:v>-9.0057142859999999</c:v>
                </c:pt>
                <c:pt idx="1977">
                  <c:v>-9.0378571430000001</c:v>
                </c:pt>
                <c:pt idx="1978">
                  <c:v>-9.0196428569999991</c:v>
                </c:pt>
                <c:pt idx="1979">
                  <c:v>-9.0110714289999994</c:v>
                </c:pt>
                <c:pt idx="1980">
                  <c:v>-9.0082142859999994</c:v>
                </c:pt>
                <c:pt idx="1981">
                  <c:v>-9.0221428570000004</c:v>
                </c:pt>
                <c:pt idx="1982">
                  <c:v>-9.0382758620000008</c:v>
                </c:pt>
                <c:pt idx="1983">
                  <c:v>-9.0341379310000001</c:v>
                </c:pt>
                <c:pt idx="1984">
                  <c:v>-9.0558620689999998</c:v>
                </c:pt>
                <c:pt idx="1985">
                  <c:v>-9.0531034479999999</c:v>
                </c:pt>
                <c:pt idx="1986">
                  <c:v>-9.0679310340000008</c:v>
                </c:pt>
                <c:pt idx="1987">
                  <c:v>-9.0624137929999993</c:v>
                </c:pt>
                <c:pt idx="1988">
                  <c:v>-9.066551724</c:v>
                </c:pt>
                <c:pt idx="1989">
                  <c:v>-9.0651724139999992</c:v>
                </c:pt>
                <c:pt idx="1990">
                  <c:v>-9.0489655169999992</c:v>
                </c:pt>
                <c:pt idx="1991">
                  <c:v>-9.0624137929999993</c:v>
                </c:pt>
                <c:pt idx="1992">
                  <c:v>-9.0486206899999999</c:v>
                </c:pt>
                <c:pt idx="1993">
                  <c:v>-9.0527586210000006</c:v>
                </c:pt>
                <c:pt idx="1994">
                  <c:v>-9.0662068970000007</c:v>
                </c:pt>
                <c:pt idx="1995">
                  <c:v>-9.0810344829999998</c:v>
                </c:pt>
                <c:pt idx="1996">
                  <c:v>-9.091724138</c:v>
                </c:pt>
                <c:pt idx="1997">
                  <c:v>-9.0727586210000002</c:v>
                </c:pt>
                <c:pt idx="1998">
                  <c:v>-9.0713793099999993</c:v>
                </c:pt>
                <c:pt idx="1999">
                  <c:v>-9.0741379309999992</c:v>
                </c:pt>
                <c:pt idx="2000">
                  <c:v>-9.0810344829999998</c:v>
                </c:pt>
                <c:pt idx="2001">
                  <c:v>-9.0958620690000007</c:v>
                </c:pt>
                <c:pt idx="2002">
                  <c:v>-9.0986206900000006</c:v>
                </c:pt>
                <c:pt idx="2003">
                  <c:v>-9.0889655170000001</c:v>
                </c:pt>
                <c:pt idx="2004">
                  <c:v>-9.0537931030000003</c:v>
                </c:pt>
                <c:pt idx="2005">
                  <c:v>-9.0565517240000002</c:v>
                </c:pt>
                <c:pt idx="2006">
                  <c:v>-9.0417241379999993</c:v>
                </c:pt>
                <c:pt idx="2007">
                  <c:v>-9.0537931030000003</c:v>
                </c:pt>
                <c:pt idx="2008">
                  <c:v>-9.0810344829999998</c:v>
                </c:pt>
                <c:pt idx="2009">
                  <c:v>-9.0934482760000002</c:v>
                </c:pt>
                <c:pt idx="2010">
                  <c:v>-9.082758621</c:v>
                </c:pt>
                <c:pt idx="2011">
                  <c:v>-9.0706896550000007</c:v>
                </c:pt>
                <c:pt idx="2012">
                  <c:v>-9.0789655170000003</c:v>
                </c:pt>
                <c:pt idx="2013">
                  <c:v>-9.0558620689999998</c:v>
                </c:pt>
                <c:pt idx="2014">
                  <c:v>-9.0531034479999999</c:v>
                </c:pt>
                <c:pt idx="2015">
                  <c:v>-9.036896552</c:v>
                </c:pt>
                <c:pt idx="2016">
                  <c:v>-9.036896552</c:v>
                </c:pt>
                <c:pt idx="2017">
                  <c:v>-9.0360714289999997</c:v>
                </c:pt>
                <c:pt idx="2018">
                  <c:v>-9.0457142860000008</c:v>
                </c:pt>
                <c:pt idx="2019">
                  <c:v>-9.0792857139999992</c:v>
                </c:pt>
                <c:pt idx="2020">
                  <c:v>-9.0696428569999998</c:v>
                </c:pt>
                <c:pt idx="2021">
                  <c:v>-9.0839285709999995</c:v>
                </c:pt>
                <c:pt idx="2022">
                  <c:v>-9.0824999999999996</c:v>
                </c:pt>
                <c:pt idx="2023">
                  <c:v>-9.07</c:v>
                </c:pt>
                <c:pt idx="2024">
                  <c:v>-9.0685714290000004</c:v>
                </c:pt>
                <c:pt idx="2025">
                  <c:v>-9.06</c:v>
                </c:pt>
                <c:pt idx="2026">
                  <c:v>-9.0810714289999996</c:v>
                </c:pt>
                <c:pt idx="2027">
                  <c:v>-9.0771428570000001</c:v>
                </c:pt>
                <c:pt idx="2028">
                  <c:v>-9.0757142860000002</c:v>
                </c:pt>
                <c:pt idx="2029">
                  <c:v>-9.0728571430000002</c:v>
                </c:pt>
                <c:pt idx="2030">
                  <c:v>-9.0517857139999993</c:v>
                </c:pt>
                <c:pt idx="2031">
                  <c:v>-9.0824999999999996</c:v>
                </c:pt>
                <c:pt idx="2032">
                  <c:v>-9.0839285709999995</c:v>
                </c:pt>
                <c:pt idx="2033">
                  <c:v>-9.0978571430000006</c:v>
                </c:pt>
                <c:pt idx="2034">
                  <c:v>-9.0853571429999995</c:v>
                </c:pt>
                <c:pt idx="2035">
                  <c:v>-9.0517857139999993</c:v>
                </c:pt>
                <c:pt idx="2036">
                  <c:v>-9.0503571429999994</c:v>
                </c:pt>
                <c:pt idx="2037">
                  <c:v>-9.0517857139999993</c:v>
                </c:pt>
                <c:pt idx="2038">
                  <c:v>-9.0542857140000006</c:v>
                </c:pt>
                <c:pt idx="2039">
                  <c:v>-9.0782142859999997</c:v>
                </c:pt>
                <c:pt idx="2040">
                  <c:v>-9.075925926</c:v>
                </c:pt>
                <c:pt idx="2041">
                  <c:v>-9.0555555559999998</c:v>
                </c:pt>
                <c:pt idx="2042">
                  <c:v>-9.0511111110000009</c:v>
                </c:pt>
                <c:pt idx="2043">
                  <c:v>-9.052592593</c:v>
                </c:pt>
                <c:pt idx="2044">
                  <c:v>-9.0685185189999995</c:v>
                </c:pt>
                <c:pt idx="2045">
                  <c:v>-9.0774074070000008</c:v>
                </c:pt>
                <c:pt idx="2046">
                  <c:v>-9.0710714289999999</c:v>
                </c:pt>
                <c:pt idx="2047">
                  <c:v>-9.0432142859999995</c:v>
                </c:pt>
                <c:pt idx="2048">
                  <c:v>-9.0303571429999998</c:v>
                </c:pt>
                <c:pt idx="2049">
                  <c:v>-9.0246428569999999</c:v>
                </c:pt>
                <c:pt idx="2050">
                  <c:v>-9.0103571430000002</c:v>
                </c:pt>
                <c:pt idx="2051">
                  <c:v>-9.0089285710000002</c:v>
                </c:pt>
                <c:pt idx="2052">
                  <c:v>-8.9992857140000009</c:v>
                </c:pt>
                <c:pt idx="2053">
                  <c:v>-8.9896428569999998</c:v>
                </c:pt>
                <c:pt idx="2054">
                  <c:v>-8.9896428569999998</c:v>
                </c:pt>
                <c:pt idx="2055">
                  <c:v>-8.9742857140000005</c:v>
                </c:pt>
                <c:pt idx="2056">
                  <c:v>-8.978214286</c:v>
                </c:pt>
                <c:pt idx="2057">
                  <c:v>-8.978214286</c:v>
                </c:pt>
                <c:pt idx="2058">
                  <c:v>-8.9824999999999999</c:v>
                </c:pt>
                <c:pt idx="2059">
                  <c:v>-8.9839285709999999</c:v>
                </c:pt>
                <c:pt idx="2060">
                  <c:v>-8.9542857139999992</c:v>
                </c:pt>
                <c:pt idx="2061">
                  <c:v>-8.9432142859999999</c:v>
                </c:pt>
                <c:pt idx="2062">
                  <c:v>-8.9235714290000008</c:v>
                </c:pt>
                <c:pt idx="2063">
                  <c:v>-8.9250000000000007</c:v>
                </c:pt>
                <c:pt idx="2064">
                  <c:v>-8.9471428569999993</c:v>
                </c:pt>
                <c:pt idx="2065">
                  <c:v>-8.9542857139999992</c:v>
                </c:pt>
                <c:pt idx="2066">
                  <c:v>-8.9485714289999994</c:v>
                </c:pt>
                <c:pt idx="2067">
                  <c:v>-8.9557142859999992</c:v>
                </c:pt>
                <c:pt idx="2068">
                  <c:v>-8.9375</c:v>
                </c:pt>
                <c:pt idx="2069">
                  <c:v>-8.9255172409999997</c:v>
                </c:pt>
                <c:pt idx="2070">
                  <c:v>-8.9213793100000007</c:v>
                </c:pt>
                <c:pt idx="2071">
                  <c:v>-8.9120689659999996</c:v>
                </c:pt>
                <c:pt idx="2072">
                  <c:v>-8.9106896550000005</c:v>
                </c:pt>
                <c:pt idx="2073">
                  <c:v>-8.9120689659999996</c:v>
                </c:pt>
                <c:pt idx="2074">
                  <c:v>-8.9120689659999996</c:v>
                </c:pt>
                <c:pt idx="2075">
                  <c:v>-8.9162068970000004</c:v>
                </c:pt>
                <c:pt idx="2076">
                  <c:v>-8.9189655170000002</c:v>
                </c:pt>
                <c:pt idx="2077">
                  <c:v>-8.9124137930000007</c:v>
                </c:pt>
                <c:pt idx="2078">
                  <c:v>-8.9124137930000007</c:v>
                </c:pt>
                <c:pt idx="2079">
                  <c:v>-8.9165517239999996</c:v>
                </c:pt>
                <c:pt idx="2080">
                  <c:v>-8.9234482760000002</c:v>
                </c:pt>
                <c:pt idx="2081">
                  <c:v>-8.9341379310000004</c:v>
                </c:pt>
                <c:pt idx="2082">
                  <c:v>-8.9368965520000003</c:v>
                </c:pt>
                <c:pt idx="2083">
                  <c:v>-8.9331034480000007</c:v>
                </c:pt>
                <c:pt idx="2084">
                  <c:v>-8.9437931030000009</c:v>
                </c:pt>
                <c:pt idx="2085">
                  <c:v>-8.9575862070000003</c:v>
                </c:pt>
                <c:pt idx="2086">
                  <c:v>-8.9506896549999997</c:v>
                </c:pt>
                <c:pt idx="2087">
                  <c:v>-8.9437931030000009</c:v>
                </c:pt>
                <c:pt idx="2088">
                  <c:v>-8.9437931030000009</c:v>
                </c:pt>
                <c:pt idx="2089">
                  <c:v>-8.9479310339999998</c:v>
                </c:pt>
                <c:pt idx="2090">
                  <c:v>-8.9600000000000009</c:v>
                </c:pt>
                <c:pt idx="2091">
                  <c:v>-8.9627586210000008</c:v>
                </c:pt>
                <c:pt idx="2092">
                  <c:v>-8.9693103450000002</c:v>
                </c:pt>
                <c:pt idx="2093">
                  <c:v>-8.9720689660000001</c:v>
                </c:pt>
                <c:pt idx="2094">
                  <c:v>-8.9651724139999995</c:v>
                </c:pt>
                <c:pt idx="2095">
                  <c:v>-8.9637931030000004</c:v>
                </c:pt>
                <c:pt idx="2096">
                  <c:v>-8.9503448280000004</c:v>
                </c:pt>
                <c:pt idx="2097">
                  <c:v>-8.954137931</c:v>
                </c:pt>
                <c:pt idx="2098">
                  <c:v>-8.9648275860000002</c:v>
                </c:pt>
                <c:pt idx="2099">
                  <c:v>-8.9741379309999996</c:v>
                </c:pt>
                <c:pt idx="2100">
                  <c:v>-8.9848275859999998</c:v>
                </c:pt>
                <c:pt idx="2101">
                  <c:v>-8.9796551719999993</c:v>
                </c:pt>
                <c:pt idx="2102">
                  <c:v>-8.9689655170000009</c:v>
                </c:pt>
                <c:pt idx="2103">
                  <c:v>-8.9596551719999997</c:v>
                </c:pt>
                <c:pt idx="2104">
                  <c:v>-8.9517241379999994</c:v>
                </c:pt>
                <c:pt idx="2105">
                  <c:v>-8.9596551719999997</c:v>
                </c:pt>
                <c:pt idx="2106">
                  <c:v>-8.9731034479999998</c:v>
                </c:pt>
                <c:pt idx="2107">
                  <c:v>-8.9744827590000007</c:v>
                </c:pt>
                <c:pt idx="2108">
                  <c:v>-8.9728571430000006</c:v>
                </c:pt>
                <c:pt idx="2109">
                  <c:v>-8.9671428570000007</c:v>
                </c:pt>
                <c:pt idx="2110">
                  <c:v>-8.9532142859999997</c:v>
                </c:pt>
                <c:pt idx="2111">
                  <c:v>-8.9503571429999997</c:v>
                </c:pt>
                <c:pt idx="2112">
                  <c:v>-8.9517857139999997</c:v>
                </c:pt>
                <c:pt idx="2113">
                  <c:v>-8.9421428570000003</c:v>
                </c:pt>
                <c:pt idx="2114">
                  <c:v>-8.9321428570000005</c:v>
                </c:pt>
                <c:pt idx="2115">
                  <c:v>-8.9350000000000005</c:v>
                </c:pt>
                <c:pt idx="2116">
                  <c:v>-8.9407142860000004</c:v>
                </c:pt>
                <c:pt idx="2117">
                  <c:v>-8.9464285710000002</c:v>
                </c:pt>
                <c:pt idx="2118">
                  <c:v>-8.9410714290000008</c:v>
                </c:pt>
                <c:pt idx="2119">
                  <c:v>-8.93</c:v>
                </c:pt>
                <c:pt idx="2120">
                  <c:v>-8.9257142859999998</c:v>
                </c:pt>
                <c:pt idx="2121">
                  <c:v>-8.9175000000000004</c:v>
                </c:pt>
                <c:pt idx="2122">
                  <c:v>-8.9203571430000004</c:v>
                </c:pt>
                <c:pt idx="2123">
                  <c:v>-8.9246428570000003</c:v>
                </c:pt>
                <c:pt idx="2124">
                  <c:v>-8.9260714290000003</c:v>
                </c:pt>
                <c:pt idx="2125">
                  <c:v>-8.9342857139999996</c:v>
                </c:pt>
                <c:pt idx="2126">
                  <c:v>-8.9189285710000004</c:v>
                </c:pt>
                <c:pt idx="2127">
                  <c:v>-8.9260714290000003</c:v>
                </c:pt>
                <c:pt idx="2128">
                  <c:v>-8.9389285709999999</c:v>
                </c:pt>
                <c:pt idx="2129">
                  <c:v>-8.9460714289999999</c:v>
                </c:pt>
                <c:pt idx="2130">
                  <c:v>-8.9657142860000008</c:v>
                </c:pt>
                <c:pt idx="2131">
                  <c:v>-8.9642857140000007</c:v>
                </c:pt>
                <c:pt idx="2132">
                  <c:v>-8.9600000000000009</c:v>
                </c:pt>
                <c:pt idx="2133">
                  <c:v>-8.9471428569999993</c:v>
                </c:pt>
                <c:pt idx="2134">
                  <c:v>-8.9485714289999994</c:v>
                </c:pt>
                <c:pt idx="2135">
                  <c:v>-8.9428571429999995</c:v>
                </c:pt>
                <c:pt idx="2136">
                  <c:v>-8.9371428569999996</c:v>
                </c:pt>
                <c:pt idx="2137">
                  <c:v>-8.9441379310000002</c:v>
                </c:pt>
                <c:pt idx="2138">
                  <c:v>-8.9427586209999994</c:v>
                </c:pt>
                <c:pt idx="2139">
                  <c:v>-8.9479310339999998</c:v>
                </c:pt>
                <c:pt idx="2140">
                  <c:v>-8.9517241379999994</c:v>
                </c:pt>
                <c:pt idx="2141">
                  <c:v>-8.9651724139999995</c:v>
                </c:pt>
                <c:pt idx="2142">
                  <c:v>-8.9717241380000008</c:v>
                </c:pt>
                <c:pt idx="2143">
                  <c:v>-8.9610344830000006</c:v>
                </c:pt>
                <c:pt idx="2144">
                  <c:v>-8.9720689660000001</c:v>
                </c:pt>
                <c:pt idx="2145">
                  <c:v>-8.9613793099999999</c:v>
                </c:pt>
                <c:pt idx="2146">
                  <c:v>-8.9517241379999994</c:v>
                </c:pt>
                <c:pt idx="2147">
                  <c:v>-8.9475862070000005</c:v>
                </c:pt>
                <c:pt idx="2148">
                  <c:v>-8.9517241379999994</c:v>
                </c:pt>
                <c:pt idx="2149">
                  <c:v>-8.9679310339999994</c:v>
                </c:pt>
                <c:pt idx="2150">
                  <c:v>-8.9758620689999997</c:v>
                </c:pt>
                <c:pt idx="2151">
                  <c:v>-8.9772413790000005</c:v>
                </c:pt>
                <c:pt idx="2152">
                  <c:v>-8.9772413790000005</c:v>
                </c:pt>
                <c:pt idx="2153">
                  <c:v>-8.9679310339999994</c:v>
                </c:pt>
                <c:pt idx="2154">
                  <c:v>-8.9679310339999994</c:v>
                </c:pt>
                <c:pt idx="2155">
                  <c:v>-8.974827586</c:v>
                </c:pt>
                <c:pt idx="2156">
                  <c:v>-8.9558620690000001</c:v>
                </c:pt>
                <c:pt idx="2157">
                  <c:v>-8.9341379310000004</c:v>
                </c:pt>
                <c:pt idx="2158">
                  <c:v>-8.9179310340000004</c:v>
                </c:pt>
                <c:pt idx="2159">
                  <c:v>-8.9151724140000006</c:v>
                </c:pt>
                <c:pt idx="2160">
                  <c:v>-8.9272413789999998</c:v>
                </c:pt>
                <c:pt idx="2161">
                  <c:v>-8.9475862070000005</c:v>
                </c:pt>
                <c:pt idx="2162">
                  <c:v>-8.9706896549999993</c:v>
                </c:pt>
                <c:pt idx="2163">
                  <c:v>-8.9693103450000002</c:v>
                </c:pt>
                <c:pt idx="2164">
                  <c:v>-8.9734482759999992</c:v>
                </c:pt>
                <c:pt idx="2165">
                  <c:v>-8.9641379309999998</c:v>
                </c:pt>
                <c:pt idx="2166">
                  <c:v>-8.9613793099999999</c:v>
                </c:pt>
                <c:pt idx="2167">
                  <c:v>-8.9613793099999999</c:v>
                </c:pt>
                <c:pt idx="2168">
                  <c:v>-8.9603448280000002</c:v>
                </c:pt>
                <c:pt idx="2169">
                  <c:v>-8.9603448280000002</c:v>
                </c:pt>
                <c:pt idx="2170">
                  <c:v>-8.9427586209999994</c:v>
                </c:pt>
                <c:pt idx="2171">
                  <c:v>-8.9293103449999993</c:v>
                </c:pt>
                <c:pt idx="2172">
                  <c:v>-8.9265517239999994</c:v>
                </c:pt>
                <c:pt idx="2173">
                  <c:v>-8.9075862069999996</c:v>
                </c:pt>
                <c:pt idx="2174">
                  <c:v>-8.9182758619999998</c:v>
                </c:pt>
                <c:pt idx="2175">
                  <c:v>-8.9224137930000005</c:v>
                </c:pt>
                <c:pt idx="2176">
                  <c:v>-8.9358620690000006</c:v>
                </c:pt>
                <c:pt idx="2177">
                  <c:v>-8.9344827589999998</c:v>
                </c:pt>
                <c:pt idx="2178">
                  <c:v>-8.9210344829999997</c:v>
                </c:pt>
                <c:pt idx="2179">
                  <c:v>-8.917241379</c:v>
                </c:pt>
                <c:pt idx="2180">
                  <c:v>-8.9144827590000002</c:v>
                </c:pt>
                <c:pt idx="2181">
                  <c:v>-8.9117241380000003</c:v>
                </c:pt>
                <c:pt idx="2182">
                  <c:v>-8.9182758619999998</c:v>
                </c:pt>
                <c:pt idx="2183">
                  <c:v>-8.9251724140000004</c:v>
                </c:pt>
                <c:pt idx="2184">
                  <c:v>-8.9320689659999992</c:v>
                </c:pt>
                <c:pt idx="2185">
                  <c:v>-8.9293103449999993</c:v>
                </c:pt>
                <c:pt idx="2186">
                  <c:v>-8.9320689659999992</c:v>
                </c:pt>
                <c:pt idx="2187">
                  <c:v>-8.9496551719999999</c:v>
                </c:pt>
                <c:pt idx="2188">
                  <c:v>-8.9427586209999994</c:v>
                </c:pt>
                <c:pt idx="2189">
                  <c:v>-8.9468965520000001</c:v>
                </c:pt>
                <c:pt idx="2190">
                  <c:v>-8.9306896550000001</c:v>
                </c:pt>
                <c:pt idx="2191">
                  <c:v>-8.92</c:v>
                </c:pt>
                <c:pt idx="2192">
                  <c:v>-8.9093103449999997</c:v>
                </c:pt>
                <c:pt idx="2193">
                  <c:v>-8.9227586209999998</c:v>
                </c:pt>
                <c:pt idx="2194">
                  <c:v>-8.9389655169999997</c:v>
                </c:pt>
                <c:pt idx="2195">
                  <c:v>-8.9375862070000007</c:v>
                </c:pt>
                <c:pt idx="2196">
                  <c:v>-8.9486206900000003</c:v>
                </c:pt>
                <c:pt idx="2197">
                  <c:v>-8.9458620690000004</c:v>
                </c:pt>
                <c:pt idx="2198">
                  <c:v>-8.9458620690000004</c:v>
                </c:pt>
                <c:pt idx="2199">
                  <c:v>-8.9417241379999997</c:v>
                </c:pt>
                <c:pt idx="2200">
                  <c:v>-8.9510344830000008</c:v>
                </c:pt>
                <c:pt idx="2201">
                  <c:v>-8.9686206899999998</c:v>
                </c:pt>
                <c:pt idx="2202">
                  <c:v>-8.9737931030000002</c:v>
                </c:pt>
                <c:pt idx="2203">
                  <c:v>-8.9858620689999995</c:v>
                </c:pt>
                <c:pt idx="2204">
                  <c:v>-8.9831034479999996</c:v>
                </c:pt>
                <c:pt idx="2205">
                  <c:v>-8.9803448279999998</c:v>
                </c:pt>
                <c:pt idx="2206">
                  <c:v>-8.9775862069999999</c:v>
                </c:pt>
                <c:pt idx="2207">
                  <c:v>-8.974827586</c:v>
                </c:pt>
                <c:pt idx="2208">
                  <c:v>-9.0058620690000009</c:v>
                </c:pt>
                <c:pt idx="2209">
                  <c:v>-9.0017241380000002</c:v>
                </c:pt>
                <c:pt idx="2210">
                  <c:v>-9.0165517239999993</c:v>
                </c:pt>
                <c:pt idx="2211">
                  <c:v>-9.0234482759999999</c:v>
                </c:pt>
                <c:pt idx="2212">
                  <c:v>-8.9937931029999998</c:v>
                </c:pt>
                <c:pt idx="2213">
                  <c:v>-8.9948275859999995</c:v>
                </c:pt>
                <c:pt idx="2214">
                  <c:v>-9.0072413789999999</c:v>
                </c:pt>
                <c:pt idx="2215">
                  <c:v>-9.0355172410000009</c:v>
                </c:pt>
                <c:pt idx="2216">
                  <c:v>-9.0272413789999995</c:v>
                </c:pt>
                <c:pt idx="2217">
                  <c:v>-9.036896552</c:v>
                </c:pt>
                <c:pt idx="2218">
                  <c:v>-9.0420689660000004</c:v>
                </c:pt>
                <c:pt idx="2219">
                  <c:v>-9.045862069</c:v>
                </c:pt>
                <c:pt idx="2220">
                  <c:v>-9.0537931030000003</c:v>
                </c:pt>
                <c:pt idx="2221">
                  <c:v>-9.0644827590000006</c:v>
                </c:pt>
                <c:pt idx="2222">
                  <c:v>-9.062068966</c:v>
                </c:pt>
                <c:pt idx="2223">
                  <c:v>-9.0444827589999992</c:v>
                </c:pt>
                <c:pt idx="2224">
                  <c:v>-9.0472413790000008</c:v>
                </c:pt>
                <c:pt idx="2225">
                  <c:v>-9.0472413790000008</c:v>
                </c:pt>
                <c:pt idx="2226">
                  <c:v>-9.045862069</c:v>
                </c:pt>
                <c:pt idx="2227">
                  <c:v>-9.0596551719999994</c:v>
                </c:pt>
                <c:pt idx="2228">
                  <c:v>-9.0772413790000002</c:v>
                </c:pt>
                <c:pt idx="2229">
                  <c:v>-9.0882758619999997</c:v>
                </c:pt>
                <c:pt idx="2230">
                  <c:v>-9.0896551720000005</c:v>
                </c:pt>
                <c:pt idx="2231">
                  <c:v>-9.0910344829999996</c:v>
                </c:pt>
                <c:pt idx="2232">
                  <c:v>-9.0979310340000001</c:v>
                </c:pt>
                <c:pt idx="2233">
                  <c:v>-9.1117241379999996</c:v>
                </c:pt>
                <c:pt idx="2234">
                  <c:v>-9.1186206900000002</c:v>
                </c:pt>
                <c:pt idx="2235">
                  <c:v>-9.1227586209999991</c:v>
                </c:pt>
                <c:pt idx="2236">
                  <c:v>-9.1051724140000001</c:v>
                </c:pt>
                <c:pt idx="2237">
                  <c:v>-9.0565517240000002</c:v>
                </c:pt>
                <c:pt idx="2238">
                  <c:v>-9.0606896549999991</c:v>
                </c:pt>
                <c:pt idx="2239">
                  <c:v>-9.0634482760000008</c:v>
                </c:pt>
                <c:pt idx="2240">
                  <c:v>-9.0648275859999998</c:v>
                </c:pt>
                <c:pt idx="2241">
                  <c:v>-9.0944827589999999</c:v>
                </c:pt>
                <c:pt idx="2242">
                  <c:v>-9.1082758619999993</c:v>
                </c:pt>
                <c:pt idx="2243">
                  <c:v>-9.1175862070000004</c:v>
                </c:pt>
                <c:pt idx="2244">
                  <c:v>-9.1041379310000003</c:v>
                </c:pt>
                <c:pt idx="2245">
                  <c:v>-9.1165517240000007</c:v>
                </c:pt>
                <c:pt idx="2246">
                  <c:v>-9.1041379310000003</c:v>
                </c:pt>
                <c:pt idx="2247">
                  <c:v>-9.0758620689999994</c:v>
                </c:pt>
                <c:pt idx="2248">
                  <c:v>-9.0582758620000003</c:v>
                </c:pt>
                <c:pt idx="2249">
                  <c:v>-9.0555172410000004</c:v>
                </c:pt>
                <c:pt idx="2250">
                  <c:v>-9.0527586210000006</c:v>
                </c:pt>
                <c:pt idx="2251">
                  <c:v>-9.0486206899999999</c:v>
                </c:pt>
                <c:pt idx="2252">
                  <c:v>-9.0768965519999991</c:v>
                </c:pt>
                <c:pt idx="2253">
                  <c:v>-9.0796551720000007</c:v>
                </c:pt>
                <c:pt idx="2254">
                  <c:v>-9.0972413789999997</c:v>
                </c:pt>
                <c:pt idx="2255">
                  <c:v>-9.1162068969999996</c:v>
                </c:pt>
                <c:pt idx="2256">
                  <c:v>-9.1189655169999995</c:v>
                </c:pt>
                <c:pt idx="2257">
                  <c:v>-9.1175862070000004</c:v>
                </c:pt>
                <c:pt idx="2258">
                  <c:v>-9.0903448279999992</c:v>
                </c:pt>
                <c:pt idx="2259">
                  <c:v>-9.0658620689999996</c:v>
                </c:pt>
                <c:pt idx="2260">
                  <c:v>-9.0634482760000008</c:v>
                </c:pt>
                <c:pt idx="2261">
                  <c:v>-9.0486206899999999</c:v>
                </c:pt>
                <c:pt idx="2262">
                  <c:v>-9.0472413790000008</c:v>
                </c:pt>
                <c:pt idx="2263">
                  <c:v>-9.0537931030000003</c:v>
                </c:pt>
                <c:pt idx="2264">
                  <c:v>-9.0617241380000007</c:v>
                </c:pt>
                <c:pt idx="2265">
                  <c:v>-9.0820689659999996</c:v>
                </c:pt>
                <c:pt idx="2266">
                  <c:v>-9.0968965520000005</c:v>
                </c:pt>
                <c:pt idx="2267">
                  <c:v>-9.0793103449999997</c:v>
                </c:pt>
                <c:pt idx="2268">
                  <c:v>-9.0686206899999995</c:v>
                </c:pt>
                <c:pt idx="2269">
                  <c:v>-9.0686206899999995</c:v>
                </c:pt>
                <c:pt idx="2270">
                  <c:v>-9.0646428570000008</c:v>
                </c:pt>
                <c:pt idx="2271">
                  <c:v>-9.0574999999999992</c:v>
                </c:pt>
                <c:pt idx="2272">
                  <c:v>-9.0378571430000001</c:v>
                </c:pt>
                <c:pt idx="2273">
                  <c:v>-9.0196428569999991</c:v>
                </c:pt>
                <c:pt idx="2274">
                  <c:v>-9.0024999999999995</c:v>
                </c:pt>
                <c:pt idx="2275">
                  <c:v>-8.9996428569999996</c:v>
                </c:pt>
                <c:pt idx="2276">
                  <c:v>-9.0135714290000006</c:v>
                </c:pt>
                <c:pt idx="2277">
                  <c:v>-9.0337037040000006</c:v>
                </c:pt>
                <c:pt idx="2278">
                  <c:v>-9.0373076920000006</c:v>
                </c:pt>
                <c:pt idx="2279">
                  <c:v>-9.0427999999999997</c:v>
                </c:pt>
                <c:pt idx="2280">
                  <c:v>-9.016</c:v>
                </c:pt>
                <c:pt idx="2281">
                  <c:v>-8.9971999999999994</c:v>
                </c:pt>
                <c:pt idx="2282">
                  <c:v>-8.9892000000000003</c:v>
                </c:pt>
                <c:pt idx="2283">
                  <c:v>-8.9656000000000002</c:v>
                </c:pt>
                <c:pt idx="2284">
                  <c:v>-8.9608000000000008</c:v>
                </c:pt>
                <c:pt idx="2285">
                  <c:v>-8.943333333</c:v>
                </c:pt>
                <c:pt idx="2286">
                  <c:v>-8.9320833329999996</c:v>
                </c:pt>
                <c:pt idx="2287">
                  <c:v>-8.974583333</c:v>
                </c:pt>
                <c:pt idx="2288">
                  <c:v>-8.9975000000000005</c:v>
                </c:pt>
                <c:pt idx="2289">
                  <c:v>-9.0120833329999996</c:v>
                </c:pt>
                <c:pt idx="2290">
                  <c:v>-9.0104166669999994</c:v>
                </c:pt>
                <c:pt idx="2291">
                  <c:v>-8.9858333330000004</c:v>
                </c:pt>
                <c:pt idx="2292">
                  <c:v>-8.9616666669999994</c:v>
                </c:pt>
                <c:pt idx="2293">
                  <c:v>-8.9470833330000001</c:v>
                </c:pt>
                <c:pt idx="2294">
                  <c:v>-8.9583333330000006</c:v>
                </c:pt>
                <c:pt idx="2295">
                  <c:v>-8.9762500000000003</c:v>
                </c:pt>
                <c:pt idx="2296">
                  <c:v>-8.9975000000000005</c:v>
                </c:pt>
                <c:pt idx="2297">
                  <c:v>-8.9908333329999994</c:v>
                </c:pt>
                <c:pt idx="2298">
                  <c:v>-8.9729166669999998</c:v>
                </c:pt>
                <c:pt idx="2299">
                  <c:v>-8.9575999999999993</c:v>
                </c:pt>
                <c:pt idx="2300">
                  <c:v>-8.9372000000000007</c:v>
                </c:pt>
                <c:pt idx="2301">
                  <c:v>-8.9512</c:v>
                </c:pt>
                <c:pt idx="2302">
                  <c:v>-8.9619999999999997</c:v>
                </c:pt>
                <c:pt idx="2303">
                  <c:v>-8.9779999999999998</c:v>
                </c:pt>
                <c:pt idx="2304">
                  <c:v>-8.9779999999999998</c:v>
                </c:pt>
                <c:pt idx="2305">
                  <c:v>-8.9608000000000008</c:v>
                </c:pt>
                <c:pt idx="2306">
                  <c:v>-8.9557692309999997</c:v>
                </c:pt>
                <c:pt idx="2307">
                  <c:v>-8.9596296300000002</c:v>
                </c:pt>
                <c:pt idx="2308">
                  <c:v>-8.9646428569999994</c:v>
                </c:pt>
                <c:pt idx="2309">
                  <c:v>-8.98</c:v>
                </c:pt>
                <c:pt idx="2310">
                  <c:v>-8.9885714290000003</c:v>
                </c:pt>
                <c:pt idx="2311">
                  <c:v>-8.9942857140000001</c:v>
                </c:pt>
                <c:pt idx="2312">
                  <c:v>-8.9885714290000003</c:v>
                </c:pt>
                <c:pt idx="2313">
                  <c:v>-8.9732142859999993</c:v>
                </c:pt>
                <c:pt idx="2314">
                  <c:v>-8.9706896549999993</c:v>
                </c:pt>
                <c:pt idx="2315">
                  <c:v>-8.9882758620000001</c:v>
                </c:pt>
                <c:pt idx="2316">
                  <c:v>-8.974827586</c:v>
                </c:pt>
                <c:pt idx="2317">
                  <c:v>-8.9855172410000002</c:v>
                </c:pt>
                <c:pt idx="2318">
                  <c:v>-8.9772413790000005</c:v>
                </c:pt>
                <c:pt idx="2319">
                  <c:v>-8.9651724139999995</c:v>
                </c:pt>
                <c:pt idx="2320">
                  <c:v>-8.9596551719999997</c:v>
                </c:pt>
                <c:pt idx="2321">
                  <c:v>-8.9662068969999993</c:v>
                </c:pt>
                <c:pt idx="2322">
                  <c:v>-8.9972413790000001</c:v>
                </c:pt>
                <c:pt idx="2323">
                  <c:v>-9.0082758619999996</c:v>
                </c:pt>
                <c:pt idx="2324">
                  <c:v>-9.0272413789999995</c:v>
                </c:pt>
                <c:pt idx="2325">
                  <c:v>-9.0327586209999993</c:v>
                </c:pt>
                <c:pt idx="2326">
                  <c:v>-9.0272413789999995</c:v>
                </c:pt>
                <c:pt idx="2327">
                  <c:v>-9.0272413789999995</c:v>
                </c:pt>
                <c:pt idx="2328">
                  <c:v>-9.0475862070000002</c:v>
                </c:pt>
                <c:pt idx="2329">
                  <c:v>-9.0734482760000006</c:v>
                </c:pt>
                <c:pt idx="2330">
                  <c:v>-9.0803448279999994</c:v>
                </c:pt>
                <c:pt idx="2331">
                  <c:v>-9.0979310340000001</c:v>
                </c:pt>
                <c:pt idx="2332">
                  <c:v>-9.0841379310000008</c:v>
                </c:pt>
                <c:pt idx="2333">
                  <c:v>-9.0775862069999995</c:v>
                </c:pt>
                <c:pt idx="2334">
                  <c:v>-9.0803448279999994</c:v>
                </c:pt>
                <c:pt idx="2335">
                  <c:v>-9.0789655170000003</c:v>
                </c:pt>
                <c:pt idx="2336">
                  <c:v>-9.0655172410000002</c:v>
                </c:pt>
                <c:pt idx="2337">
                  <c:v>-9.0575862069999999</c:v>
                </c:pt>
                <c:pt idx="2338">
                  <c:v>-9.0589655170000007</c:v>
                </c:pt>
                <c:pt idx="2339">
                  <c:v>-9.0506896549999993</c:v>
                </c:pt>
                <c:pt idx="2340">
                  <c:v>-9.0465517240000004</c:v>
                </c:pt>
                <c:pt idx="2341">
                  <c:v>-9.0465517240000004</c:v>
                </c:pt>
                <c:pt idx="2342">
                  <c:v>-9.0572413790000006</c:v>
                </c:pt>
                <c:pt idx="2343">
                  <c:v>-9.0572413790000006</c:v>
                </c:pt>
                <c:pt idx="2344">
                  <c:v>-9.0396551719999998</c:v>
                </c:pt>
                <c:pt idx="2345">
                  <c:v>-9.0327586209999993</c:v>
                </c:pt>
                <c:pt idx="2346">
                  <c:v>-9.0179310340000001</c:v>
                </c:pt>
                <c:pt idx="2347">
                  <c:v>-9.0192857140000005</c:v>
                </c:pt>
                <c:pt idx="2348">
                  <c:v>-9.0260714289999999</c:v>
                </c:pt>
                <c:pt idx="2349">
                  <c:v>-9.0371428569999992</c:v>
                </c:pt>
                <c:pt idx="2350">
                  <c:v>-9.0342857139999992</c:v>
                </c:pt>
                <c:pt idx="2351">
                  <c:v>-9.0103571430000002</c:v>
                </c:pt>
                <c:pt idx="2352">
                  <c:v>-8.9907142859999993</c:v>
                </c:pt>
                <c:pt idx="2353">
                  <c:v>-8.9528571429999992</c:v>
                </c:pt>
                <c:pt idx="2354">
                  <c:v>-8.9332142860000001</c:v>
                </c:pt>
                <c:pt idx="2355">
                  <c:v>-8.9321428570000005</c:v>
                </c:pt>
                <c:pt idx="2356">
                  <c:v>-8.940357143</c:v>
                </c:pt>
                <c:pt idx="2357">
                  <c:v>-8.9375</c:v>
                </c:pt>
                <c:pt idx="2358">
                  <c:v>-8.9317857140000001</c:v>
                </c:pt>
                <c:pt idx="2359">
                  <c:v>-8.9260714290000003</c:v>
                </c:pt>
                <c:pt idx="2360">
                  <c:v>-8.9039285709999998</c:v>
                </c:pt>
                <c:pt idx="2361">
                  <c:v>-8.8857142860000007</c:v>
                </c:pt>
                <c:pt idx="2362">
                  <c:v>-8.8925000000000001</c:v>
                </c:pt>
                <c:pt idx="2363">
                  <c:v>-8.9121428569999992</c:v>
                </c:pt>
                <c:pt idx="2364">
                  <c:v>-8.9189285710000004</c:v>
                </c:pt>
                <c:pt idx="2365">
                  <c:v>-8.9442857139999994</c:v>
                </c:pt>
                <c:pt idx="2366">
                  <c:v>-8.9496428570000006</c:v>
                </c:pt>
                <c:pt idx="2367">
                  <c:v>-8.9414285709999994</c:v>
                </c:pt>
                <c:pt idx="2368">
                  <c:v>-8.9289285710000001</c:v>
                </c:pt>
                <c:pt idx="2369">
                  <c:v>-8.9332142860000001</c:v>
                </c:pt>
                <c:pt idx="2370">
                  <c:v>-8.9389285709999999</c:v>
                </c:pt>
                <c:pt idx="2371">
                  <c:v>-8.9332142860000001</c:v>
                </c:pt>
                <c:pt idx="2372">
                  <c:v>-8.9542857139999992</c:v>
                </c:pt>
                <c:pt idx="2373">
                  <c:v>-8.9528571429999992</c:v>
                </c:pt>
                <c:pt idx="2374">
                  <c:v>-8.9571428569999991</c:v>
                </c:pt>
                <c:pt idx="2375">
                  <c:v>-8.9532142859999997</c:v>
                </c:pt>
                <c:pt idx="2376">
                  <c:v>-8.9582758620000007</c:v>
                </c:pt>
                <c:pt idx="2377">
                  <c:v>-8.9772413790000005</c:v>
                </c:pt>
                <c:pt idx="2378">
                  <c:v>-8.98</c:v>
                </c:pt>
                <c:pt idx="2379">
                  <c:v>-8.9937931029999998</c:v>
                </c:pt>
                <c:pt idx="2380">
                  <c:v>-8.9942857140000001</c:v>
                </c:pt>
                <c:pt idx="2381">
                  <c:v>-8.997142857</c:v>
                </c:pt>
                <c:pt idx="2382">
                  <c:v>-9.0096428569999993</c:v>
                </c:pt>
                <c:pt idx="2383">
                  <c:v>-9.0207142860000005</c:v>
                </c:pt>
                <c:pt idx="2384">
                  <c:v>-9.0274999999999999</c:v>
                </c:pt>
                <c:pt idx="2385">
                  <c:v>-9.0303571429999998</c:v>
                </c:pt>
                <c:pt idx="2386">
                  <c:v>-9.0260714289999999</c:v>
                </c:pt>
                <c:pt idx="2387">
                  <c:v>-9.0175000000000001</c:v>
                </c:pt>
                <c:pt idx="2388">
                  <c:v>-9.0035714290000008</c:v>
                </c:pt>
                <c:pt idx="2389">
                  <c:v>-9.0007142859999991</c:v>
                </c:pt>
                <c:pt idx="2390">
                  <c:v>-9.0178571430000005</c:v>
                </c:pt>
                <c:pt idx="2391">
                  <c:v>-9.0178571430000005</c:v>
                </c:pt>
                <c:pt idx="2392">
                  <c:v>-9.0135714290000006</c:v>
                </c:pt>
                <c:pt idx="2393">
                  <c:v>-9.0178571430000005</c:v>
                </c:pt>
                <c:pt idx="2394">
                  <c:v>-9.0035714290000008</c:v>
                </c:pt>
                <c:pt idx="2395">
                  <c:v>-8.9910714289999998</c:v>
                </c:pt>
                <c:pt idx="2396">
                  <c:v>-8.9935714289999993</c:v>
                </c:pt>
                <c:pt idx="2397">
                  <c:v>-9.0021428570000008</c:v>
                </c:pt>
                <c:pt idx="2398">
                  <c:v>-8.9924999999999997</c:v>
                </c:pt>
                <c:pt idx="2399">
                  <c:v>-8.9882142859999998</c:v>
                </c:pt>
                <c:pt idx="2400">
                  <c:v>-8.9953571429999997</c:v>
                </c:pt>
                <c:pt idx="2401">
                  <c:v>-8.9785714290000005</c:v>
                </c:pt>
                <c:pt idx="2402">
                  <c:v>-8.9728571430000006</c:v>
                </c:pt>
                <c:pt idx="2403">
                  <c:v>-8.9546428569999996</c:v>
                </c:pt>
                <c:pt idx="2404">
                  <c:v>-8.9642857140000007</c:v>
                </c:pt>
                <c:pt idx="2405">
                  <c:v>-8.9546428569999996</c:v>
                </c:pt>
                <c:pt idx="2406">
                  <c:v>-8.9392857140000004</c:v>
                </c:pt>
                <c:pt idx="2407">
                  <c:v>-8.9450000000000003</c:v>
                </c:pt>
                <c:pt idx="2408">
                  <c:v>-8.9335714290000006</c:v>
                </c:pt>
                <c:pt idx="2409">
                  <c:v>-8.9434482759999998</c:v>
                </c:pt>
                <c:pt idx="2410">
                  <c:v>-8.9351724140000002</c:v>
                </c:pt>
                <c:pt idx="2411">
                  <c:v>-8.9393103450000009</c:v>
                </c:pt>
                <c:pt idx="2412">
                  <c:v>-8.9393103450000009</c:v>
                </c:pt>
                <c:pt idx="2413">
                  <c:v>-8.9351724140000002</c:v>
                </c:pt>
                <c:pt idx="2414">
                  <c:v>-8.9458620690000004</c:v>
                </c:pt>
                <c:pt idx="2415">
                  <c:v>-8.9393103450000009</c:v>
                </c:pt>
                <c:pt idx="2416">
                  <c:v>-8.9420689660000008</c:v>
                </c:pt>
                <c:pt idx="2417">
                  <c:v>-8.9531034480000002</c:v>
                </c:pt>
                <c:pt idx="2418">
                  <c:v>-8.974827586</c:v>
                </c:pt>
                <c:pt idx="2419">
                  <c:v>-8.9855172410000002</c:v>
                </c:pt>
                <c:pt idx="2420">
                  <c:v>-8.9882758620000001</c:v>
                </c:pt>
                <c:pt idx="2421">
                  <c:v>-8.9896551720000009</c:v>
                </c:pt>
                <c:pt idx="2422">
                  <c:v>-8.9789655170000007</c:v>
                </c:pt>
                <c:pt idx="2423">
                  <c:v>-8.9803448279999998</c:v>
                </c:pt>
                <c:pt idx="2424">
                  <c:v>-8.9872413790000003</c:v>
                </c:pt>
                <c:pt idx="2425">
                  <c:v>-8.9765517240000001</c:v>
                </c:pt>
                <c:pt idx="2426">
                  <c:v>-8.9751724139999993</c:v>
                </c:pt>
                <c:pt idx="2427">
                  <c:v>-8.9696551719999995</c:v>
                </c:pt>
                <c:pt idx="2428">
                  <c:v>-8.9617241379999992</c:v>
                </c:pt>
                <c:pt idx="2429">
                  <c:v>-8.9589655169999993</c:v>
                </c:pt>
                <c:pt idx="2430">
                  <c:v>-8.9548275860000004</c:v>
                </c:pt>
                <c:pt idx="2431">
                  <c:v>-8.9751724139999993</c:v>
                </c:pt>
                <c:pt idx="2432">
                  <c:v>-8.9886206899999994</c:v>
                </c:pt>
                <c:pt idx="2433">
                  <c:v>-8.9844827590000005</c:v>
                </c:pt>
                <c:pt idx="2434">
                  <c:v>-8.9951724140000007</c:v>
                </c:pt>
                <c:pt idx="2435">
                  <c:v>-8.9937931029999998</c:v>
                </c:pt>
                <c:pt idx="2436">
                  <c:v>-8.991034483</c:v>
                </c:pt>
                <c:pt idx="2437">
                  <c:v>-8.991034483</c:v>
                </c:pt>
                <c:pt idx="2438">
                  <c:v>-8.9789655170000007</c:v>
                </c:pt>
                <c:pt idx="2439">
                  <c:v>-8.9965517239999997</c:v>
                </c:pt>
                <c:pt idx="2440">
                  <c:v>-8.9868965519999993</c:v>
                </c:pt>
                <c:pt idx="2441">
                  <c:v>-8.9882758620000001</c:v>
                </c:pt>
                <c:pt idx="2442">
                  <c:v>-8.9896551720000009</c:v>
                </c:pt>
                <c:pt idx="2443">
                  <c:v>-8.9720689660000001</c:v>
                </c:pt>
                <c:pt idx="2444">
                  <c:v>-8.9841379309999994</c:v>
                </c:pt>
                <c:pt idx="2445">
                  <c:v>-8.9813793099999994</c:v>
                </c:pt>
                <c:pt idx="2446">
                  <c:v>-8.9865517239999999</c:v>
                </c:pt>
                <c:pt idx="2447">
                  <c:v>-8.9782758620000003</c:v>
                </c:pt>
                <c:pt idx="2448">
                  <c:v>-8.9686206899999998</c:v>
                </c:pt>
                <c:pt idx="2449">
                  <c:v>-8.9727586210000005</c:v>
                </c:pt>
                <c:pt idx="2450">
                  <c:v>-8.9700000000000006</c:v>
                </c:pt>
                <c:pt idx="2451">
                  <c:v>-8.9737931030000002</c:v>
                </c:pt>
                <c:pt idx="2452">
                  <c:v>-8.9779310339999991</c:v>
                </c:pt>
                <c:pt idx="2453">
                  <c:v>-8.9817241380000006</c:v>
                </c:pt>
                <c:pt idx="2454">
                  <c:v>-8.9913793099999992</c:v>
                </c:pt>
                <c:pt idx="2455">
                  <c:v>-8.9886206899999994</c:v>
                </c:pt>
                <c:pt idx="2456">
                  <c:v>-8.9803448279999998</c:v>
                </c:pt>
                <c:pt idx="2457">
                  <c:v>-8.9679310339999994</c:v>
                </c:pt>
                <c:pt idx="2458">
                  <c:v>-8.9572413789999992</c:v>
                </c:pt>
                <c:pt idx="2459">
                  <c:v>-8.9600000000000009</c:v>
                </c:pt>
                <c:pt idx="2460">
                  <c:v>-8.9558620690000001</c:v>
                </c:pt>
                <c:pt idx="2461">
                  <c:v>-8.9627586210000008</c:v>
                </c:pt>
                <c:pt idx="2462">
                  <c:v>-8.9668965519999997</c:v>
                </c:pt>
                <c:pt idx="2463">
                  <c:v>-8.9586206900000001</c:v>
                </c:pt>
                <c:pt idx="2464">
                  <c:v>-8.9437931030000009</c:v>
                </c:pt>
                <c:pt idx="2465">
                  <c:v>-8.9317241379999999</c:v>
                </c:pt>
                <c:pt idx="2466">
                  <c:v>-8.928965517</c:v>
                </c:pt>
                <c:pt idx="2467">
                  <c:v>-8.9248275859999993</c:v>
                </c:pt>
                <c:pt idx="2468">
                  <c:v>-8.9248275859999993</c:v>
                </c:pt>
                <c:pt idx="2469">
                  <c:v>-8.9317241379999999</c:v>
                </c:pt>
                <c:pt idx="2470">
                  <c:v>-8.9386206900000005</c:v>
                </c:pt>
                <c:pt idx="2471">
                  <c:v>-8.9371428569999996</c:v>
                </c:pt>
                <c:pt idx="2472">
                  <c:v>-8.9275000000000002</c:v>
                </c:pt>
                <c:pt idx="2473">
                  <c:v>-8.9203571430000004</c:v>
                </c:pt>
                <c:pt idx="2474">
                  <c:v>-8.9178571430000009</c:v>
                </c:pt>
                <c:pt idx="2475">
                  <c:v>-8.9096428569999997</c:v>
                </c:pt>
                <c:pt idx="2476">
                  <c:v>-8.9053571429999998</c:v>
                </c:pt>
                <c:pt idx="2477">
                  <c:v>-8.9096428569999997</c:v>
                </c:pt>
                <c:pt idx="2478">
                  <c:v>-8.9124999999999996</c:v>
                </c:pt>
                <c:pt idx="2479">
                  <c:v>-8.9082142859999998</c:v>
                </c:pt>
                <c:pt idx="2480">
                  <c:v>-8.9042857140000002</c:v>
                </c:pt>
                <c:pt idx="2481">
                  <c:v>-8.8985714290000004</c:v>
                </c:pt>
                <c:pt idx="2482">
                  <c:v>-8.8957142860000005</c:v>
                </c:pt>
                <c:pt idx="2483">
                  <c:v>-8.8996428569999999</c:v>
                </c:pt>
                <c:pt idx="2484">
                  <c:v>-8.9064285709999993</c:v>
                </c:pt>
                <c:pt idx="2485">
                  <c:v>-8.9232142860000003</c:v>
                </c:pt>
                <c:pt idx="2486">
                  <c:v>-8.9428571429999995</c:v>
                </c:pt>
                <c:pt idx="2487">
                  <c:v>-8.9457142859999994</c:v>
                </c:pt>
                <c:pt idx="2488">
                  <c:v>-8.9499999999999993</c:v>
                </c:pt>
                <c:pt idx="2489">
                  <c:v>-8.9585714289999991</c:v>
                </c:pt>
                <c:pt idx="2490">
                  <c:v>-8.9528571429999992</c:v>
                </c:pt>
                <c:pt idx="2491">
                  <c:v>-8.9471428569999993</c:v>
                </c:pt>
                <c:pt idx="2492">
                  <c:v>-8.9446428569999998</c:v>
                </c:pt>
                <c:pt idx="2493">
                  <c:v>-8.9417857139999999</c:v>
                </c:pt>
                <c:pt idx="2494">
                  <c:v>-8.9303571430000002</c:v>
                </c:pt>
                <c:pt idx="2495">
                  <c:v>-8.9164285710000009</c:v>
                </c:pt>
                <c:pt idx="2496">
                  <c:v>-8.9389285709999999</c:v>
                </c:pt>
                <c:pt idx="2497">
                  <c:v>-8.9292857140000006</c:v>
                </c:pt>
                <c:pt idx="2498">
                  <c:v>-8.9364285710000004</c:v>
                </c:pt>
                <c:pt idx="2499">
                  <c:v>-8.9435714290000004</c:v>
                </c:pt>
                <c:pt idx="2500">
                  <c:v>-8.9503448280000004</c:v>
                </c:pt>
                <c:pt idx="2501">
                  <c:v>-8.9786206899999996</c:v>
                </c:pt>
                <c:pt idx="2502">
                  <c:v>-8.9813793099999994</c:v>
                </c:pt>
                <c:pt idx="2503">
                  <c:v>-8.9934482760000005</c:v>
                </c:pt>
                <c:pt idx="2504">
                  <c:v>-9.0013793100000008</c:v>
                </c:pt>
                <c:pt idx="2505">
                  <c:v>-8.9893103449999998</c:v>
                </c:pt>
                <c:pt idx="2506">
                  <c:v>-8.9827586210000003</c:v>
                </c:pt>
                <c:pt idx="2507">
                  <c:v>-8.9651724139999995</c:v>
                </c:pt>
                <c:pt idx="2508">
                  <c:v>-8.9706896549999993</c:v>
                </c:pt>
                <c:pt idx="2509">
                  <c:v>-8.9827586210000003</c:v>
                </c:pt>
                <c:pt idx="2510">
                  <c:v>-8.9882758620000001</c:v>
                </c:pt>
                <c:pt idx="2511">
                  <c:v>-9.0048275859999993</c:v>
                </c:pt>
                <c:pt idx="2512">
                  <c:v>-9.0062068970000002</c:v>
                </c:pt>
                <c:pt idx="2513">
                  <c:v>-9.0103448279999991</c:v>
                </c:pt>
                <c:pt idx="2514">
                  <c:v>-9.0079310340000003</c:v>
                </c:pt>
                <c:pt idx="2515">
                  <c:v>-8.9944827590000003</c:v>
                </c:pt>
                <c:pt idx="2516">
                  <c:v>-9.0024137930000006</c:v>
                </c:pt>
                <c:pt idx="2517">
                  <c:v>-8.9917241380000004</c:v>
                </c:pt>
                <c:pt idx="2518">
                  <c:v>-8.979310345</c:v>
                </c:pt>
                <c:pt idx="2519">
                  <c:v>-8.9820689659999999</c:v>
                </c:pt>
                <c:pt idx="2520">
                  <c:v>-8.9806896550000008</c:v>
                </c:pt>
                <c:pt idx="2521">
                  <c:v>-8.99</c:v>
                </c:pt>
                <c:pt idx="2522">
                  <c:v>-9.0006896550000004</c:v>
                </c:pt>
                <c:pt idx="2523">
                  <c:v>-9.0237931029999991</c:v>
                </c:pt>
                <c:pt idx="2524">
                  <c:v>-9.0441379309999999</c:v>
                </c:pt>
                <c:pt idx="2525">
                  <c:v>-9.025172414</c:v>
                </c:pt>
                <c:pt idx="2526">
                  <c:v>-9.0344827589999994</c:v>
                </c:pt>
                <c:pt idx="2527">
                  <c:v>-9.0196551720000002</c:v>
                </c:pt>
                <c:pt idx="2528">
                  <c:v>-8.9993103449999996</c:v>
                </c:pt>
                <c:pt idx="2529">
                  <c:v>-8.9951724140000007</c:v>
                </c:pt>
                <c:pt idx="2530">
                  <c:v>-8.9724137929999994</c:v>
                </c:pt>
                <c:pt idx="2531">
                  <c:v>-8.9696551719999995</c:v>
                </c:pt>
                <c:pt idx="2532">
                  <c:v>-8.9641379309999998</c:v>
                </c:pt>
                <c:pt idx="2533">
                  <c:v>-8.9627586210000008</c:v>
                </c:pt>
                <c:pt idx="2534">
                  <c:v>-8.9775862069999999</c:v>
                </c:pt>
                <c:pt idx="2535">
                  <c:v>-8.9720689660000001</c:v>
                </c:pt>
                <c:pt idx="2536">
                  <c:v>-8.9813793099999994</c:v>
                </c:pt>
                <c:pt idx="2537">
                  <c:v>-8.9855172410000002</c:v>
                </c:pt>
                <c:pt idx="2538">
                  <c:v>-8.9786206899999996</c:v>
                </c:pt>
                <c:pt idx="2539">
                  <c:v>-8.9868965519999993</c:v>
                </c:pt>
                <c:pt idx="2540">
                  <c:v>-8.9693103450000002</c:v>
                </c:pt>
                <c:pt idx="2541">
                  <c:v>-8.9627586210000008</c:v>
                </c:pt>
                <c:pt idx="2542">
                  <c:v>-8.9479310339999998</c:v>
                </c:pt>
                <c:pt idx="2543">
                  <c:v>-8.9503448280000004</c:v>
                </c:pt>
                <c:pt idx="2544">
                  <c:v>-8.9762068970000009</c:v>
                </c:pt>
                <c:pt idx="2545">
                  <c:v>-8.9720689660000001</c:v>
                </c:pt>
                <c:pt idx="2546">
                  <c:v>-8.9934482760000005</c:v>
                </c:pt>
                <c:pt idx="2547">
                  <c:v>-8.9975862069999994</c:v>
                </c:pt>
                <c:pt idx="2548">
                  <c:v>-8.9855172410000002</c:v>
                </c:pt>
                <c:pt idx="2549">
                  <c:v>-8.9803448279999998</c:v>
                </c:pt>
                <c:pt idx="2550">
                  <c:v>-8.9762068970000009</c:v>
                </c:pt>
                <c:pt idx="2551">
                  <c:v>-8.9927586210000001</c:v>
                </c:pt>
                <c:pt idx="2552">
                  <c:v>-8.99</c:v>
                </c:pt>
                <c:pt idx="2553">
                  <c:v>-9.0006896550000004</c:v>
                </c:pt>
                <c:pt idx="2554">
                  <c:v>-9.0127586209999997</c:v>
                </c:pt>
                <c:pt idx="2555">
                  <c:v>-9.0058620690000009</c:v>
                </c:pt>
                <c:pt idx="2556">
                  <c:v>-9.0137931029999994</c:v>
                </c:pt>
                <c:pt idx="2557">
                  <c:v>-9.0189655169999998</c:v>
                </c:pt>
                <c:pt idx="2558">
                  <c:v>-9.0231034480000005</c:v>
                </c:pt>
                <c:pt idx="2559">
                  <c:v>-9.0255172409999993</c:v>
                </c:pt>
                <c:pt idx="2560">
                  <c:v>-9.0217241379999997</c:v>
                </c:pt>
                <c:pt idx="2561">
                  <c:v>-9.0189655169999998</c:v>
                </c:pt>
                <c:pt idx="2562">
                  <c:v>-9.0124137930000003</c:v>
                </c:pt>
                <c:pt idx="2563">
                  <c:v>-9.0082758619999996</c:v>
                </c:pt>
                <c:pt idx="2564">
                  <c:v>-9.0068965520000006</c:v>
                </c:pt>
                <c:pt idx="2565">
                  <c:v>-9.0124137930000003</c:v>
                </c:pt>
                <c:pt idx="2566">
                  <c:v>-9.0124137930000003</c:v>
                </c:pt>
                <c:pt idx="2567">
                  <c:v>-9.0165517239999993</c:v>
                </c:pt>
                <c:pt idx="2568">
                  <c:v>-9.0189655169999998</c:v>
                </c:pt>
                <c:pt idx="2569">
                  <c:v>-9.02</c:v>
                </c:pt>
                <c:pt idx="2570">
                  <c:v>-9.0293103450000007</c:v>
                </c:pt>
                <c:pt idx="2571">
                  <c:v>-9.0334482759999997</c:v>
                </c:pt>
                <c:pt idx="2572">
                  <c:v>-9.0403448280000003</c:v>
                </c:pt>
                <c:pt idx="2573">
                  <c:v>-9.0389655169999994</c:v>
                </c:pt>
                <c:pt idx="2574">
                  <c:v>-9.0417241379999993</c:v>
                </c:pt>
                <c:pt idx="2575">
                  <c:v>-9.0351724139999998</c:v>
                </c:pt>
                <c:pt idx="2576">
                  <c:v>-9.029655172</c:v>
                </c:pt>
                <c:pt idx="2577">
                  <c:v>-9.0282758619999992</c:v>
                </c:pt>
                <c:pt idx="2578">
                  <c:v>-9.029655172</c:v>
                </c:pt>
                <c:pt idx="2579">
                  <c:v>-9.0189655169999998</c:v>
                </c:pt>
                <c:pt idx="2580">
                  <c:v>-9.0134482760000001</c:v>
                </c:pt>
                <c:pt idx="2581">
                  <c:v>-9.016206897</c:v>
                </c:pt>
                <c:pt idx="2582">
                  <c:v>-9.0110344829999995</c:v>
                </c:pt>
                <c:pt idx="2583">
                  <c:v>-9.0179310340000001</c:v>
                </c:pt>
                <c:pt idx="2584">
                  <c:v>-9.0193103449999992</c:v>
                </c:pt>
                <c:pt idx="2585">
                  <c:v>-9.0165517239999993</c:v>
                </c:pt>
                <c:pt idx="2586">
                  <c:v>-9.0072413789999999</c:v>
                </c:pt>
                <c:pt idx="2587">
                  <c:v>-9.0044827590000001</c:v>
                </c:pt>
                <c:pt idx="2588">
                  <c:v>-8.9979310340000005</c:v>
                </c:pt>
                <c:pt idx="2589">
                  <c:v>-8.9937931029999998</c:v>
                </c:pt>
                <c:pt idx="2590">
                  <c:v>-8.991034483</c:v>
                </c:pt>
                <c:pt idx="2591">
                  <c:v>-8.9962068970000004</c:v>
                </c:pt>
                <c:pt idx="2592">
                  <c:v>-8.9989655170000002</c:v>
                </c:pt>
                <c:pt idx="2593">
                  <c:v>-9.0151724140000002</c:v>
                </c:pt>
                <c:pt idx="2594">
                  <c:v>-9.0151724140000002</c:v>
                </c:pt>
                <c:pt idx="2595">
                  <c:v>-9.0124137930000003</c:v>
                </c:pt>
                <c:pt idx="2596">
                  <c:v>-8.9989655170000002</c:v>
                </c:pt>
                <c:pt idx="2597">
                  <c:v>-8.9693103450000002</c:v>
                </c:pt>
                <c:pt idx="2598">
                  <c:v>-8.9600000000000009</c:v>
                </c:pt>
                <c:pt idx="2599">
                  <c:v>-8.9558620690000001</c:v>
                </c:pt>
                <c:pt idx="2600">
                  <c:v>-8.9651724139999995</c:v>
                </c:pt>
                <c:pt idx="2601">
                  <c:v>-8.9624137929999996</c:v>
                </c:pt>
                <c:pt idx="2602">
                  <c:v>-8.9555172410000008</c:v>
                </c:pt>
                <c:pt idx="2603">
                  <c:v>-8.9582758620000007</c:v>
                </c:pt>
                <c:pt idx="2604">
                  <c:v>-8.9513793100000001</c:v>
                </c:pt>
                <c:pt idx="2605">
                  <c:v>-8.9475862070000005</c:v>
                </c:pt>
                <c:pt idx="2606">
                  <c:v>-8.9596551719999997</c:v>
                </c:pt>
                <c:pt idx="2607">
                  <c:v>-8.970344828</c:v>
                </c:pt>
                <c:pt idx="2608">
                  <c:v>-8.9772413790000005</c:v>
                </c:pt>
                <c:pt idx="2609">
                  <c:v>-8.9731034479999998</c:v>
                </c:pt>
                <c:pt idx="2610">
                  <c:v>-8.9744827590000007</c:v>
                </c:pt>
                <c:pt idx="2611">
                  <c:v>-8.9648275860000002</c:v>
                </c:pt>
                <c:pt idx="2612">
                  <c:v>-8.9472413789999994</c:v>
                </c:pt>
                <c:pt idx="2613">
                  <c:v>-8.9458620690000004</c:v>
                </c:pt>
                <c:pt idx="2614">
                  <c:v>-8.954137931</c:v>
                </c:pt>
                <c:pt idx="2615">
                  <c:v>-8.9648275860000002</c:v>
                </c:pt>
                <c:pt idx="2616">
                  <c:v>-8.9662068969999993</c:v>
                </c:pt>
                <c:pt idx="2617">
                  <c:v>-8.9768965519999995</c:v>
                </c:pt>
                <c:pt idx="2618">
                  <c:v>-8.9862068970000006</c:v>
                </c:pt>
                <c:pt idx="2619">
                  <c:v>-8.9889655170000005</c:v>
                </c:pt>
                <c:pt idx="2620">
                  <c:v>-8.983793103</c:v>
                </c:pt>
                <c:pt idx="2621">
                  <c:v>-8.983793103</c:v>
                </c:pt>
                <c:pt idx="2622">
                  <c:v>-8.9768965519999995</c:v>
                </c:pt>
                <c:pt idx="2623">
                  <c:v>-8.9686206899999998</c:v>
                </c:pt>
                <c:pt idx="2624">
                  <c:v>-8.9700000000000006</c:v>
                </c:pt>
                <c:pt idx="2625">
                  <c:v>-8.9820689659999999</c:v>
                </c:pt>
                <c:pt idx="2626">
                  <c:v>-8.9941379309999991</c:v>
                </c:pt>
                <c:pt idx="2627">
                  <c:v>-8.9955172409999999</c:v>
                </c:pt>
                <c:pt idx="2628">
                  <c:v>-9.0144827589999998</c:v>
                </c:pt>
                <c:pt idx="2629">
                  <c:v>-9.0241379310000003</c:v>
                </c:pt>
                <c:pt idx="2630">
                  <c:v>-9.0324137929999999</c:v>
                </c:pt>
                <c:pt idx="2631">
                  <c:v>-9.0365517240000006</c:v>
                </c:pt>
                <c:pt idx="2632">
                  <c:v>-9.0258620690000004</c:v>
                </c:pt>
                <c:pt idx="2633">
                  <c:v>-9.0137931029999994</c:v>
                </c:pt>
                <c:pt idx="2634">
                  <c:v>-9.0124137930000003</c:v>
                </c:pt>
                <c:pt idx="2635">
                  <c:v>-9.0220689660000009</c:v>
                </c:pt>
                <c:pt idx="2636">
                  <c:v>-9.0220689660000009</c:v>
                </c:pt>
                <c:pt idx="2637">
                  <c:v>-9.0313793100000002</c:v>
                </c:pt>
                <c:pt idx="2638">
                  <c:v>-9.0434482759999995</c:v>
                </c:pt>
                <c:pt idx="2639">
                  <c:v>-9.0341379310000001</c:v>
                </c:pt>
                <c:pt idx="2640">
                  <c:v>-9.0220689660000009</c:v>
                </c:pt>
                <c:pt idx="2641">
                  <c:v>-9.0137931029999994</c:v>
                </c:pt>
                <c:pt idx="2642">
                  <c:v>-9.0137931029999994</c:v>
                </c:pt>
                <c:pt idx="2643">
                  <c:v>-9.0050000000000008</c:v>
                </c:pt>
                <c:pt idx="2644">
                  <c:v>-9.0021428570000008</c:v>
                </c:pt>
                <c:pt idx="2645">
                  <c:v>-9.0078571430000007</c:v>
                </c:pt>
                <c:pt idx="2646">
                  <c:v>-9.0164285710000005</c:v>
                </c:pt>
                <c:pt idx="2647">
                  <c:v>-9.0250000000000004</c:v>
                </c:pt>
                <c:pt idx="2648">
                  <c:v>-9.0250000000000004</c:v>
                </c:pt>
                <c:pt idx="2649">
                  <c:v>-9.0289285709999998</c:v>
                </c:pt>
                <c:pt idx="2650">
                  <c:v>-9.0360714289999997</c:v>
                </c:pt>
                <c:pt idx="2651">
                  <c:v>-9.0350000000000001</c:v>
                </c:pt>
                <c:pt idx="2652">
                  <c:v>-9.0364285710000001</c:v>
                </c:pt>
                <c:pt idx="2653">
                  <c:v>-9.0292857140000002</c:v>
                </c:pt>
                <c:pt idx="2654">
                  <c:v>-9.0225000000000009</c:v>
                </c:pt>
                <c:pt idx="2655">
                  <c:v>-9.0253571430000008</c:v>
                </c:pt>
                <c:pt idx="2656">
                  <c:v>-9.0253571430000008</c:v>
                </c:pt>
                <c:pt idx="2657">
                  <c:v>-9.0057142859999999</c:v>
                </c:pt>
                <c:pt idx="2658">
                  <c:v>-8.9942857140000001</c:v>
                </c:pt>
                <c:pt idx="2659">
                  <c:v>-8.9774999999999991</c:v>
                </c:pt>
                <c:pt idx="2660">
                  <c:v>-8.9760714289999992</c:v>
                </c:pt>
                <c:pt idx="2661">
                  <c:v>-8.9857142860000003</c:v>
                </c:pt>
                <c:pt idx="2662">
                  <c:v>-9.0024999999999995</c:v>
                </c:pt>
                <c:pt idx="2663">
                  <c:v>-9.0107142860000007</c:v>
                </c:pt>
                <c:pt idx="2664">
                  <c:v>-8.9953571429999997</c:v>
                </c:pt>
                <c:pt idx="2665">
                  <c:v>-9.0121428570000006</c:v>
                </c:pt>
                <c:pt idx="2666">
                  <c:v>-9.0035714290000008</c:v>
                </c:pt>
                <c:pt idx="2667">
                  <c:v>-8.9967857139999996</c:v>
                </c:pt>
                <c:pt idx="2668">
                  <c:v>-9.0135714290000006</c:v>
                </c:pt>
                <c:pt idx="2669">
                  <c:v>-9.020357143</c:v>
                </c:pt>
                <c:pt idx="2670">
                  <c:v>-9.0457142860000008</c:v>
                </c:pt>
                <c:pt idx="2671">
                  <c:v>-9.0317857139999997</c:v>
                </c:pt>
                <c:pt idx="2672">
                  <c:v>-9.0396551719999998</c:v>
                </c:pt>
                <c:pt idx="2673">
                  <c:v>-9.0520689660000002</c:v>
                </c:pt>
                <c:pt idx="2674">
                  <c:v>-9.0396551719999998</c:v>
                </c:pt>
                <c:pt idx="2675">
                  <c:v>-9.0517241380000009</c:v>
                </c:pt>
                <c:pt idx="2676">
                  <c:v>-9.0434482759999995</c:v>
                </c:pt>
                <c:pt idx="2677">
                  <c:v>-9.0475862070000002</c:v>
                </c:pt>
                <c:pt idx="2678">
                  <c:v>-8.7393103449999998</c:v>
                </c:pt>
                <c:pt idx="2679">
                  <c:v>-8.4348275860000008</c:v>
                </c:pt>
                <c:pt idx="2680">
                  <c:v>-8.2210344830000004</c:v>
                </c:pt>
                <c:pt idx="2681">
                  <c:v>-8.1953571430000007</c:v>
                </c:pt>
                <c:pt idx="2682">
                  <c:v>-8.2149999999999999</c:v>
                </c:pt>
                <c:pt idx="2683">
                  <c:v>-8.0549999999999997</c:v>
                </c:pt>
                <c:pt idx="2684">
                  <c:v>-8.3253571429999997</c:v>
                </c:pt>
                <c:pt idx="2685">
                  <c:v>-8.7303571430000009</c:v>
                </c:pt>
                <c:pt idx="2686">
                  <c:v>-9.1242857140000009</c:v>
                </c:pt>
                <c:pt idx="2687">
                  <c:v>-9.5182142859999992</c:v>
                </c:pt>
                <c:pt idx="2688">
                  <c:v>-9.9175000000000004</c:v>
                </c:pt>
                <c:pt idx="2689">
                  <c:v>-9.8039285710000001</c:v>
                </c:pt>
                <c:pt idx="2690">
                  <c:v>-9.5</c:v>
                </c:pt>
                <c:pt idx="2691">
                  <c:v>-9.4889285710000006</c:v>
                </c:pt>
                <c:pt idx="2692">
                  <c:v>-9.8828571430000007</c:v>
                </c:pt>
                <c:pt idx="2693">
                  <c:v>-10.28214286</c:v>
                </c:pt>
                <c:pt idx="2694">
                  <c:v>-10.307037040000001</c:v>
                </c:pt>
                <c:pt idx="2695">
                  <c:v>-10.361153850000001</c:v>
                </c:pt>
                <c:pt idx="2696">
                  <c:v>-10.463461540000001</c:v>
                </c:pt>
                <c:pt idx="2697">
                  <c:v>-10.27923077</c:v>
                </c:pt>
                <c:pt idx="2698">
                  <c:v>-10.06653846</c:v>
                </c:pt>
                <c:pt idx="2699">
                  <c:v>-10.046923079999999</c:v>
                </c:pt>
                <c:pt idx="2700">
                  <c:v>-10.01692308</c:v>
                </c:pt>
                <c:pt idx="2701">
                  <c:v>-9.9430769229999996</c:v>
                </c:pt>
                <c:pt idx="2702">
                  <c:v>-9.6819230770000004</c:v>
                </c:pt>
                <c:pt idx="2703">
                  <c:v>-9.7576923079999993</c:v>
                </c:pt>
                <c:pt idx="2704">
                  <c:v>-9.7607692309999994</c:v>
                </c:pt>
                <c:pt idx="2705">
                  <c:v>-10.185</c:v>
                </c:pt>
                <c:pt idx="2706">
                  <c:v>-10.078076920000001</c:v>
                </c:pt>
                <c:pt idx="2707">
                  <c:v>-10.84923077</c:v>
                </c:pt>
                <c:pt idx="2708">
                  <c:v>-11.015384620000001</c:v>
                </c:pt>
                <c:pt idx="2709">
                  <c:v>-11.00307692</c:v>
                </c:pt>
                <c:pt idx="2710">
                  <c:v>-10.878888890000001</c:v>
                </c:pt>
                <c:pt idx="2711">
                  <c:v>-10.930769229999999</c:v>
                </c:pt>
                <c:pt idx="2712">
                  <c:v>-11.533076919999999</c:v>
                </c:pt>
                <c:pt idx="2713">
                  <c:v>-11.572307690000001</c:v>
                </c:pt>
                <c:pt idx="2714">
                  <c:v>-10.863076919999999</c:v>
                </c:pt>
                <c:pt idx="2715">
                  <c:v>-10.86153846</c:v>
                </c:pt>
                <c:pt idx="2716">
                  <c:v>-10.24730769</c:v>
                </c:pt>
                <c:pt idx="2717">
                  <c:v>-10.248461539999999</c:v>
                </c:pt>
                <c:pt idx="2718">
                  <c:v>-10.11884615</c:v>
                </c:pt>
                <c:pt idx="2719">
                  <c:v>-10.86884615</c:v>
                </c:pt>
                <c:pt idx="2720">
                  <c:v>-10.67692308</c:v>
                </c:pt>
                <c:pt idx="2721">
                  <c:v>-10.482307690000001</c:v>
                </c:pt>
                <c:pt idx="2722">
                  <c:v>-10.290384619999999</c:v>
                </c:pt>
                <c:pt idx="2723">
                  <c:v>-10.650370369999999</c:v>
                </c:pt>
                <c:pt idx="2724">
                  <c:v>-10.84571429</c:v>
                </c:pt>
                <c:pt idx="2725">
                  <c:v>-11.13464286</c:v>
                </c:pt>
                <c:pt idx="2726">
                  <c:v>-11.56214286</c:v>
                </c:pt>
                <c:pt idx="2727">
                  <c:v>-12.156428569999999</c:v>
                </c:pt>
                <c:pt idx="2728">
                  <c:v>-12.555714289999999</c:v>
                </c:pt>
                <c:pt idx="2729">
                  <c:v>-12.97321429</c:v>
                </c:pt>
                <c:pt idx="2730">
                  <c:v>-13.42571429</c:v>
                </c:pt>
                <c:pt idx="2731">
                  <c:v>-14.05214286</c:v>
                </c:pt>
                <c:pt idx="2732">
                  <c:v>-14.378571429999999</c:v>
                </c:pt>
                <c:pt idx="2733">
                  <c:v>-14.74714286</c:v>
                </c:pt>
                <c:pt idx="2734">
                  <c:v>-14.552222220000001</c:v>
                </c:pt>
                <c:pt idx="2735">
                  <c:v>-14.86884615</c:v>
                </c:pt>
                <c:pt idx="2736">
                  <c:v>-14.6632</c:v>
                </c:pt>
                <c:pt idx="2737">
                  <c:v>-14.537599999999999</c:v>
                </c:pt>
                <c:pt idx="2738">
                  <c:v>-15.0932</c:v>
                </c:pt>
                <c:pt idx="2739">
                  <c:v>-15.532400000000001</c:v>
                </c:pt>
                <c:pt idx="2740">
                  <c:v>-15.306153849999999</c:v>
                </c:pt>
                <c:pt idx="2741">
                  <c:v>-15.132307689999999</c:v>
                </c:pt>
                <c:pt idx="2742">
                  <c:v>-14.53038462</c:v>
                </c:pt>
                <c:pt idx="2743">
                  <c:v>-14.93</c:v>
                </c:pt>
                <c:pt idx="2744">
                  <c:v>-14.53923077</c:v>
                </c:pt>
                <c:pt idx="2745">
                  <c:v>-14.95269231</c:v>
                </c:pt>
                <c:pt idx="2746">
                  <c:v>-14.851923080000001</c:v>
                </c:pt>
                <c:pt idx="2747">
                  <c:v>-14.83961538</c:v>
                </c:pt>
                <c:pt idx="2748">
                  <c:v>-14.10615385</c:v>
                </c:pt>
                <c:pt idx="2749">
                  <c:v>-14.65538462</c:v>
                </c:pt>
                <c:pt idx="2750">
                  <c:v>-14.63423077</c:v>
                </c:pt>
                <c:pt idx="2751">
                  <c:v>-14.18615385</c:v>
                </c:pt>
                <c:pt idx="2752">
                  <c:v>-13.472307689999999</c:v>
                </c:pt>
                <c:pt idx="2753">
                  <c:v>-12.726923080000001</c:v>
                </c:pt>
                <c:pt idx="2754">
                  <c:v>-12.57</c:v>
                </c:pt>
                <c:pt idx="2755">
                  <c:v>-12.049230769999999</c:v>
                </c:pt>
                <c:pt idx="2756">
                  <c:v>-11.439615379999999</c:v>
                </c:pt>
                <c:pt idx="2757">
                  <c:v>-11.04269231</c:v>
                </c:pt>
                <c:pt idx="2758">
                  <c:v>-11.06538462</c:v>
                </c:pt>
                <c:pt idx="2759">
                  <c:v>-11.06538462</c:v>
                </c:pt>
                <c:pt idx="2760">
                  <c:v>-10.35615385</c:v>
                </c:pt>
                <c:pt idx="2761">
                  <c:v>-10.35615385</c:v>
                </c:pt>
                <c:pt idx="2762">
                  <c:v>-10.35615385</c:v>
                </c:pt>
                <c:pt idx="2763">
                  <c:v>-10.447777779999999</c:v>
                </c:pt>
                <c:pt idx="2764">
                  <c:v>-10.191071429999999</c:v>
                </c:pt>
                <c:pt idx="2765">
                  <c:v>-9.7975862070000002</c:v>
                </c:pt>
                <c:pt idx="2766">
                  <c:v>-10.43206897</c:v>
                </c:pt>
                <c:pt idx="2767">
                  <c:v>-10.09</c:v>
                </c:pt>
                <c:pt idx="2768">
                  <c:v>-9.8775862070000002</c:v>
                </c:pt>
                <c:pt idx="2769">
                  <c:v>-9.5706896550000007</c:v>
                </c:pt>
                <c:pt idx="2770">
                  <c:v>-9.1162068969999996</c:v>
                </c:pt>
                <c:pt idx="2771">
                  <c:v>-9.7386206899999994</c:v>
                </c:pt>
                <c:pt idx="2772">
                  <c:v>-9.8306896550000005</c:v>
                </c:pt>
                <c:pt idx="2773">
                  <c:v>-9.8996551719999992</c:v>
                </c:pt>
                <c:pt idx="2774">
                  <c:v>-10.057931030000001</c:v>
                </c:pt>
                <c:pt idx="2775">
                  <c:v>-9.8927586210000005</c:v>
                </c:pt>
                <c:pt idx="2776">
                  <c:v>-10.19862069</c:v>
                </c:pt>
                <c:pt idx="2777">
                  <c:v>-10.70172414</c:v>
                </c:pt>
                <c:pt idx="2778">
                  <c:v>-10.47310345</c:v>
                </c:pt>
                <c:pt idx="2779">
                  <c:v>-10.401379309999999</c:v>
                </c:pt>
                <c:pt idx="2780">
                  <c:v>-10.975172410000001</c:v>
                </c:pt>
                <c:pt idx="2781">
                  <c:v>-10.89827586</c:v>
                </c:pt>
                <c:pt idx="2782">
                  <c:v>-11.70068966</c:v>
                </c:pt>
                <c:pt idx="2783">
                  <c:v>-11.841379310000001</c:v>
                </c:pt>
                <c:pt idx="2784">
                  <c:v>-12.13103448</c:v>
                </c:pt>
                <c:pt idx="2785">
                  <c:v>-12.328620689999999</c:v>
                </c:pt>
                <c:pt idx="2786">
                  <c:v>-12.29344828</c:v>
                </c:pt>
                <c:pt idx="2787">
                  <c:v>-12.29344828</c:v>
                </c:pt>
                <c:pt idx="2788">
                  <c:v>-12.29344828</c:v>
                </c:pt>
                <c:pt idx="2789">
                  <c:v>-12.30034483</c:v>
                </c:pt>
                <c:pt idx="2790">
                  <c:v>-12.10931034</c:v>
                </c:pt>
                <c:pt idx="2791">
                  <c:v>-12.10931034</c:v>
                </c:pt>
                <c:pt idx="2792">
                  <c:v>-12.321724140000001</c:v>
                </c:pt>
                <c:pt idx="2793">
                  <c:v>-12.89931034</c:v>
                </c:pt>
                <c:pt idx="2794">
                  <c:v>-13.076551719999999</c:v>
                </c:pt>
                <c:pt idx="2795">
                  <c:v>-12.35</c:v>
                </c:pt>
                <c:pt idx="2796">
                  <c:v>-12.15655172</c:v>
                </c:pt>
                <c:pt idx="2797">
                  <c:v>-12.0537931</c:v>
                </c:pt>
                <c:pt idx="2798">
                  <c:v>-11.47206897</c:v>
                </c:pt>
                <c:pt idx="2799">
                  <c:v>-12.08241379</c:v>
                </c:pt>
                <c:pt idx="2800">
                  <c:v>-11.46689655</c:v>
                </c:pt>
                <c:pt idx="2801">
                  <c:v>-11.352068969999999</c:v>
                </c:pt>
                <c:pt idx="2802">
                  <c:v>-10.974482760000001</c:v>
                </c:pt>
                <c:pt idx="2803">
                  <c:v>-10.996206900000001</c:v>
                </c:pt>
                <c:pt idx="2804">
                  <c:v>-10.7337931</c:v>
                </c:pt>
                <c:pt idx="2805">
                  <c:v>-10.72551724</c:v>
                </c:pt>
                <c:pt idx="2806">
                  <c:v>-10.70413793</c:v>
                </c:pt>
                <c:pt idx="2807">
                  <c:v>-10.911379309999999</c:v>
                </c:pt>
                <c:pt idx="2808">
                  <c:v>-10.70310345</c:v>
                </c:pt>
                <c:pt idx="2809">
                  <c:v>-10.404137929999999</c:v>
                </c:pt>
                <c:pt idx="2810">
                  <c:v>-11.024827589999999</c:v>
                </c:pt>
                <c:pt idx="2811">
                  <c:v>-11.024827589999999</c:v>
                </c:pt>
                <c:pt idx="2812">
                  <c:v>-10.977241380000001</c:v>
                </c:pt>
                <c:pt idx="2813">
                  <c:v>-11.2762069</c:v>
                </c:pt>
                <c:pt idx="2814">
                  <c:v>-11.11655172</c:v>
                </c:pt>
                <c:pt idx="2815">
                  <c:v>-11.507586209999999</c:v>
                </c:pt>
                <c:pt idx="2816">
                  <c:v>-11.185517239999999</c:v>
                </c:pt>
                <c:pt idx="2817">
                  <c:v>-10.802413789999999</c:v>
                </c:pt>
                <c:pt idx="2818">
                  <c:v>-10.99310345</c:v>
                </c:pt>
                <c:pt idx="2819">
                  <c:v>-10.816206899999999</c:v>
                </c:pt>
                <c:pt idx="2820">
                  <c:v>-10.11689655</c:v>
                </c:pt>
                <c:pt idx="2821">
                  <c:v>-10.15206897</c:v>
                </c:pt>
                <c:pt idx="2822">
                  <c:v>-9.6041379310000003</c:v>
                </c:pt>
                <c:pt idx="2823">
                  <c:v>-10.14931034</c:v>
                </c:pt>
                <c:pt idx="2824">
                  <c:v>-10.260344829999999</c:v>
                </c:pt>
                <c:pt idx="2825">
                  <c:v>-10.75</c:v>
                </c:pt>
                <c:pt idx="2826">
                  <c:v>-10.49310345</c:v>
                </c:pt>
                <c:pt idx="2827">
                  <c:v>-11.22758621</c:v>
                </c:pt>
                <c:pt idx="2828">
                  <c:v>-11.166551719999999</c:v>
                </c:pt>
                <c:pt idx="2829">
                  <c:v>-11.08793103</c:v>
                </c:pt>
                <c:pt idx="2830">
                  <c:v>-10.962068970000001</c:v>
                </c:pt>
                <c:pt idx="2831">
                  <c:v>-11.25034483</c:v>
                </c:pt>
                <c:pt idx="2832">
                  <c:v>-10.730689659999999</c:v>
                </c:pt>
                <c:pt idx="2833">
                  <c:v>-10.81586207</c:v>
                </c:pt>
                <c:pt idx="2834">
                  <c:v>-10.70655172</c:v>
                </c:pt>
                <c:pt idx="2835">
                  <c:v>-10.32758621</c:v>
                </c:pt>
                <c:pt idx="2836">
                  <c:v>-10.10965517</c:v>
                </c:pt>
                <c:pt idx="2837">
                  <c:v>-10.16482759</c:v>
                </c:pt>
                <c:pt idx="2838">
                  <c:v>-9.9131034479999993</c:v>
                </c:pt>
                <c:pt idx="2839">
                  <c:v>-10.009310340000001</c:v>
                </c:pt>
                <c:pt idx="2840">
                  <c:v>-10.009310340000001</c:v>
                </c:pt>
                <c:pt idx="2841">
                  <c:v>-9.8106896549999991</c:v>
                </c:pt>
                <c:pt idx="2842">
                  <c:v>-9.6875862070000007</c:v>
                </c:pt>
                <c:pt idx="2843">
                  <c:v>-10.04034483</c:v>
                </c:pt>
                <c:pt idx="2844">
                  <c:v>-9.4924137930000008</c:v>
                </c:pt>
                <c:pt idx="2845">
                  <c:v>-9.1679310340000004</c:v>
                </c:pt>
                <c:pt idx="2846">
                  <c:v>-8.5593103450000001</c:v>
                </c:pt>
                <c:pt idx="2847">
                  <c:v>-8.6768965520000005</c:v>
                </c:pt>
                <c:pt idx="2848">
                  <c:v>-8.8675862070000004</c:v>
                </c:pt>
                <c:pt idx="2849">
                  <c:v>-9.3813793099999998</c:v>
                </c:pt>
                <c:pt idx="2850">
                  <c:v>-9.3813793099999998</c:v>
                </c:pt>
                <c:pt idx="2851">
                  <c:v>-9.5762068970000005</c:v>
                </c:pt>
                <c:pt idx="2852">
                  <c:v>-9.2096551719999997</c:v>
                </c:pt>
                <c:pt idx="2853">
                  <c:v>-9.3503448280000008</c:v>
                </c:pt>
                <c:pt idx="2854">
                  <c:v>-9.4355172409999994</c:v>
                </c:pt>
                <c:pt idx="2855">
                  <c:v>-9.8493103449999992</c:v>
                </c:pt>
                <c:pt idx="2856">
                  <c:v>-9.8303448279999994</c:v>
                </c:pt>
                <c:pt idx="2857">
                  <c:v>-9.8913793099999996</c:v>
                </c:pt>
                <c:pt idx="2858">
                  <c:v>-10.58551724</c:v>
                </c:pt>
                <c:pt idx="2859">
                  <c:v>-10.92896552</c:v>
                </c:pt>
                <c:pt idx="2860">
                  <c:v>-11.260344829999999</c:v>
                </c:pt>
                <c:pt idx="2861">
                  <c:v>-11.56206897</c:v>
                </c:pt>
                <c:pt idx="2862">
                  <c:v>-11.861034480000001</c:v>
                </c:pt>
                <c:pt idx="2863">
                  <c:v>-12.28172414</c:v>
                </c:pt>
                <c:pt idx="2864">
                  <c:v>-12.316896549999999</c:v>
                </c:pt>
                <c:pt idx="2865">
                  <c:v>-12.12758621</c:v>
                </c:pt>
                <c:pt idx="2866">
                  <c:v>-12.0737931</c:v>
                </c:pt>
                <c:pt idx="2867">
                  <c:v>-12.360714290000001</c:v>
                </c:pt>
                <c:pt idx="2868">
                  <c:v>-11.878571429999999</c:v>
                </c:pt>
                <c:pt idx="2869">
                  <c:v>-11.395</c:v>
                </c:pt>
                <c:pt idx="2870">
                  <c:v>-11.166428570000001</c:v>
                </c:pt>
                <c:pt idx="2871">
                  <c:v>-10.806071429999999</c:v>
                </c:pt>
                <c:pt idx="2872">
                  <c:v>-10.48535714</c:v>
                </c:pt>
                <c:pt idx="2873">
                  <c:v>-10.573571429999999</c:v>
                </c:pt>
                <c:pt idx="2874">
                  <c:v>-10.75285714</c:v>
                </c:pt>
                <c:pt idx="2875">
                  <c:v>-11.29785714</c:v>
                </c:pt>
                <c:pt idx="2876">
                  <c:v>-11.149285709999999</c:v>
                </c:pt>
                <c:pt idx="2877">
                  <c:v>-10.845000000000001</c:v>
                </c:pt>
                <c:pt idx="2878">
                  <c:v>-10.584642860000001</c:v>
                </c:pt>
                <c:pt idx="2879">
                  <c:v>-10.05071429</c:v>
                </c:pt>
                <c:pt idx="2880">
                  <c:v>-9.9778571429999996</c:v>
                </c:pt>
                <c:pt idx="2881">
                  <c:v>-9.8110714290000001</c:v>
                </c:pt>
                <c:pt idx="2882">
                  <c:v>-9.8782142860000004</c:v>
                </c:pt>
                <c:pt idx="2883">
                  <c:v>-9.6035714290000005</c:v>
                </c:pt>
                <c:pt idx="2884">
                  <c:v>-9.4510714290000006</c:v>
                </c:pt>
                <c:pt idx="2885">
                  <c:v>-9.6064285710000004</c:v>
                </c:pt>
                <c:pt idx="2886">
                  <c:v>-9.0628571430000004</c:v>
                </c:pt>
                <c:pt idx="2887">
                  <c:v>-8.5807142859999992</c:v>
                </c:pt>
                <c:pt idx="2888">
                  <c:v>-8.0821428569999991</c:v>
                </c:pt>
                <c:pt idx="2889">
                  <c:v>-7.4628571429999999</c:v>
                </c:pt>
                <c:pt idx="2890">
                  <c:v>-7.0650000000000004</c:v>
                </c:pt>
                <c:pt idx="2891">
                  <c:v>-6.6489285709999999</c:v>
                </c:pt>
                <c:pt idx="2892">
                  <c:v>-6.2117857140000003</c:v>
                </c:pt>
                <c:pt idx="2893">
                  <c:v>-6.3339285710000004</c:v>
                </c:pt>
                <c:pt idx="2894">
                  <c:v>-6.4207142859999999</c:v>
                </c:pt>
                <c:pt idx="2895">
                  <c:v>-6.5089285710000002</c:v>
                </c:pt>
                <c:pt idx="2896">
                  <c:v>-6.5996551720000003</c:v>
                </c:pt>
                <c:pt idx="2897">
                  <c:v>-6.7051724139999997</c:v>
                </c:pt>
                <c:pt idx="2898">
                  <c:v>-6.7879310339999996</c:v>
                </c:pt>
                <c:pt idx="2899">
                  <c:v>-6.87862069</c:v>
                </c:pt>
                <c:pt idx="2900">
                  <c:v>-6.9789655169999998</c:v>
                </c:pt>
                <c:pt idx="2901">
                  <c:v>-7.0831034480000001</c:v>
                </c:pt>
                <c:pt idx="2902">
                  <c:v>-7.1617241380000003</c:v>
                </c:pt>
                <c:pt idx="2903">
                  <c:v>-7.2210344830000004</c:v>
                </c:pt>
                <c:pt idx="2904">
                  <c:v>-7.2048275860000004</c:v>
                </c:pt>
                <c:pt idx="2905">
                  <c:v>-7.2320689659999999</c:v>
                </c:pt>
                <c:pt idx="2906">
                  <c:v>-7.2106896550000004</c:v>
                </c:pt>
                <c:pt idx="2907">
                  <c:v>-7.1427586209999996</c:v>
                </c:pt>
                <c:pt idx="2908">
                  <c:v>-7.0955172409999996</c:v>
                </c:pt>
                <c:pt idx="2909">
                  <c:v>-6.9224137929999996</c:v>
                </c:pt>
                <c:pt idx="2910">
                  <c:v>-6.8658620690000003</c:v>
                </c:pt>
                <c:pt idx="2911">
                  <c:v>-6.6927586210000003</c:v>
                </c:pt>
                <c:pt idx="2912">
                  <c:v>-6.5113793099999997</c:v>
                </c:pt>
                <c:pt idx="2913">
                  <c:v>-6.2786206900000003</c:v>
                </c:pt>
                <c:pt idx="2914">
                  <c:v>-6.0582758620000003</c:v>
                </c:pt>
                <c:pt idx="2915">
                  <c:v>-6.0920689660000003</c:v>
                </c:pt>
                <c:pt idx="2916">
                  <c:v>-6.1962068969999997</c:v>
                </c:pt>
                <c:pt idx="2917">
                  <c:v>-6.4368965520000003</c:v>
                </c:pt>
                <c:pt idx="2918">
                  <c:v>-6.71</c:v>
                </c:pt>
                <c:pt idx="2919">
                  <c:v>-6.9617241380000001</c:v>
                </c:pt>
                <c:pt idx="2920">
                  <c:v>-7.1268965519999998</c:v>
                </c:pt>
                <c:pt idx="2921">
                  <c:v>-7.264827586</c:v>
                </c:pt>
                <c:pt idx="2922">
                  <c:v>-7.3551724140000001</c:v>
                </c:pt>
                <c:pt idx="2923">
                  <c:v>-7.42</c:v>
                </c:pt>
                <c:pt idx="2924">
                  <c:v>-7.4565517239999997</c:v>
                </c:pt>
                <c:pt idx="2925">
                  <c:v>-7.4889655169999996</c:v>
                </c:pt>
                <c:pt idx="2926">
                  <c:v>-7.4472413790000003</c:v>
                </c:pt>
                <c:pt idx="2927">
                  <c:v>-7.448275862</c:v>
                </c:pt>
                <c:pt idx="2928">
                  <c:v>-7.4496551719999999</c:v>
                </c:pt>
                <c:pt idx="2929">
                  <c:v>-7.4372413789999996</c:v>
                </c:pt>
                <c:pt idx="2930">
                  <c:v>-7.4589655170000002</c:v>
                </c:pt>
                <c:pt idx="2931">
                  <c:v>-7.4913793100000001</c:v>
                </c:pt>
                <c:pt idx="2932">
                  <c:v>-7.6293103450000004</c:v>
                </c:pt>
                <c:pt idx="2933">
                  <c:v>-7.7917241380000002</c:v>
                </c:pt>
                <c:pt idx="2934">
                  <c:v>-7.8144827589999997</c:v>
                </c:pt>
                <c:pt idx="2935">
                  <c:v>-7.9427586210000003</c:v>
                </c:pt>
                <c:pt idx="2936">
                  <c:v>-8.1106896549999998</c:v>
                </c:pt>
                <c:pt idx="2937">
                  <c:v>-8.266206897</c:v>
                </c:pt>
                <c:pt idx="2938">
                  <c:v>-8.4865517239999999</c:v>
                </c:pt>
                <c:pt idx="2939">
                  <c:v>-8.7582758619999996</c:v>
                </c:pt>
                <c:pt idx="2940">
                  <c:v>-9.0058620690000009</c:v>
                </c:pt>
                <c:pt idx="2941">
                  <c:v>-9.1913793100000003</c:v>
                </c:pt>
                <c:pt idx="2942">
                  <c:v>-9.4144827590000002</c:v>
                </c:pt>
                <c:pt idx="2943">
                  <c:v>-9.7579310340000003</c:v>
                </c:pt>
                <c:pt idx="2944">
                  <c:v>-9.8958620689999997</c:v>
                </c:pt>
                <c:pt idx="2945">
                  <c:v>-9.8865517240000003</c:v>
                </c:pt>
                <c:pt idx="2946">
                  <c:v>-9.8527586209999996</c:v>
                </c:pt>
                <c:pt idx="2947">
                  <c:v>-9.9055172410000001</c:v>
                </c:pt>
                <c:pt idx="2948">
                  <c:v>-9.9620689660000004</c:v>
                </c:pt>
                <c:pt idx="2949">
                  <c:v>-9.9524137929999998</c:v>
                </c:pt>
                <c:pt idx="2950">
                  <c:v>-9.8293103449999997</c:v>
                </c:pt>
                <c:pt idx="2951">
                  <c:v>-9.6872413789999996</c:v>
                </c:pt>
                <c:pt idx="2952">
                  <c:v>-9.6603448279999995</c:v>
                </c:pt>
                <c:pt idx="2953">
                  <c:v>-9.7224137929999994</c:v>
                </c:pt>
                <c:pt idx="2954">
                  <c:v>-9.729310345</c:v>
                </c:pt>
                <c:pt idx="2955">
                  <c:v>-9.821034483</c:v>
                </c:pt>
                <c:pt idx="2956">
                  <c:v>-9.8889655170000008</c:v>
                </c:pt>
                <c:pt idx="2957">
                  <c:v>-9.9551724139999997</c:v>
                </c:pt>
                <c:pt idx="2958">
                  <c:v>-9.9796551719999993</c:v>
                </c:pt>
                <c:pt idx="2959">
                  <c:v>-10.017586209999999</c:v>
                </c:pt>
                <c:pt idx="2960">
                  <c:v>-9.9741379309999996</c:v>
                </c:pt>
                <c:pt idx="2961">
                  <c:v>-9.9106896550000005</c:v>
                </c:pt>
                <c:pt idx="2962">
                  <c:v>-9.8796551719999997</c:v>
                </c:pt>
                <c:pt idx="2963">
                  <c:v>-9.9310344829999995</c:v>
                </c:pt>
                <c:pt idx="2964">
                  <c:v>-9.8851724139999995</c:v>
                </c:pt>
                <c:pt idx="2965">
                  <c:v>-9.8175862069999997</c:v>
                </c:pt>
                <c:pt idx="2966">
                  <c:v>-9.8879310339999993</c:v>
                </c:pt>
                <c:pt idx="2967">
                  <c:v>-9.9462068969999997</c:v>
                </c:pt>
                <c:pt idx="2968">
                  <c:v>-9.9786206899999996</c:v>
                </c:pt>
                <c:pt idx="2969">
                  <c:v>-9.9351724140000002</c:v>
                </c:pt>
                <c:pt idx="2970">
                  <c:v>-9.9241379310000006</c:v>
                </c:pt>
                <c:pt idx="2971">
                  <c:v>-9.9486206900000003</c:v>
                </c:pt>
                <c:pt idx="2972">
                  <c:v>-9.8675862070000004</c:v>
                </c:pt>
                <c:pt idx="2973">
                  <c:v>-9.8810344830000005</c:v>
                </c:pt>
                <c:pt idx="2974">
                  <c:v>-9.9027586210000003</c:v>
                </c:pt>
                <c:pt idx="2975">
                  <c:v>-9.9296551720000004</c:v>
                </c:pt>
                <c:pt idx="2976">
                  <c:v>-9.908275862</c:v>
                </c:pt>
                <c:pt idx="2977">
                  <c:v>-9.8717241379999994</c:v>
                </c:pt>
                <c:pt idx="2978">
                  <c:v>-9.8434482760000002</c:v>
                </c:pt>
                <c:pt idx="2979">
                  <c:v>-9.9193103449999995</c:v>
                </c:pt>
                <c:pt idx="2980">
                  <c:v>-10.024827589999999</c:v>
                </c:pt>
                <c:pt idx="2981">
                  <c:v>-10.06655172</c:v>
                </c:pt>
                <c:pt idx="2982">
                  <c:v>-9.9934482760000005</c:v>
                </c:pt>
                <c:pt idx="2983">
                  <c:v>-10.00551724</c:v>
                </c:pt>
                <c:pt idx="2984">
                  <c:v>-9.9879310340000007</c:v>
                </c:pt>
                <c:pt idx="2985">
                  <c:v>-9.9917241380000004</c:v>
                </c:pt>
                <c:pt idx="2986">
                  <c:v>-9.9268965520000005</c:v>
                </c:pt>
                <c:pt idx="2987">
                  <c:v>-9.8606896549999998</c:v>
                </c:pt>
                <c:pt idx="2988">
                  <c:v>-9.8458620690000007</c:v>
                </c:pt>
                <c:pt idx="2989">
                  <c:v>-10.01241379</c:v>
                </c:pt>
                <c:pt idx="2990">
                  <c:v>-9.9893103449999998</c:v>
                </c:pt>
                <c:pt idx="2991">
                  <c:v>-10.00551724</c:v>
                </c:pt>
                <c:pt idx="2992">
                  <c:v>-9.9772413790000005</c:v>
                </c:pt>
                <c:pt idx="2993">
                  <c:v>-10.07448276</c:v>
                </c:pt>
                <c:pt idx="2994">
                  <c:v>-10.135172409999999</c:v>
                </c:pt>
                <c:pt idx="2995">
                  <c:v>-10.159310339999999</c:v>
                </c:pt>
                <c:pt idx="2996">
                  <c:v>-10.090344829999999</c:v>
                </c:pt>
                <c:pt idx="2997">
                  <c:v>-9.8968965519999994</c:v>
                </c:pt>
                <c:pt idx="2998">
                  <c:v>-9.9565517240000005</c:v>
                </c:pt>
                <c:pt idx="2999">
                  <c:v>-9.8958620689999997</c:v>
                </c:pt>
                <c:pt idx="3000">
                  <c:v>-9.8931034479999997</c:v>
                </c:pt>
                <c:pt idx="3001">
                  <c:v>-9.8699999999999992</c:v>
                </c:pt>
                <c:pt idx="3002">
                  <c:v>-9.8306896550000005</c:v>
                </c:pt>
                <c:pt idx="3003">
                  <c:v>-9.8655172409999992</c:v>
                </c:pt>
                <c:pt idx="3004">
                  <c:v>-9.8617241379999996</c:v>
                </c:pt>
                <c:pt idx="3005">
                  <c:v>-9.8182758620000001</c:v>
                </c:pt>
                <c:pt idx="3006">
                  <c:v>-9.7317241380000006</c:v>
                </c:pt>
                <c:pt idx="3007">
                  <c:v>-9.7058620690000001</c:v>
                </c:pt>
                <c:pt idx="3008">
                  <c:v>-9.5351724139999998</c:v>
                </c:pt>
                <c:pt idx="3009">
                  <c:v>-9.5731034479999995</c:v>
                </c:pt>
                <c:pt idx="3010">
                  <c:v>-9.6637931029999997</c:v>
                </c:pt>
                <c:pt idx="3011">
                  <c:v>-9.6855172409999994</c:v>
                </c:pt>
                <c:pt idx="3012">
                  <c:v>-9.6151724139999999</c:v>
                </c:pt>
                <c:pt idx="3013">
                  <c:v>-9.6275862070000002</c:v>
                </c:pt>
                <c:pt idx="3014">
                  <c:v>-9.5910344829999996</c:v>
                </c:pt>
                <c:pt idx="3015">
                  <c:v>-9.6355172410000005</c:v>
                </c:pt>
                <c:pt idx="3016">
                  <c:v>-9.6665517239999996</c:v>
                </c:pt>
                <c:pt idx="3017">
                  <c:v>-9.6665517239999996</c:v>
                </c:pt>
                <c:pt idx="3018">
                  <c:v>-9.5703448279999996</c:v>
                </c:pt>
                <c:pt idx="3019">
                  <c:v>-9.6731034480000009</c:v>
                </c:pt>
                <c:pt idx="3020">
                  <c:v>-9.5972413789999997</c:v>
                </c:pt>
                <c:pt idx="3021">
                  <c:v>-9.4834482760000007</c:v>
                </c:pt>
                <c:pt idx="3022">
                  <c:v>-9.433448276</c:v>
                </c:pt>
                <c:pt idx="3023">
                  <c:v>-9.3334482760000004</c:v>
                </c:pt>
                <c:pt idx="3024">
                  <c:v>-9.3634482759999997</c:v>
                </c:pt>
                <c:pt idx="3025">
                  <c:v>-9.4958620689999993</c:v>
                </c:pt>
                <c:pt idx="3026">
                  <c:v>-9.5879310340000004</c:v>
                </c:pt>
                <c:pt idx="3027">
                  <c:v>-9.5189655169999998</c:v>
                </c:pt>
                <c:pt idx="3028">
                  <c:v>-9.6027586209999996</c:v>
                </c:pt>
                <c:pt idx="3029">
                  <c:v>-9.5893103449999995</c:v>
                </c:pt>
                <c:pt idx="3030">
                  <c:v>-9.5879310340000004</c:v>
                </c:pt>
                <c:pt idx="3031">
                  <c:v>-9.6731034480000009</c:v>
                </c:pt>
                <c:pt idx="3032">
                  <c:v>-9.6610344829999999</c:v>
                </c:pt>
                <c:pt idx="3033">
                  <c:v>-9.6837931029999993</c:v>
                </c:pt>
                <c:pt idx="3034">
                  <c:v>-9.7231034479999998</c:v>
                </c:pt>
                <c:pt idx="3035">
                  <c:v>-9.8017241380000009</c:v>
                </c:pt>
                <c:pt idx="3036">
                  <c:v>-9.9220689659999994</c:v>
                </c:pt>
                <c:pt idx="3037">
                  <c:v>-10.083103449999999</c:v>
                </c:pt>
                <c:pt idx="3038">
                  <c:v>-10.03310345</c:v>
                </c:pt>
                <c:pt idx="3039">
                  <c:v>-9.9020689659999999</c:v>
                </c:pt>
                <c:pt idx="3040">
                  <c:v>-9.8724137929999998</c:v>
                </c:pt>
                <c:pt idx="3041">
                  <c:v>-9.9265517239999994</c:v>
                </c:pt>
                <c:pt idx="3042">
                  <c:v>-9.9103448279999995</c:v>
                </c:pt>
                <c:pt idx="3043">
                  <c:v>-9.9065517239999998</c:v>
                </c:pt>
                <c:pt idx="3044">
                  <c:v>-9.7782758619999992</c:v>
                </c:pt>
                <c:pt idx="3045">
                  <c:v>-9.8189655170000005</c:v>
                </c:pt>
                <c:pt idx="3046">
                  <c:v>-9.6362068969999992</c:v>
                </c:pt>
                <c:pt idx="3047">
                  <c:v>-9.5982758619999995</c:v>
                </c:pt>
                <c:pt idx="3048">
                  <c:v>-9.5065517239999995</c:v>
                </c:pt>
                <c:pt idx="3049">
                  <c:v>-9.5417241379999993</c:v>
                </c:pt>
                <c:pt idx="3050">
                  <c:v>-9.6920689660000008</c:v>
                </c:pt>
                <c:pt idx="3051">
                  <c:v>-9.6893103450000009</c:v>
                </c:pt>
                <c:pt idx="3052">
                  <c:v>-9.7527586209999999</c:v>
                </c:pt>
                <c:pt idx="3053">
                  <c:v>-9.6944827589999996</c:v>
                </c:pt>
                <c:pt idx="3054">
                  <c:v>-9.6713793100000007</c:v>
                </c:pt>
                <c:pt idx="3055">
                  <c:v>-9.7362068970000006</c:v>
                </c:pt>
                <c:pt idx="3056">
                  <c:v>-9.7537931029999996</c:v>
                </c:pt>
                <c:pt idx="3057">
                  <c:v>-9.6765517239999994</c:v>
                </c:pt>
                <c:pt idx="3058">
                  <c:v>-9.6479310340000008</c:v>
                </c:pt>
                <c:pt idx="3059">
                  <c:v>-9.6075862070000007</c:v>
                </c:pt>
                <c:pt idx="3060">
                  <c:v>-9.5131034480000007</c:v>
                </c:pt>
                <c:pt idx="3061">
                  <c:v>-9.4927586210000001</c:v>
                </c:pt>
                <c:pt idx="3062">
                  <c:v>-9.4751724139999993</c:v>
                </c:pt>
                <c:pt idx="3063">
                  <c:v>-9.5182758619999994</c:v>
                </c:pt>
                <c:pt idx="3064">
                  <c:v>-9.5075862069999992</c:v>
                </c:pt>
                <c:pt idx="3065">
                  <c:v>-9.4820689659999999</c:v>
                </c:pt>
                <c:pt idx="3066">
                  <c:v>-9.5931034480000008</c:v>
                </c:pt>
                <c:pt idx="3067">
                  <c:v>-9.6134482759999997</c:v>
                </c:pt>
                <c:pt idx="3068">
                  <c:v>-9.6162068969999996</c:v>
                </c:pt>
                <c:pt idx="3069">
                  <c:v>-9.5444827589999992</c:v>
                </c:pt>
                <c:pt idx="3070">
                  <c:v>-9.5889655170000001</c:v>
                </c:pt>
                <c:pt idx="3071">
                  <c:v>-9.57</c:v>
                </c:pt>
                <c:pt idx="3072">
                  <c:v>-9.5955172409999996</c:v>
                </c:pt>
                <c:pt idx="3073">
                  <c:v>-9.6144827589999995</c:v>
                </c:pt>
                <c:pt idx="3074">
                  <c:v>-9.5941379310000006</c:v>
                </c:pt>
                <c:pt idx="3075">
                  <c:v>-9.683448276</c:v>
                </c:pt>
                <c:pt idx="3076">
                  <c:v>-9.7810344829999991</c:v>
                </c:pt>
                <c:pt idx="3077">
                  <c:v>-9.7931034480000001</c:v>
                </c:pt>
                <c:pt idx="3078">
                  <c:v>-9.82</c:v>
                </c:pt>
                <c:pt idx="3079">
                  <c:v>-9.8375862069999993</c:v>
                </c:pt>
                <c:pt idx="3080">
                  <c:v>-9.6644827590000002</c:v>
                </c:pt>
                <c:pt idx="3081">
                  <c:v>-9.6644827590000002</c:v>
                </c:pt>
                <c:pt idx="3082">
                  <c:v>-9.67</c:v>
                </c:pt>
                <c:pt idx="3083">
                  <c:v>-9.6120689660000007</c:v>
                </c:pt>
                <c:pt idx="3084">
                  <c:v>-9.5944827589999999</c:v>
                </c:pt>
                <c:pt idx="3085">
                  <c:v>-9.5496551719999996</c:v>
                </c:pt>
                <c:pt idx="3086">
                  <c:v>-9.5972413789999997</c:v>
                </c:pt>
                <c:pt idx="3087">
                  <c:v>-9.6068965520000003</c:v>
                </c:pt>
                <c:pt idx="3088">
                  <c:v>-9.6513793099999994</c:v>
                </c:pt>
                <c:pt idx="3089">
                  <c:v>-9.6675862069999994</c:v>
                </c:pt>
                <c:pt idx="3090">
                  <c:v>-9.6462068970000008</c:v>
                </c:pt>
                <c:pt idx="3091">
                  <c:v>-9.5420689660000004</c:v>
                </c:pt>
                <c:pt idx="3092">
                  <c:v>-9.437931034</c:v>
                </c:pt>
                <c:pt idx="3093">
                  <c:v>-9.3375862069999993</c:v>
                </c:pt>
                <c:pt idx="3094">
                  <c:v>-9.3375862069999993</c:v>
                </c:pt>
                <c:pt idx="3095">
                  <c:v>-9.1724137930000005</c:v>
                </c:pt>
                <c:pt idx="3096">
                  <c:v>-9.1048275860000007</c:v>
                </c:pt>
                <c:pt idx="3097">
                  <c:v>-9.1048275860000007</c:v>
                </c:pt>
                <c:pt idx="3098">
                  <c:v>-9.2562068970000002</c:v>
                </c:pt>
                <c:pt idx="3099">
                  <c:v>-9.2117241379999992</c:v>
                </c:pt>
                <c:pt idx="3100">
                  <c:v>-9.2372413790000003</c:v>
                </c:pt>
                <c:pt idx="3101">
                  <c:v>-9.149310345</c:v>
                </c:pt>
                <c:pt idx="3102">
                  <c:v>-9.224827586</c:v>
                </c:pt>
                <c:pt idx="3103">
                  <c:v>-9.31</c:v>
                </c:pt>
                <c:pt idx="3104">
                  <c:v>-9.4196551720000006</c:v>
                </c:pt>
                <c:pt idx="3105">
                  <c:v>-9.2775862070000006</c:v>
                </c:pt>
                <c:pt idx="3106">
                  <c:v>-9.2368965519999993</c:v>
                </c:pt>
                <c:pt idx="3107">
                  <c:v>-9.2817241379999995</c:v>
                </c:pt>
                <c:pt idx="3108">
                  <c:v>-9.3424137930000004</c:v>
                </c:pt>
                <c:pt idx="3109">
                  <c:v>-9.6334482759999993</c:v>
                </c:pt>
                <c:pt idx="3110">
                  <c:v>-9.5741379309999992</c:v>
                </c:pt>
                <c:pt idx="3111">
                  <c:v>-9.4889655170000005</c:v>
                </c:pt>
                <c:pt idx="3112">
                  <c:v>-9.5117241379999999</c:v>
                </c:pt>
                <c:pt idx="3113">
                  <c:v>-9.7120689660000004</c:v>
                </c:pt>
                <c:pt idx="3114">
                  <c:v>-9.75</c:v>
                </c:pt>
                <c:pt idx="3115">
                  <c:v>-9.7620689659999993</c:v>
                </c:pt>
                <c:pt idx="3116">
                  <c:v>-9.6931034480000005</c:v>
                </c:pt>
                <c:pt idx="3117">
                  <c:v>-9.7851724139999998</c:v>
                </c:pt>
                <c:pt idx="3118">
                  <c:v>-9.7703448280000007</c:v>
                </c:pt>
                <c:pt idx="3119">
                  <c:v>-9.8703448280000003</c:v>
                </c:pt>
                <c:pt idx="3120">
                  <c:v>-9.924482759</c:v>
                </c:pt>
                <c:pt idx="3121">
                  <c:v>-10.054482760000001</c:v>
                </c:pt>
                <c:pt idx="3122">
                  <c:v>-10.14655172</c:v>
                </c:pt>
                <c:pt idx="3123">
                  <c:v>-10.124827590000001</c:v>
                </c:pt>
                <c:pt idx="3124">
                  <c:v>-10.134482759999999</c:v>
                </c:pt>
                <c:pt idx="3125">
                  <c:v>-10.29689655</c:v>
                </c:pt>
                <c:pt idx="3126">
                  <c:v>-10.234482760000001</c:v>
                </c:pt>
                <c:pt idx="3127">
                  <c:v>-10.171034479999999</c:v>
                </c:pt>
                <c:pt idx="3128">
                  <c:v>-10.17241379</c:v>
                </c:pt>
                <c:pt idx="3129">
                  <c:v>-10.091379310000001</c:v>
                </c:pt>
                <c:pt idx="3130">
                  <c:v>-10.12655172</c:v>
                </c:pt>
                <c:pt idx="3131">
                  <c:v>-10.16448276</c:v>
                </c:pt>
                <c:pt idx="3132">
                  <c:v>-10.11586207</c:v>
                </c:pt>
                <c:pt idx="3133">
                  <c:v>-10.088620690000001</c:v>
                </c:pt>
                <c:pt idx="3134">
                  <c:v>-10.19137931</c:v>
                </c:pt>
                <c:pt idx="3135">
                  <c:v>-10.214482759999999</c:v>
                </c:pt>
                <c:pt idx="3136">
                  <c:v>-10.12103448</c:v>
                </c:pt>
                <c:pt idx="3137">
                  <c:v>-10.04827586</c:v>
                </c:pt>
                <c:pt idx="3138">
                  <c:v>-9.9831034479999996</c:v>
                </c:pt>
                <c:pt idx="3139">
                  <c:v>-10.03586207</c:v>
                </c:pt>
                <c:pt idx="3140">
                  <c:v>-9.9544827589999993</c:v>
                </c:pt>
                <c:pt idx="3141">
                  <c:v>-9.8679310339999997</c:v>
                </c:pt>
                <c:pt idx="3142">
                  <c:v>-9.704137931</c:v>
                </c:pt>
                <c:pt idx="3143">
                  <c:v>-9.7365517239999999</c:v>
                </c:pt>
                <c:pt idx="3144">
                  <c:v>-9.7175862070000001</c:v>
                </c:pt>
                <c:pt idx="3145">
                  <c:v>-9.7731034480000005</c:v>
                </c:pt>
                <c:pt idx="3146">
                  <c:v>-9.6824137930000003</c:v>
                </c:pt>
                <c:pt idx="3147">
                  <c:v>-9.7051724139999997</c:v>
                </c:pt>
                <c:pt idx="3148">
                  <c:v>-9.5737931029999999</c:v>
                </c:pt>
                <c:pt idx="3149">
                  <c:v>-9.6306896549999994</c:v>
                </c:pt>
                <c:pt idx="3150">
                  <c:v>-9.5468965519999998</c:v>
                </c:pt>
                <c:pt idx="3151">
                  <c:v>-9.5034482760000003</c:v>
                </c:pt>
                <c:pt idx="3152">
                  <c:v>-9.5062068970000002</c:v>
                </c:pt>
                <c:pt idx="3153">
                  <c:v>-9.5289655169999996</c:v>
                </c:pt>
                <c:pt idx="3154">
                  <c:v>-9.4179310340000004</c:v>
                </c:pt>
                <c:pt idx="3155">
                  <c:v>-9.4841379309999994</c:v>
                </c:pt>
                <c:pt idx="3156">
                  <c:v>-9.4355172409999994</c:v>
                </c:pt>
                <c:pt idx="3157">
                  <c:v>-9.4531034480000002</c:v>
                </c:pt>
                <c:pt idx="3158">
                  <c:v>-9.5720689659999998</c:v>
                </c:pt>
                <c:pt idx="3159">
                  <c:v>-9.600689655</c:v>
                </c:pt>
                <c:pt idx="3160">
                  <c:v>-9.4951724140000007</c:v>
                </c:pt>
                <c:pt idx="3161">
                  <c:v>-9.4951724140000007</c:v>
                </c:pt>
                <c:pt idx="3162">
                  <c:v>-9.4210344829999997</c:v>
                </c:pt>
                <c:pt idx="3163">
                  <c:v>-9.3113793099999995</c:v>
                </c:pt>
                <c:pt idx="3164">
                  <c:v>-9.2451724140000007</c:v>
                </c:pt>
                <c:pt idx="3165">
                  <c:v>-9.2789655169999996</c:v>
                </c:pt>
                <c:pt idx="3166">
                  <c:v>-9.270689655</c:v>
                </c:pt>
                <c:pt idx="3167">
                  <c:v>-9.2344827590000005</c:v>
                </c:pt>
                <c:pt idx="3168">
                  <c:v>-9.2710344829999993</c:v>
                </c:pt>
                <c:pt idx="3169">
                  <c:v>-9.4955172409999999</c:v>
                </c:pt>
                <c:pt idx="3170">
                  <c:v>-9.5444827589999992</c:v>
                </c:pt>
                <c:pt idx="3171">
                  <c:v>-9.4348275860000008</c:v>
                </c:pt>
                <c:pt idx="3172">
                  <c:v>-9.4417241379999997</c:v>
                </c:pt>
                <c:pt idx="3173">
                  <c:v>-9.4499999999999993</c:v>
                </c:pt>
                <c:pt idx="3174">
                  <c:v>-9.4255172409999997</c:v>
                </c:pt>
                <c:pt idx="3175">
                  <c:v>-9.417241379</c:v>
                </c:pt>
                <c:pt idx="3176">
                  <c:v>-9.3931034479999997</c:v>
                </c:pt>
                <c:pt idx="3177">
                  <c:v>-9.4041379309999993</c:v>
                </c:pt>
                <c:pt idx="3178">
                  <c:v>-9.4096551720000008</c:v>
                </c:pt>
                <c:pt idx="3179">
                  <c:v>-9.4475862070000005</c:v>
                </c:pt>
                <c:pt idx="3180">
                  <c:v>-9.5682758620000001</c:v>
                </c:pt>
                <c:pt idx="3181">
                  <c:v>-9.603448276</c:v>
                </c:pt>
                <c:pt idx="3182">
                  <c:v>-9.6996551719999999</c:v>
                </c:pt>
                <c:pt idx="3183">
                  <c:v>-9.7144827589999991</c:v>
                </c:pt>
                <c:pt idx="3184">
                  <c:v>-9.7620689659999993</c:v>
                </c:pt>
                <c:pt idx="3185">
                  <c:v>-9.7644827589999998</c:v>
                </c:pt>
                <c:pt idx="3186">
                  <c:v>-9.8672413789999993</c:v>
                </c:pt>
                <c:pt idx="3187">
                  <c:v>-9.758965517</c:v>
                </c:pt>
                <c:pt idx="3188">
                  <c:v>-9.7886206900000001</c:v>
                </c:pt>
                <c:pt idx="3189">
                  <c:v>-9.8968965519999994</c:v>
                </c:pt>
                <c:pt idx="3190">
                  <c:v>-9.7427586210000001</c:v>
                </c:pt>
                <c:pt idx="3191">
                  <c:v>-9.7427586210000001</c:v>
                </c:pt>
                <c:pt idx="3192">
                  <c:v>-9.7496551720000006</c:v>
                </c:pt>
                <c:pt idx="3193">
                  <c:v>-9.7834482759999997</c:v>
                </c:pt>
                <c:pt idx="3194">
                  <c:v>-9.8634482759999997</c:v>
                </c:pt>
                <c:pt idx="3195">
                  <c:v>-9.8486206900000006</c:v>
                </c:pt>
                <c:pt idx="3196">
                  <c:v>-9.8010344830000005</c:v>
                </c:pt>
                <c:pt idx="3197">
                  <c:v>-9.8751724139999997</c:v>
                </c:pt>
                <c:pt idx="3198">
                  <c:v>-9.8237931029999999</c:v>
                </c:pt>
                <c:pt idx="3199">
                  <c:v>-9.7789655169999996</c:v>
                </c:pt>
                <c:pt idx="3200">
                  <c:v>-9.8682758620000008</c:v>
                </c:pt>
                <c:pt idx="3201">
                  <c:v>-9.8465517239999993</c:v>
                </c:pt>
                <c:pt idx="3202">
                  <c:v>-9.8517241379999998</c:v>
                </c:pt>
                <c:pt idx="3203">
                  <c:v>-9.9044827590000004</c:v>
                </c:pt>
                <c:pt idx="3204">
                  <c:v>-9.8979310340000008</c:v>
                </c:pt>
                <c:pt idx="3205">
                  <c:v>-9.9372413789999996</c:v>
                </c:pt>
                <c:pt idx="3206">
                  <c:v>-9.8234482760000006</c:v>
                </c:pt>
                <c:pt idx="3207">
                  <c:v>-9.6906896549999999</c:v>
                </c:pt>
                <c:pt idx="3208">
                  <c:v>-9.5689655170000005</c:v>
                </c:pt>
                <c:pt idx="3209">
                  <c:v>-9.4186206899999991</c:v>
                </c:pt>
                <c:pt idx="3210">
                  <c:v>-9.3265517239999998</c:v>
                </c:pt>
                <c:pt idx="3211">
                  <c:v>-9.2034482759999996</c:v>
                </c:pt>
                <c:pt idx="3212">
                  <c:v>-9.1506896550000008</c:v>
                </c:pt>
                <c:pt idx="3213">
                  <c:v>-9.0937931029999994</c:v>
                </c:pt>
                <c:pt idx="3214">
                  <c:v>-9.0965517239999993</c:v>
                </c:pt>
                <c:pt idx="3215">
                  <c:v>-8.9489655169999995</c:v>
                </c:pt>
                <c:pt idx="3216">
                  <c:v>-9.0003448279999994</c:v>
                </c:pt>
                <c:pt idx="3217">
                  <c:v>-8.9406896549999999</c:v>
                </c:pt>
                <c:pt idx="3218">
                  <c:v>-8.8717241379999994</c:v>
                </c:pt>
                <c:pt idx="3219">
                  <c:v>-9.0124137930000003</c:v>
                </c:pt>
                <c:pt idx="3220">
                  <c:v>-9.0717241380000004</c:v>
                </c:pt>
                <c:pt idx="3221">
                  <c:v>-9.1786206900000007</c:v>
                </c:pt>
                <c:pt idx="3222">
                  <c:v>-9.2531034479999992</c:v>
                </c:pt>
                <c:pt idx="3223">
                  <c:v>-9.2017241379999994</c:v>
                </c:pt>
                <c:pt idx="3224">
                  <c:v>-9.2110344830000006</c:v>
                </c:pt>
                <c:pt idx="3225">
                  <c:v>-9.2882758620000008</c:v>
                </c:pt>
                <c:pt idx="3226">
                  <c:v>-9.1868965520000003</c:v>
                </c:pt>
                <c:pt idx="3227">
                  <c:v>-9.0544827590000008</c:v>
                </c:pt>
                <c:pt idx="3228">
                  <c:v>-9.0410344830000007</c:v>
                </c:pt>
                <c:pt idx="3229">
                  <c:v>-9.1086206900000004</c:v>
                </c:pt>
                <c:pt idx="3230">
                  <c:v>-9.0720689659999998</c:v>
                </c:pt>
                <c:pt idx="3231">
                  <c:v>-9.1762068970000001</c:v>
                </c:pt>
                <c:pt idx="3232">
                  <c:v>-9.1275862070000002</c:v>
                </c:pt>
                <c:pt idx="3233">
                  <c:v>-9.1141379310000001</c:v>
                </c:pt>
                <c:pt idx="3234">
                  <c:v>-9.0299999999999994</c:v>
                </c:pt>
                <c:pt idx="3235">
                  <c:v>-9.0517241380000009</c:v>
                </c:pt>
                <c:pt idx="3236">
                  <c:v>-9.1086206900000004</c:v>
                </c:pt>
                <c:pt idx="3237">
                  <c:v>-9.2031034480000002</c:v>
                </c:pt>
                <c:pt idx="3238">
                  <c:v>-9.4344827589999998</c:v>
                </c:pt>
                <c:pt idx="3239">
                  <c:v>-9.6062068969999999</c:v>
                </c:pt>
                <c:pt idx="3240">
                  <c:v>-9.6534482760000007</c:v>
                </c:pt>
                <c:pt idx="3241">
                  <c:v>-9.7872413789999992</c:v>
                </c:pt>
                <c:pt idx="3242">
                  <c:v>-9.7344827590000005</c:v>
                </c:pt>
                <c:pt idx="3243">
                  <c:v>-9.8293103449999997</c:v>
                </c:pt>
                <c:pt idx="3244">
                  <c:v>-9.8024137929999995</c:v>
                </c:pt>
                <c:pt idx="3245">
                  <c:v>-9.7806896549999998</c:v>
                </c:pt>
                <c:pt idx="3246">
                  <c:v>-9.8468965520000005</c:v>
                </c:pt>
                <c:pt idx="3247">
                  <c:v>-9.9089655170000004</c:v>
                </c:pt>
                <c:pt idx="3248">
                  <c:v>-9.928965517</c:v>
                </c:pt>
                <c:pt idx="3249">
                  <c:v>-9.9196551720000006</c:v>
                </c:pt>
                <c:pt idx="3250">
                  <c:v>-9.5299999999999994</c:v>
                </c:pt>
                <c:pt idx="3251">
                  <c:v>-9.5324137929999999</c:v>
                </c:pt>
                <c:pt idx="3252">
                  <c:v>-9.5768965519999991</c:v>
                </c:pt>
                <c:pt idx="3253">
                  <c:v>-9.5796551720000007</c:v>
                </c:pt>
                <c:pt idx="3254">
                  <c:v>-9.5213793100000004</c:v>
                </c:pt>
                <c:pt idx="3255">
                  <c:v>-9.5500000000000007</c:v>
                </c:pt>
                <c:pt idx="3256">
                  <c:v>-9.68</c:v>
                </c:pt>
                <c:pt idx="3257">
                  <c:v>-9.7082758620000007</c:v>
                </c:pt>
                <c:pt idx="3258">
                  <c:v>-9.5865517239999996</c:v>
                </c:pt>
                <c:pt idx="3259">
                  <c:v>-9.6406896549999992</c:v>
                </c:pt>
                <c:pt idx="3260">
                  <c:v>-9.5151724140000002</c:v>
                </c:pt>
                <c:pt idx="3261">
                  <c:v>-9.4855172410000002</c:v>
                </c:pt>
                <c:pt idx="3262">
                  <c:v>-9.4975862069999994</c:v>
                </c:pt>
                <c:pt idx="3263">
                  <c:v>-9.7182758620000005</c:v>
                </c:pt>
                <c:pt idx="3264">
                  <c:v>-9.9020689659999999</c:v>
                </c:pt>
                <c:pt idx="3265">
                  <c:v>-10.113103450000001</c:v>
                </c:pt>
                <c:pt idx="3266">
                  <c:v>-10.195517239999999</c:v>
                </c:pt>
                <c:pt idx="3267">
                  <c:v>-10.204827590000001</c:v>
                </c:pt>
                <c:pt idx="3268">
                  <c:v>-10.253793099999999</c:v>
                </c:pt>
                <c:pt idx="3269">
                  <c:v>-10.21586207</c:v>
                </c:pt>
                <c:pt idx="3270">
                  <c:v>-10.08896552</c:v>
                </c:pt>
                <c:pt idx="3271">
                  <c:v>-10.21758621</c:v>
                </c:pt>
                <c:pt idx="3272">
                  <c:v>-10.232413790000001</c:v>
                </c:pt>
                <c:pt idx="3273">
                  <c:v>-10.245862069999999</c:v>
                </c:pt>
                <c:pt idx="3274">
                  <c:v>-10.19586207</c:v>
                </c:pt>
                <c:pt idx="3275">
                  <c:v>-10.13655172</c:v>
                </c:pt>
                <c:pt idx="3276">
                  <c:v>-10.10413793</c:v>
                </c:pt>
                <c:pt idx="3277">
                  <c:v>-10.0162069</c:v>
                </c:pt>
                <c:pt idx="3278">
                  <c:v>-9.9634482759999994</c:v>
                </c:pt>
                <c:pt idx="3279">
                  <c:v>-10.266551720000001</c:v>
                </c:pt>
                <c:pt idx="3280">
                  <c:v>-10.15034483</c:v>
                </c:pt>
                <c:pt idx="3281">
                  <c:v>-10.136896549999999</c:v>
                </c:pt>
                <c:pt idx="3282">
                  <c:v>-10.197931029999999</c:v>
                </c:pt>
                <c:pt idx="3283">
                  <c:v>-10.212758620000001</c:v>
                </c:pt>
                <c:pt idx="3284">
                  <c:v>-10.295172409999999</c:v>
                </c:pt>
                <c:pt idx="3285">
                  <c:v>-10.372068970000001</c:v>
                </c:pt>
                <c:pt idx="3286">
                  <c:v>-10.488620689999999</c:v>
                </c:pt>
                <c:pt idx="3287">
                  <c:v>-10.66172414</c:v>
                </c:pt>
                <c:pt idx="3288">
                  <c:v>-10.82827586</c:v>
                </c:pt>
                <c:pt idx="3289">
                  <c:v>-10.84965517</c:v>
                </c:pt>
                <c:pt idx="3290">
                  <c:v>-10.94965517</c:v>
                </c:pt>
                <c:pt idx="3291">
                  <c:v>-11.00896552</c:v>
                </c:pt>
                <c:pt idx="3292">
                  <c:v>-10.906206900000001</c:v>
                </c:pt>
                <c:pt idx="3293">
                  <c:v>-11.022758619999999</c:v>
                </c:pt>
                <c:pt idx="3294">
                  <c:v>-10.806206899999999</c:v>
                </c:pt>
                <c:pt idx="3295">
                  <c:v>-10.5262069</c:v>
                </c:pt>
                <c:pt idx="3296">
                  <c:v>-10.35172414</c:v>
                </c:pt>
                <c:pt idx="3297">
                  <c:v>-10.20965517</c:v>
                </c:pt>
                <c:pt idx="3298">
                  <c:v>-10.231379309999999</c:v>
                </c:pt>
                <c:pt idx="3299">
                  <c:v>-10.270344830000001</c:v>
                </c:pt>
                <c:pt idx="3300">
                  <c:v>-10.27965517</c:v>
                </c:pt>
                <c:pt idx="3301">
                  <c:v>-10.442068969999999</c:v>
                </c:pt>
                <c:pt idx="3302">
                  <c:v>-10.46931034</c:v>
                </c:pt>
                <c:pt idx="3303">
                  <c:v>-10.52068966</c:v>
                </c:pt>
                <c:pt idx="3304">
                  <c:v>-10.565172410000001</c:v>
                </c:pt>
                <c:pt idx="3305">
                  <c:v>-10.70862069</c:v>
                </c:pt>
                <c:pt idx="3306">
                  <c:v>-10.7562069</c:v>
                </c:pt>
                <c:pt idx="3307">
                  <c:v>-10.89</c:v>
                </c:pt>
                <c:pt idx="3308">
                  <c:v>-10.972413789999999</c:v>
                </c:pt>
                <c:pt idx="3309">
                  <c:v>-11.16448276</c:v>
                </c:pt>
                <c:pt idx="3310">
                  <c:v>-11.1062069</c:v>
                </c:pt>
                <c:pt idx="3311">
                  <c:v>-11.03310345</c:v>
                </c:pt>
                <c:pt idx="3312">
                  <c:v>-11.021034480000001</c:v>
                </c:pt>
                <c:pt idx="3313">
                  <c:v>-10.93724138</c:v>
                </c:pt>
                <c:pt idx="3314">
                  <c:v>-10.857586209999999</c:v>
                </c:pt>
                <c:pt idx="3315">
                  <c:v>-10.76275862</c:v>
                </c:pt>
                <c:pt idx="3316">
                  <c:v>-10.645172410000001</c:v>
                </c:pt>
                <c:pt idx="3317">
                  <c:v>-10.46655172</c:v>
                </c:pt>
                <c:pt idx="3318">
                  <c:v>-10.43689655</c:v>
                </c:pt>
                <c:pt idx="3319">
                  <c:v>-10.41241379</c:v>
                </c:pt>
                <c:pt idx="3320">
                  <c:v>-10.374827590000001</c:v>
                </c:pt>
                <c:pt idx="3321">
                  <c:v>-10.33275862</c:v>
                </c:pt>
                <c:pt idx="3322">
                  <c:v>-10.16241379</c:v>
                </c:pt>
                <c:pt idx="3323">
                  <c:v>-10.17482759</c:v>
                </c:pt>
                <c:pt idx="3324">
                  <c:v>-10.40758621</c:v>
                </c:pt>
                <c:pt idx="3325">
                  <c:v>-10.45655172</c:v>
                </c:pt>
                <c:pt idx="3326">
                  <c:v>-10.480689659999999</c:v>
                </c:pt>
                <c:pt idx="3327">
                  <c:v>-10.47931034</c:v>
                </c:pt>
                <c:pt idx="3328">
                  <c:v>-10.483448279999999</c:v>
                </c:pt>
                <c:pt idx="3329">
                  <c:v>-10.429310340000001</c:v>
                </c:pt>
                <c:pt idx="3330">
                  <c:v>-10.14655172</c:v>
                </c:pt>
                <c:pt idx="3331">
                  <c:v>-10.10724138</c:v>
                </c:pt>
                <c:pt idx="3332">
                  <c:v>-10.171034479999999</c:v>
                </c:pt>
                <c:pt idx="3333">
                  <c:v>-10.21586207</c:v>
                </c:pt>
                <c:pt idx="3334">
                  <c:v>-10.230689659999999</c:v>
                </c:pt>
                <c:pt idx="3335">
                  <c:v>-10.36448276</c:v>
                </c:pt>
                <c:pt idx="3336">
                  <c:v>-10.263103449999999</c:v>
                </c:pt>
                <c:pt idx="3337">
                  <c:v>-10.17517241</c:v>
                </c:pt>
                <c:pt idx="3338">
                  <c:v>-9.9937931029999998</c:v>
                </c:pt>
                <c:pt idx="3339">
                  <c:v>-9.9720689660000001</c:v>
                </c:pt>
                <c:pt idx="3340">
                  <c:v>-9.8934482760000009</c:v>
                </c:pt>
                <c:pt idx="3341">
                  <c:v>-9.8989655170000006</c:v>
                </c:pt>
                <c:pt idx="3342">
                  <c:v>-9.9027586210000003</c:v>
                </c:pt>
                <c:pt idx="3343">
                  <c:v>-9.779655172</c:v>
                </c:pt>
                <c:pt idx="3344">
                  <c:v>-9.8055172410000004</c:v>
                </c:pt>
                <c:pt idx="3345">
                  <c:v>-9.7486206899999992</c:v>
                </c:pt>
                <c:pt idx="3346">
                  <c:v>-9.6931034480000005</c:v>
                </c:pt>
                <c:pt idx="3347">
                  <c:v>-9.8634482759999997</c:v>
                </c:pt>
                <c:pt idx="3348">
                  <c:v>-10.086551719999999</c:v>
                </c:pt>
                <c:pt idx="3349">
                  <c:v>-10.102758619999999</c:v>
                </c:pt>
                <c:pt idx="3350">
                  <c:v>-10.208275860000001</c:v>
                </c:pt>
                <c:pt idx="3351">
                  <c:v>-10.292068970000001</c:v>
                </c:pt>
                <c:pt idx="3352">
                  <c:v>-10.35965517</c:v>
                </c:pt>
                <c:pt idx="3353">
                  <c:v>-10.20413793</c:v>
                </c:pt>
                <c:pt idx="3354">
                  <c:v>-10.003793099999999</c:v>
                </c:pt>
                <c:pt idx="3355">
                  <c:v>-9.8917241380000007</c:v>
                </c:pt>
                <c:pt idx="3356">
                  <c:v>-9.9620689660000004</c:v>
                </c:pt>
                <c:pt idx="3357">
                  <c:v>-9.983793103</c:v>
                </c:pt>
                <c:pt idx="3358">
                  <c:v>-10.20172414</c:v>
                </c:pt>
                <c:pt idx="3359">
                  <c:v>-10.2762069</c:v>
                </c:pt>
                <c:pt idx="3360">
                  <c:v>-10.24517241</c:v>
                </c:pt>
                <c:pt idx="3361">
                  <c:v>-10.30310345</c:v>
                </c:pt>
                <c:pt idx="3362">
                  <c:v>-10.25965517</c:v>
                </c:pt>
                <c:pt idx="3363">
                  <c:v>-10.20413793</c:v>
                </c:pt>
                <c:pt idx="3364">
                  <c:v>-10.12689655</c:v>
                </c:pt>
                <c:pt idx="3365">
                  <c:v>-9.9468965520000001</c:v>
                </c:pt>
                <c:pt idx="3366">
                  <c:v>-9.92</c:v>
                </c:pt>
                <c:pt idx="3367">
                  <c:v>-9.8620689660000007</c:v>
                </c:pt>
                <c:pt idx="3368">
                  <c:v>-10.070689659999999</c:v>
                </c:pt>
                <c:pt idx="3369">
                  <c:v>-10.177586209999999</c:v>
                </c:pt>
                <c:pt idx="3370">
                  <c:v>-10.148965520000001</c:v>
                </c:pt>
                <c:pt idx="3371">
                  <c:v>-10.169310339999999</c:v>
                </c:pt>
                <c:pt idx="3372">
                  <c:v>-10.27862069</c:v>
                </c:pt>
                <c:pt idx="3373">
                  <c:v>-10.3</c:v>
                </c:pt>
                <c:pt idx="3374">
                  <c:v>-10.315172410000001</c:v>
                </c:pt>
                <c:pt idx="3375">
                  <c:v>-10.31793103</c:v>
                </c:pt>
                <c:pt idx="3376">
                  <c:v>-10.10689655</c:v>
                </c:pt>
                <c:pt idx="3377">
                  <c:v>-9.9162068970000004</c:v>
                </c:pt>
                <c:pt idx="3378">
                  <c:v>-9.9337931029999993</c:v>
                </c:pt>
                <c:pt idx="3379">
                  <c:v>-9.8351724140000005</c:v>
                </c:pt>
                <c:pt idx="3380">
                  <c:v>-9.7527586209999999</c:v>
                </c:pt>
                <c:pt idx="3381">
                  <c:v>-9.6875862070000007</c:v>
                </c:pt>
                <c:pt idx="3382">
                  <c:v>-9.7917241379999993</c:v>
                </c:pt>
                <c:pt idx="3383">
                  <c:v>-9.8810344830000005</c:v>
                </c:pt>
                <c:pt idx="3384">
                  <c:v>-9.9389655169999997</c:v>
                </c:pt>
                <c:pt idx="3385">
                  <c:v>-9.8931034479999997</c:v>
                </c:pt>
                <c:pt idx="3386">
                  <c:v>-9.9213793100000007</c:v>
                </c:pt>
                <c:pt idx="3387">
                  <c:v>-9.662758621</c:v>
                </c:pt>
                <c:pt idx="3388">
                  <c:v>-9.6248275860000003</c:v>
                </c:pt>
                <c:pt idx="3389">
                  <c:v>-9.6637931029999997</c:v>
                </c:pt>
                <c:pt idx="3390">
                  <c:v>-9.6613793099999992</c:v>
                </c:pt>
                <c:pt idx="3391">
                  <c:v>-9.5179310340000001</c:v>
                </c:pt>
                <c:pt idx="3392">
                  <c:v>-9.4841379309999994</c:v>
                </c:pt>
                <c:pt idx="3393">
                  <c:v>-9.3841379309999997</c:v>
                </c:pt>
                <c:pt idx="3394">
                  <c:v>-9.5817241380000002</c:v>
                </c:pt>
                <c:pt idx="3395">
                  <c:v>-9.6531034479999995</c:v>
                </c:pt>
                <c:pt idx="3396">
                  <c:v>-9.8341379310000008</c:v>
                </c:pt>
                <c:pt idx="3397">
                  <c:v>-9.7055172410000008</c:v>
                </c:pt>
                <c:pt idx="3398">
                  <c:v>-9.6893103450000009</c:v>
                </c:pt>
                <c:pt idx="3399">
                  <c:v>-9.704137931</c:v>
                </c:pt>
                <c:pt idx="3400">
                  <c:v>-9.6310344830000005</c:v>
                </c:pt>
                <c:pt idx="3401">
                  <c:v>-9.6258620690000001</c:v>
                </c:pt>
                <c:pt idx="3402">
                  <c:v>-9.6406896549999992</c:v>
                </c:pt>
                <c:pt idx="3403">
                  <c:v>-9.6079310339999999</c:v>
                </c:pt>
                <c:pt idx="3404">
                  <c:v>-9.6889655169999997</c:v>
                </c:pt>
                <c:pt idx="3405">
                  <c:v>-9.6824137930000003</c:v>
                </c:pt>
                <c:pt idx="3406">
                  <c:v>-9.7689655169999998</c:v>
                </c:pt>
                <c:pt idx="3407">
                  <c:v>-9.779655172</c:v>
                </c:pt>
                <c:pt idx="3408">
                  <c:v>-9.85</c:v>
                </c:pt>
                <c:pt idx="3409">
                  <c:v>-9.7931034480000001</c:v>
                </c:pt>
                <c:pt idx="3410">
                  <c:v>-9.9013793099999994</c:v>
                </c:pt>
                <c:pt idx="3411">
                  <c:v>-9.9337931029999993</c:v>
                </c:pt>
                <c:pt idx="3412">
                  <c:v>-9.8944827590000006</c:v>
                </c:pt>
                <c:pt idx="3413">
                  <c:v>-9.9162068970000004</c:v>
                </c:pt>
                <c:pt idx="3414">
                  <c:v>-9.8917241380000007</c:v>
                </c:pt>
                <c:pt idx="3415">
                  <c:v>-9.7917241379999993</c:v>
                </c:pt>
                <c:pt idx="3416">
                  <c:v>-9.8379310340000004</c:v>
                </c:pt>
                <c:pt idx="3417">
                  <c:v>-9.8486206900000006</c:v>
                </c:pt>
                <c:pt idx="3418">
                  <c:v>-9.9406896549999999</c:v>
                </c:pt>
                <c:pt idx="3419">
                  <c:v>-9.8389655170000001</c:v>
                </c:pt>
                <c:pt idx="3420">
                  <c:v>-9.8093103450000001</c:v>
                </c:pt>
                <c:pt idx="3421">
                  <c:v>-9.733793103</c:v>
                </c:pt>
                <c:pt idx="3422">
                  <c:v>-9.7879310339999996</c:v>
                </c:pt>
                <c:pt idx="3423">
                  <c:v>-9.9568965519999999</c:v>
                </c:pt>
                <c:pt idx="3424">
                  <c:v>-9.9934482760000005</c:v>
                </c:pt>
                <c:pt idx="3425">
                  <c:v>-9.9272413789999998</c:v>
                </c:pt>
                <c:pt idx="3426">
                  <c:v>-9.8731034480000002</c:v>
                </c:pt>
                <c:pt idx="3427">
                  <c:v>-9.8989655170000006</c:v>
                </c:pt>
                <c:pt idx="3428">
                  <c:v>-9.9993103449999996</c:v>
                </c:pt>
                <c:pt idx="3429">
                  <c:v>-10.04827586</c:v>
                </c:pt>
                <c:pt idx="3430">
                  <c:v>-10.06724138</c:v>
                </c:pt>
                <c:pt idx="3431">
                  <c:v>-10.086206900000001</c:v>
                </c:pt>
                <c:pt idx="3432">
                  <c:v>-10.08517241</c:v>
                </c:pt>
                <c:pt idx="3433">
                  <c:v>-9.983793103</c:v>
                </c:pt>
                <c:pt idx="3434">
                  <c:v>-10.057931030000001</c:v>
                </c:pt>
                <c:pt idx="3435">
                  <c:v>-9.9241379310000006</c:v>
                </c:pt>
                <c:pt idx="3436">
                  <c:v>-9.9065517239999998</c:v>
                </c:pt>
                <c:pt idx="3437">
                  <c:v>-9.8375862069999993</c:v>
                </c:pt>
                <c:pt idx="3438">
                  <c:v>-9.8441379310000006</c:v>
                </c:pt>
                <c:pt idx="3439">
                  <c:v>-9.7320689659999999</c:v>
                </c:pt>
                <c:pt idx="3440">
                  <c:v>-9.5672413790000004</c:v>
                </c:pt>
                <c:pt idx="3441">
                  <c:v>-9.7200000000000006</c:v>
                </c:pt>
                <c:pt idx="3442">
                  <c:v>-9.6631034479999993</c:v>
                </c:pt>
                <c:pt idx="3443">
                  <c:v>-9.6413793099999996</c:v>
                </c:pt>
                <c:pt idx="3444">
                  <c:v>-9.6279310339999995</c:v>
                </c:pt>
                <c:pt idx="3445">
                  <c:v>-9.6251724139999997</c:v>
                </c:pt>
                <c:pt idx="3446">
                  <c:v>-9.6886206900000005</c:v>
                </c:pt>
                <c:pt idx="3447">
                  <c:v>-9.6913793100000003</c:v>
                </c:pt>
                <c:pt idx="3448">
                  <c:v>-9.5844827590000001</c:v>
                </c:pt>
                <c:pt idx="3449">
                  <c:v>-9.6724137930000005</c:v>
                </c:pt>
                <c:pt idx="3450">
                  <c:v>-9.5586206899999997</c:v>
                </c:pt>
                <c:pt idx="3451">
                  <c:v>-9.4355172409999994</c:v>
                </c:pt>
                <c:pt idx="3452">
                  <c:v>-9.0310344829999991</c:v>
                </c:pt>
                <c:pt idx="3453">
                  <c:v>-8.8579310339999999</c:v>
                </c:pt>
                <c:pt idx="3454">
                  <c:v>-8.7579310340000003</c:v>
                </c:pt>
                <c:pt idx="3455">
                  <c:v>-8.7268965519999995</c:v>
                </c:pt>
                <c:pt idx="3456">
                  <c:v>-8.779655172</c:v>
                </c:pt>
                <c:pt idx="3457">
                  <c:v>-8.6644827590000002</c:v>
                </c:pt>
                <c:pt idx="3458">
                  <c:v>-8.7006896549999997</c:v>
                </c:pt>
                <c:pt idx="3459">
                  <c:v>-8.5558620689999998</c:v>
                </c:pt>
                <c:pt idx="3460">
                  <c:v>-8.4896551720000009</c:v>
                </c:pt>
                <c:pt idx="3461">
                  <c:v>-8.61</c:v>
                </c:pt>
                <c:pt idx="3462">
                  <c:v>-8.6924137930000001</c:v>
                </c:pt>
                <c:pt idx="3463">
                  <c:v>-8.7182758620000005</c:v>
                </c:pt>
                <c:pt idx="3464">
                  <c:v>-8.7006896549999997</c:v>
                </c:pt>
                <c:pt idx="3465">
                  <c:v>-8.7441379309999991</c:v>
                </c:pt>
                <c:pt idx="3466">
                  <c:v>-8.7817241379999995</c:v>
                </c:pt>
                <c:pt idx="3467">
                  <c:v>-8.7696551720000002</c:v>
                </c:pt>
                <c:pt idx="3468">
                  <c:v>-8.7872413789999992</c:v>
                </c:pt>
                <c:pt idx="3469">
                  <c:v>-9.008965517</c:v>
                </c:pt>
                <c:pt idx="3470">
                  <c:v>-9.0768965519999991</c:v>
                </c:pt>
                <c:pt idx="3471">
                  <c:v>-9.1462068970000008</c:v>
                </c:pt>
                <c:pt idx="3472">
                  <c:v>-9.1762068970000001</c:v>
                </c:pt>
                <c:pt idx="3473">
                  <c:v>-9.2951724139999996</c:v>
                </c:pt>
                <c:pt idx="3474">
                  <c:v>-9.178965517</c:v>
                </c:pt>
                <c:pt idx="3475">
                  <c:v>-9.2886206900000001</c:v>
                </c:pt>
                <c:pt idx="3476">
                  <c:v>-9.2006896549999997</c:v>
                </c:pt>
                <c:pt idx="3477">
                  <c:v>-9.1737931029999995</c:v>
                </c:pt>
                <c:pt idx="3478">
                  <c:v>-9.4296551720000004</c:v>
                </c:pt>
                <c:pt idx="3479">
                  <c:v>-9.5041379310000007</c:v>
                </c:pt>
                <c:pt idx="3480">
                  <c:v>-9.6558620689999994</c:v>
                </c:pt>
                <c:pt idx="3481">
                  <c:v>-9.9603448280000002</c:v>
                </c:pt>
                <c:pt idx="3482">
                  <c:v>-10.136206899999999</c:v>
                </c:pt>
                <c:pt idx="3483">
                  <c:v>-10.224137929999999</c:v>
                </c:pt>
                <c:pt idx="3484">
                  <c:v>-10.211724139999999</c:v>
                </c:pt>
                <c:pt idx="3485">
                  <c:v>-10.17896552</c:v>
                </c:pt>
                <c:pt idx="3486">
                  <c:v>-10.265517239999999</c:v>
                </c:pt>
                <c:pt idx="3487">
                  <c:v>-10.250689660000001</c:v>
                </c:pt>
                <c:pt idx="3488">
                  <c:v>-10.454827590000001</c:v>
                </c:pt>
                <c:pt idx="3489">
                  <c:v>-10.75103448</c:v>
                </c:pt>
                <c:pt idx="3490">
                  <c:v>-10.75482759</c:v>
                </c:pt>
                <c:pt idx="3491">
                  <c:v>-10.94689655</c:v>
                </c:pt>
                <c:pt idx="3492">
                  <c:v>-10.92241379</c:v>
                </c:pt>
                <c:pt idx="3493">
                  <c:v>-10.87103448</c:v>
                </c:pt>
                <c:pt idx="3494">
                  <c:v>-10.88862069</c:v>
                </c:pt>
                <c:pt idx="3495">
                  <c:v>-10.913103449999999</c:v>
                </c:pt>
                <c:pt idx="3496">
                  <c:v>-11.052413789999999</c:v>
                </c:pt>
                <c:pt idx="3497">
                  <c:v>-11.061724140000001</c:v>
                </c:pt>
                <c:pt idx="3498">
                  <c:v>-11.14275862</c:v>
                </c:pt>
                <c:pt idx="3499">
                  <c:v>-11.0262069</c:v>
                </c:pt>
                <c:pt idx="3500">
                  <c:v>-10.97068966</c:v>
                </c:pt>
                <c:pt idx="3501">
                  <c:v>-11.081379310000001</c:v>
                </c:pt>
                <c:pt idx="3502">
                  <c:v>-11.04344828</c:v>
                </c:pt>
                <c:pt idx="3503">
                  <c:v>-11.12862069</c:v>
                </c:pt>
                <c:pt idx="3504">
                  <c:v>-10.920344829999999</c:v>
                </c:pt>
                <c:pt idx="3505">
                  <c:v>-10.901379309999999</c:v>
                </c:pt>
                <c:pt idx="3506">
                  <c:v>-11.15827586</c:v>
                </c:pt>
                <c:pt idx="3507">
                  <c:v>-10.94586207</c:v>
                </c:pt>
                <c:pt idx="3508">
                  <c:v>-10.964827590000001</c:v>
                </c:pt>
                <c:pt idx="3509">
                  <c:v>-10.92689655</c:v>
                </c:pt>
                <c:pt idx="3510">
                  <c:v>-11.1</c:v>
                </c:pt>
                <c:pt idx="3511">
                  <c:v>-11.23655172</c:v>
                </c:pt>
                <c:pt idx="3512">
                  <c:v>-11.218965519999999</c:v>
                </c:pt>
                <c:pt idx="3513">
                  <c:v>-11.22310345</c:v>
                </c:pt>
                <c:pt idx="3514">
                  <c:v>-11.059655169999999</c:v>
                </c:pt>
                <c:pt idx="3515">
                  <c:v>-11.03137931</c:v>
                </c:pt>
                <c:pt idx="3516">
                  <c:v>-11.115517240000001</c:v>
                </c:pt>
                <c:pt idx="3517">
                  <c:v>-11.05758621</c:v>
                </c:pt>
                <c:pt idx="3518">
                  <c:v>-10.670689660000001</c:v>
                </c:pt>
                <c:pt idx="3519">
                  <c:v>-10.377241379999999</c:v>
                </c:pt>
                <c:pt idx="3520">
                  <c:v>-10.001379310000001</c:v>
                </c:pt>
                <c:pt idx="3521">
                  <c:v>-10.03413793</c:v>
                </c:pt>
                <c:pt idx="3522">
                  <c:v>-10.12896552</c:v>
                </c:pt>
                <c:pt idx="3523">
                  <c:v>-9.9286206900000007</c:v>
                </c:pt>
                <c:pt idx="3524">
                  <c:v>-9.7444827590000003</c:v>
                </c:pt>
                <c:pt idx="3525">
                  <c:v>-9.7227586210000005</c:v>
                </c:pt>
                <c:pt idx="3526">
                  <c:v>-9.8606896549999998</c:v>
                </c:pt>
                <c:pt idx="3527">
                  <c:v>-9.5320689660000006</c:v>
                </c:pt>
                <c:pt idx="3528">
                  <c:v>-9.3265517239999998</c:v>
                </c:pt>
                <c:pt idx="3529">
                  <c:v>-9.1086206900000004</c:v>
                </c:pt>
                <c:pt idx="3530">
                  <c:v>-8.7975862070000002</c:v>
                </c:pt>
                <c:pt idx="3531">
                  <c:v>-8.7003448280000004</c:v>
                </c:pt>
                <c:pt idx="3532">
                  <c:v>-8.7193103450000002</c:v>
                </c:pt>
                <c:pt idx="3533">
                  <c:v>-8.8113793099999995</c:v>
                </c:pt>
                <c:pt idx="3534">
                  <c:v>-8.9968965520000008</c:v>
                </c:pt>
                <c:pt idx="3535">
                  <c:v>-8.9427586209999994</c:v>
                </c:pt>
                <c:pt idx="3536">
                  <c:v>-8.9696551719999995</c:v>
                </c:pt>
                <c:pt idx="3537">
                  <c:v>-8.9479310339999998</c:v>
                </c:pt>
                <c:pt idx="3538">
                  <c:v>-8.9017241380000005</c:v>
                </c:pt>
                <c:pt idx="3539">
                  <c:v>-8.5948275859999992</c:v>
                </c:pt>
                <c:pt idx="3540">
                  <c:v>-8.5448275860000003</c:v>
                </c:pt>
                <c:pt idx="3541">
                  <c:v>-8.5813793100000009</c:v>
                </c:pt>
                <c:pt idx="3542">
                  <c:v>-8.4962068970000004</c:v>
                </c:pt>
                <c:pt idx="3543">
                  <c:v>-8.6748275859999993</c:v>
                </c:pt>
                <c:pt idx="3544">
                  <c:v>-8.8034482759999992</c:v>
                </c:pt>
                <c:pt idx="3545">
                  <c:v>-8.8006896549999993</c:v>
                </c:pt>
                <c:pt idx="3546">
                  <c:v>-8.7141379309999998</c:v>
                </c:pt>
                <c:pt idx="3547">
                  <c:v>-8.6668965520000008</c:v>
                </c:pt>
                <c:pt idx="3548">
                  <c:v>-8.7737931029999991</c:v>
                </c:pt>
                <c:pt idx="3549">
                  <c:v>-9.2713793100000004</c:v>
                </c:pt>
                <c:pt idx="3550">
                  <c:v>-9.1062068969999999</c:v>
                </c:pt>
                <c:pt idx="3551">
                  <c:v>-9.09</c:v>
                </c:pt>
                <c:pt idx="3552">
                  <c:v>-9.2200000000000006</c:v>
                </c:pt>
                <c:pt idx="3553">
                  <c:v>-9.3662068969999996</c:v>
                </c:pt>
                <c:pt idx="3554">
                  <c:v>-9.2634482760000001</c:v>
                </c:pt>
                <c:pt idx="3555">
                  <c:v>-9.0824137930000006</c:v>
                </c:pt>
                <c:pt idx="3556">
                  <c:v>-9.332758621</c:v>
                </c:pt>
                <c:pt idx="3557">
                  <c:v>-9.5248275860000007</c:v>
                </c:pt>
                <c:pt idx="3558">
                  <c:v>-9.94</c:v>
                </c:pt>
                <c:pt idx="3559">
                  <c:v>-10.2862069</c:v>
                </c:pt>
                <c:pt idx="3560">
                  <c:v>-10.23206897</c:v>
                </c:pt>
                <c:pt idx="3561">
                  <c:v>-10.17241379</c:v>
                </c:pt>
                <c:pt idx="3562">
                  <c:v>-10.115517240000001</c:v>
                </c:pt>
                <c:pt idx="3563">
                  <c:v>-10.06</c:v>
                </c:pt>
                <c:pt idx="3564">
                  <c:v>-9.9613793099999999</c:v>
                </c:pt>
                <c:pt idx="3565">
                  <c:v>-10.01965517</c:v>
                </c:pt>
                <c:pt idx="3566">
                  <c:v>-10.03172414</c:v>
                </c:pt>
                <c:pt idx="3567">
                  <c:v>-9.9317241379999999</c:v>
                </c:pt>
                <c:pt idx="3568">
                  <c:v>-10.16275862</c:v>
                </c:pt>
                <c:pt idx="3569">
                  <c:v>-9.9234482760000002</c:v>
                </c:pt>
                <c:pt idx="3570">
                  <c:v>-10.005862069999999</c:v>
                </c:pt>
                <c:pt idx="3571">
                  <c:v>-9.9855172410000002</c:v>
                </c:pt>
                <c:pt idx="3572">
                  <c:v>-9.8337931029999996</c:v>
                </c:pt>
                <c:pt idx="3573">
                  <c:v>-9.7496551720000006</c:v>
                </c:pt>
                <c:pt idx="3574">
                  <c:v>-9.5437931030000005</c:v>
                </c:pt>
                <c:pt idx="3575">
                  <c:v>-9.5165517239999993</c:v>
                </c:pt>
                <c:pt idx="3576">
                  <c:v>-9.8627586209999993</c:v>
                </c:pt>
                <c:pt idx="3577">
                  <c:v>-10.01275862</c:v>
                </c:pt>
                <c:pt idx="3578">
                  <c:v>-9.5989655169999999</c:v>
                </c:pt>
                <c:pt idx="3579">
                  <c:v>-9.8868965519999996</c:v>
                </c:pt>
                <c:pt idx="3580">
                  <c:v>-10.04758621</c:v>
                </c:pt>
                <c:pt idx="3581">
                  <c:v>-9.9027586210000003</c:v>
                </c:pt>
                <c:pt idx="3582">
                  <c:v>-9.9365517239999992</c:v>
                </c:pt>
                <c:pt idx="3583">
                  <c:v>-10.078620689999999</c:v>
                </c:pt>
                <c:pt idx="3584">
                  <c:v>-10.28137931</c:v>
                </c:pt>
                <c:pt idx="3585">
                  <c:v>-10.06758621</c:v>
                </c:pt>
                <c:pt idx="3586">
                  <c:v>-10.273103450000001</c:v>
                </c:pt>
                <c:pt idx="3587">
                  <c:v>-10.001379310000001</c:v>
                </c:pt>
                <c:pt idx="3588">
                  <c:v>-9.7213793099999997</c:v>
                </c:pt>
                <c:pt idx="3589">
                  <c:v>-10.19344828</c:v>
                </c:pt>
                <c:pt idx="3590">
                  <c:v>-10.16896552</c:v>
                </c:pt>
                <c:pt idx="3591">
                  <c:v>-10.010689660000001</c:v>
                </c:pt>
                <c:pt idx="3592">
                  <c:v>-9.8834482759999993</c:v>
                </c:pt>
                <c:pt idx="3593">
                  <c:v>-10.15655172</c:v>
                </c:pt>
                <c:pt idx="3594">
                  <c:v>-10.034827590000001</c:v>
                </c:pt>
                <c:pt idx="3595">
                  <c:v>-9.9482758619999991</c:v>
                </c:pt>
                <c:pt idx="3596">
                  <c:v>-9.9537931030000006</c:v>
                </c:pt>
                <c:pt idx="3597">
                  <c:v>-9.6482758620000002</c:v>
                </c:pt>
                <c:pt idx="3598">
                  <c:v>-9.7551724140000005</c:v>
                </c:pt>
                <c:pt idx="3599">
                  <c:v>-9.6982758619999991</c:v>
                </c:pt>
                <c:pt idx="3600">
                  <c:v>-9.87137931</c:v>
                </c:pt>
                <c:pt idx="3601">
                  <c:v>-9.9565517240000005</c:v>
                </c:pt>
                <c:pt idx="3602">
                  <c:v>-9.9444827589999996</c:v>
                </c:pt>
                <c:pt idx="3603">
                  <c:v>-10.10413793</c:v>
                </c:pt>
                <c:pt idx="3604">
                  <c:v>-10.042068970000001</c:v>
                </c:pt>
                <c:pt idx="3605">
                  <c:v>-9.75</c:v>
                </c:pt>
                <c:pt idx="3606">
                  <c:v>-9.7962068969999994</c:v>
                </c:pt>
                <c:pt idx="3607">
                  <c:v>-10.003103449999999</c:v>
                </c:pt>
                <c:pt idx="3608">
                  <c:v>-9.9641379309999998</c:v>
                </c:pt>
                <c:pt idx="3609">
                  <c:v>-9.912758621</c:v>
                </c:pt>
                <c:pt idx="3610">
                  <c:v>-10.04931034</c:v>
                </c:pt>
                <c:pt idx="3611">
                  <c:v>-9.9248275859999993</c:v>
                </c:pt>
                <c:pt idx="3612">
                  <c:v>-9.7096551719999997</c:v>
                </c:pt>
                <c:pt idx="3613">
                  <c:v>-9.4268965520000005</c:v>
                </c:pt>
                <c:pt idx="3614">
                  <c:v>-9.4417241379999997</c:v>
                </c:pt>
                <c:pt idx="3615">
                  <c:v>-9.1875862070000007</c:v>
                </c:pt>
                <c:pt idx="3616">
                  <c:v>-9.2593103449999994</c:v>
                </c:pt>
                <c:pt idx="3617">
                  <c:v>-9.3689655169999995</c:v>
                </c:pt>
                <c:pt idx="3618">
                  <c:v>-8.9737931030000002</c:v>
                </c:pt>
                <c:pt idx="3619">
                  <c:v>-9.0024137930000006</c:v>
                </c:pt>
                <c:pt idx="3620">
                  <c:v>-9.0634482760000008</c:v>
                </c:pt>
                <c:pt idx="3621">
                  <c:v>-9.062068966</c:v>
                </c:pt>
                <c:pt idx="3622">
                  <c:v>-8.795862069</c:v>
                </c:pt>
                <c:pt idx="3623">
                  <c:v>-9.0555172410000004</c:v>
                </c:pt>
                <c:pt idx="3624">
                  <c:v>-9.2651724140000002</c:v>
                </c:pt>
                <c:pt idx="3625">
                  <c:v>-9.4544827589999993</c:v>
                </c:pt>
                <c:pt idx="3626">
                  <c:v>-9.7275862069999999</c:v>
                </c:pt>
                <c:pt idx="3627">
                  <c:v>-9.8182758620000001</c:v>
                </c:pt>
                <c:pt idx="3628">
                  <c:v>-9.8872413790000007</c:v>
                </c:pt>
                <c:pt idx="3629">
                  <c:v>-9.8806896549999994</c:v>
                </c:pt>
                <c:pt idx="3630">
                  <c:v>-9.8631034480000004</c:v>
                </c:pt>
                <c:pt idx="3631">
                  <c:v>-9.7468965520000008</c:v>
                </c:pt>
                <c:pt idx="3632">
                  <c:v>-9.6765517239999994</c:v>
                </c:pt>
                <c:pt idx="3633">
                  <c:v>-9.8524137930000002</c:v>
                </c:pt>
                <c:pt idx="3634">
                  <c:v>-9.9158620689999992</c:v>
                </c:pt>
                <c:pt idx="3635">
                  <c:v>-9.8131034479999997</c:v>
                </c:pt>
                <c:pt idx="3636">
                  <c:v>-9.6927586209999994</c:v>
                </c:pt>
                <c:pt idx="3637">
                  <c:v>-9.6668965520000008</c:v>
                </c:pt>
                <c:pt idx="3638">
                  <c:v>-9.6210344830000007</c:v>
                </c:pt>
                <c:pt idx="3639">
                  <c:v>-9.6062068969999999</c:v>
                </c:pt>
                <c:pt idx="3640">
                  <c:v>-9.6562068970000006</c:v>
                </c:pt>
                <c:pt idx="3641">
                  <c:v>-9.7658620690000006</c:v>
                </c:pt>
                <c:pt idx="3642">
                  <c:v>-9.9282758619999996</c:v>
                </c:pt>
                <c:pt idx="3643">
                  <c:v>-9.9920689659999997</c:v>
                </c:pt>
                <c:pt idx="3644">
                  <c:v>-10.07310345</c:v>
                </c:pt>
                <c:pt idx="3645">
                  <c:v>-10.023103450000001</c:v>
                </c:pt>
                <c:pt idx="3646">
                  <c:v>-10.05034483</c:v>
                </c:pt>
                <c:pt idx="3647">
                  <c:v>-10.099310340000001</c:v>
                </c:pt>
                <c:pt idx="3648">
                  <c:v>-10.153448279999999</c:v>
                </c:pt>
                <c:pt idx="3649">
                  <c:v>-10.26413793</c:v>
                </c:pt>
                <c:pt idx="3650">
                  <c:v>-10.2937931</c:v>
                </c:pt>
                <c:pt idx="3651">
                  <c:v>-10.31275862</c:v>
                </c:pt>
                <c:pt idx="3652">
                  <c:v>-10.10862069</c:v>
                </c:pt>
                <c:pt idx="3653">
                  <c:v>-10.015517239999999</c:v>
                </c:pt>
                <c:pt idx="3654">
                  <c:v>-9.9831034479999996</c:v>
                </c:pt>
                <c:pt idx="3655">
                  <c:v>-9.86</c:v>
                </c:pt>
                <c:pt idx="3656">
                  <c:v>-9.7096551719999997</c:v>
                </c:pt>
                <c:pt idx="3657">
                  <c:v>-9.6896551720000001</c:v>
                </c:pt>
                <c:pt idx="3658">
                  <c:v>-9.6665517239999996</c:v>
                </c:pt>
                <c:pt idx="3659">
                  <c:v>-9.6855172409999994</c:v>
                </c:pt>
                <c:pt idx="3660">
                  <c:v>-9.7748275860000007</c:v>
                </c:pt>
                <c:pt idx="3661">
                  <c:v>-9.7613793100000006</c:v>
                </c:pt>
                <c:pt idx="3662">
                  <c:v>-9.7734482759999999</c:v>
                </c:pt>
                <c:pt idx="3663">
                  <c:v>-9.7520689659999995</c:v>
                </c:pt>
                <c:pt idx="3664">
                  <c:v>-9.7586206900000008</c:v>
                </c:pt>
                <c:pt idx="3665">
                  <c:v>-9.7586206900000008</c:v>
                </c:pt>
                <c:pt idx="3666">
                  <c:v>-9.6868965520000003</c:v>
                </c:pt>
                <c:pt idx="3667">
                  <c:v>-9.6355172410000005</c:v>
                </c:pt>
                <c:pt idx="3668">
                  <c:v>-9.6382758620000004</c:v>
                </c:pt>
                <c:pt idx="3669">
                  <c:v>-9.6396551719999994</c:v>
                </c:pt>
                <c:pt idx="3670">
                  <c:v>-9.6355172410000005</c:v>
                </c:pt>
                <c:pt idx="3671">
                  <c:v>-9.5975862070000009</c:v>
                </c:pt>
                <c:pt idx="3672">
                  <c:v>-9.6731034480000009</c:v>
                </c:pt>
                <c:pt idx="3673">
                  <c:v>-9.6448275859999999</c:v>
                </c:pt>
                <c:pt idx="3674">
                  <c:v>-9.6975862070000005</c:v>
                </c:pt>
                <c:pt idx="3675">
                  <c:v>-9.5944827589999999</c:v>
                </c:pt>
                <c:pt idx="3676">
                  <c:v>-9.6010344829999994</c:v>
                </c:pt>
                <c:pt idx="3677">
                  <c:v>-9.6524137929999991</c:v>
                </c:pt>
                <c:pt idx="3678">
                  <c:v>-9.6282758620000006</c:v>
                </c:pt>
                <c:pt idx="3679">
                  <c:v>-9.6324137929999996</c:v>
                </c:pt>
                <c:pt idx="3680">
                  <c:v>-9.6199999999999992</c:v>
                </c:pt>
                <c:pt idx="3681">
                  <c:v>-9.6144827589999995</c:v>
                </c:pt>
                <c:pt idx="3682">
                  <c:v>-9.5913793100000007</c:v>
                </c:pt>
                <c:pt idx="3683">
                  <c:v>-9.5955172409999996</c:v>
                </c:pt>
                <c:pt idx="3684">
                  <c:v>-9.5306896549999998</c:v>
                </c:pt>
                <c:pt idx="3685">
                  <c:v>-9.6106896549999998</c:v>
                </c:pt>
                <c:pt idx="3686">
                  <c:v>-9.5389655169999994</c:v>
                </c:pt>
                <c:pt idx="3687">
                  <c:v>-9.5472413790000008</c:v>
                </c:pt>
                <c:pt idx="3688">
                  <c:v>-9.5596551719999994</c:v>
                </c:pt>
                <c:pt idx="3689">
                  <c:v>-9.5472413790000008</c:v>
                </c:pt>
                <c:pt idx="3690">
                  <c:v>-9.5337931030000007</c:v>
                </c:pt>
                <c:pt idx="3691">
                  <c:v>-9.516206897</c:v>
                </c:pt>
                <c:pt idx="3692">
                  <c:v>-9.5389655169999994</c:v>
                </c:pt>
                <c:pt idx="3693">
                  <c:v>-9.5903448279999992</c:v>
                </c:pt>
                <c:pt idx="3694">
                  <c:v>-9.6444827590000006</c:v>
                </c:pt>
                <c:pt idx="3695">
                  <c:v>-9.6865517239999992</c:v>
                </c:pt>
                <c:pt idx="3696">
                  <c:v>-9.6310344830000005</c:v>
                </c:pt>
                <c:pt idx="3697">
                  <c:v>-9.5958620690000007</c:v>
                </c:pt>
                <c:pt idx="3698">
                  <c:v>-9.6041379310000003</c:v>
                </c:pt>
                <c:pt idx="3699">
                  <c:v>-9.6041379310000003</c:v>
                </c:pt>
                <c:pt idx="3700">
                  <c:v>-9.5796551720000007</c:v>
                </c:pt>
                <c:pt idx="3701">
                  <c:v>-9.5351724139999998</c:v>
                </c:pt>
                <c:pt idx="3702">
                  <c:v>-9.5527586210000006</c:v>
                </c:pt>
                <c:pt idx="3703">
                  <c:v>-9.5865517239999996</c:v>
                </c:pt>
                <c:pt idx="3704">
                  <c:v>-9.6813793100000005</c:v>
                </c:pt>
                <c:pt idx="3705">
                  <c:v>-9.66</c:v>
                </c:pt>
                <c:pt idx="3706">
                  <c:v>-9.6137931030000008</c:v>
                </c:pt>
                <c:pt idx="3707">
                  <c:v>-9.62862069</c:v>
                </c:pt>
                <c:pt idx="3708">
                  <c:v>-9.6137931030000008</c:v>
                </c:pt>
                <c:pt idx="3709">
                  <c:v>-9.6410344830000003</c:v>
                </c:pt>
                <c:pt idx="3710">
                  <c:v>-9.6437931030000001</c:v>
                </c:pt>
                <c:pt idx="3711">
                  <c:v>-9.7020689660000006</c:v>
                </c:pt>
                <c:pt idx="3712">
                  <c:v>-9.6937931030000009</c:v>
                </c:pt>
                <c:pt idx="3713">
                  <c:v>-9.8479310340000001</c:v>
                </c:pt>
                <c:pt idx="3714">
                  <c:v>-9.770689655</c:v>
                </c:pt>
                <c:pt idx="3715">
                  <c:v>-9.6975862070000005</c:v>
                </c:pt>
                <c:pt idx="3716">
                  <c:v>-9.7096551719999997</c:v>
                </c:pt>
                <c:pt idx="3717">
                  <c:v>-9.7110344830000006</c:v>
                </c:pt>
                <c:pt idx="3718">
                  <c:v>-9.6948275860000006</c:v>
                </c:pt>
                <c:pt idx="3719">
                  <c:v>-9.7555172409999997</c:v>
                </c:pt>
                <c:pt idx="3720">
                  <c:v>-9.7296551719999993</c:v>
                </c:pt>
                <c:pt idx="3721">
                  <c:v>-9.6079310339999999</c:v>
                </c:pt>
                <c:pt idx="3722">
                  <c:v>-9.7596551720000004</c:v>
                </c:pt>
                <c:pt idx="3723">
                  <c:v>-9.6962068969999997</c:v>
                </c:pt>
                <c:pt idx="3724">
                  <c:v>-9.62862069</c:v>
                </c:pt>
                <c:pt idx="3725">
                  <c:v>-9.6624137930000007</c:v>
                </c:pt>
                <c:pt idx="3726">
                  <c:v>-9.7151724139999995</c:v>
                </c:pt>
                <c:pt idx="3727">
                  <c:v>-9.7031034480000002</c:v>
                </c:pt>
                <c:pt idx="3728">
                  <c:v>-9.7006896549999997</c:v>
                </c:pt>
                <c:pt idx="3729">
                  <c:v>-9.7144827589999991</c:v>
                </c:pt>
                <c:pt idx="3730">
                  <c:v>-9.7348275859999998</c:v>
                </c:pt>
                <c:pt idx="3731">
                  <c:v>-9.7389655170000005</c:v>
                </c:pt>
                <c:pt idx="3732">
                  <c:v>-9.7375862069999997</c:v>
                </c:pt>
                <c:pt idx="3733">
                  <c:v>-9.6441379309999995</c:v>
                </c:pt>
                <c:pt idx="3734">
                  <c:v>-9.5844827590000001</c:v>
                </c:pt>
                <c:pt idx="3735">
                  <c:v>-9.5455172410000007</c:v>
                </c:pt>
                <c:pt idx="3736">
                  <c:v>-9.4710344830000004</c:v>
                </c:pt>
                <c:pt idx="3737">
                  <c:v>-9.4655172410000006</c:v>
                </c:pt>
                <c:pt idx="3738">
                  <c:v>-9.5586206899999997</c:v>
                </c:pt>
                <c:pt idx="3739">
                  <c:v>-9.5475862070000002</c:v>
                </c:pt>
                <c:pt idx="3740">
                  <c:v>-9.4972413790000001</c:v>
                </c:pt>
                <c:pt idx="3741">
                  <c:v>-9.6189655169999995</c:v>
                </c:pt>
                <c:pt idx="3742">
                  <c:v>-9.5203448280000007</c:v>
                </c:pt>
                <c:pt idx="3743">
                  <c:v>-9.8044827590000008</c:v>
                </c:pt>
                <c:pt idx="3744">
                  <c:v>-9.8789655169999993</c:v>
                </c:pt>
                <c:pt idx="3745">
                  <c:v>-9.8937931030000001</c:v>
                </c:pt>
                <c:pt idx="3746">
                  <c:v>-9.8586206900000004</c:v>
                </c:pt>
                <c:pt idx="3747">
                  <c:v>-9.866896552</c:v>
                </c:pt>
                <c:pt idx="3748">
                  <c:v>-9.7575862069999992</c:v>
                </c:pt>
                <c:pt idx="3749">
                  <c:v>-9.7889655169999994</c:v>
                </c:pt>
                <c:pt idx="3750">
                  <c:v>-9.9013793099999994</c:v>
                </c:pt>
                <c:pt idx="3751">
                  <c:v>-9.6903448280000006</c:v>
                </c:pt>
                <c:pt idx="3752">
                  <c:v>-9.7213793099999997</c:v>
                </c:pt>
                <c:pt idx="3753">
                  <c:v>-9.6210344830000007</c:v>
                </c:pt>
                <c:pt idx="3754">
                  <c:v>-9.6413793099999996</c:v>
                </c:pt>
                <c:pt idx="3755">
                  <c:v>-9.603448276</c:v>
                </c:pt>
                <c:pt idx="3756">
                  <c:v>-9.56</c:v>
                </c:pt>
                <c:pt idx="3757">
                  <c:v>-9.6044827589999997</c:v>
                </c:pt>
                <c:pt idx="3758">
                  <c:v>-9.6720689659999994</c:v>
                </c:pt>
                <c:pt idx="3759">
                  <c:v>-9.7234482759999992</c:v>
                </c:pt>
                <c:pt idx="3760">
                  <c:v>-9.8086206899999997</c:v>
                </c:pt>
                <c:pt idx="3761">
                  <c:v>-9.8437931029999994</c:v>
                </c:pt>
                <c:pt idx="3762">
                  <c:v>-10.056206899999999</c:v>
                </c:pt>
                <c:pt idx="3763">
                  <c:v>-10.22103448</c:v>
                </c:pt>
                <c:pt idx="3764">
                  <c:v>-10.29931034</c:v>
                </c:pt>
                <c:pt idx="3765">
                  <c:v>-10.3562069</c:v>
                </c:pt>
                <c:pt idx="3766">
                  <c:v>-10.377931029999999</c:v>
                </c:pt>
                <c:pt idx="3767">
                  <c:v>-10.24275862</c:v>
                </c:pt>
                <c:pt idx="3768">
                  <c:v>-10.21310345</c:v>
                </c:pt>
                <c:pt idx="3769">
                  <c:v>-10.22551724</c:v>
                </c:pt>
                <c:pt idx="3770">
                  <c:v>-10.08206897</c:v>
                </c:pt>
                <c:pt idx="3771">
                  <c:v>-10.076551719999999</c:v>
                </c:pt>
                <c:pt idx="3772">
                  <c:v>-9.837241379</c:v>
                </c:pt>
                <c:pt idx="3773">
                  <c:v>-9.8424137930000004</c:v>
                </c:pt>
                <c:pt idx="3774">
                  <c:v>-9.7586206900000008</c:v>
                </c:pt>
                <c:pt idx="3775">
                  <c:v>-9.7586206900000008</c:v>
                </c:pt>
                <c:pt idx="3776">
                  <c:v>-9.7665517239999993</c:v>
                </c:pt>
                <c:pt idx="3777">
                  <c:v>-9.8503448280000008</c:v>
                </c:pt>
                <c:pt idx="3778">
                  <c:v>-9.8434482760000002</c:v>
                </c:pt>
                <c:pt idx="3779">
                  <c:v>-9.8813793099999998</c:v>
                </c:pt>
                <c:pt idx="3780">
                  <c:v>-9.8989655170000006</c:v>
                </c:pt>
                <c:pt idx="3781">
                  <c:v>-9.8665517240000007</c:v>
                </c:pt>
                <c:pt idx="3782">
                  <c:v>-9.9817241380000006</c:v>
                </c:pt>
                <c:pt idx="3783">
                  <c:v>-9.974827586</c:v>
                </c:pt>
                <c:pt idx="3784">
                  <c:v>-9.9762068970000009</c:v>
                </c:pt>
                <c:pt idx="3785">
                  <c:v>-10.037241379999999</c:v>
                </c:pt>
                <c:pt idx="3786">
                  <c:v>-10.047931030000001</c:v>
                </c:pt>
                <c:pt idx="3787">
                  <c:v>-9.9855172410000002</c:v>
                </c:pt>
                <c:pt idx="3788">
                  <c:v>-9.8989655170000006</c:v>
                </c:pt>
                <c:pt idx="3789">
                  <c:v>-9.8462068970000001</c:v>
                </c:pt>
                <c:pt idx="3790">
                  <c:v>-9.5606896549999991</c:v>
                </c:pt>
                <c:pt idx="3791">
                  <c:v>-9.42</c:v>
                </c:pt>
                <c:pt idx="3792">
                  <c:v>-9.3024137929999995</c:v>
                </c:pt>
                <c:pt idx="3793">
                  <c:v>-9.2306896550000008</c:v>
                </c:pt>
                <c:pt idx="3794">
                  <c:v>-9.229310345</c:v>
                </c:pt>
                <c:pt idx="3795">
                  <c:v>-9.2144827589999991</c:v>
                </c:pt>
                <c:pt idx="3796">
                  <c:v>-9.2172413790000007</c:v>
                </c:pt>
                <c:pt idx="3797">
                  <c:v>-9.2403448279999996</c:v>
                </c:pt>
                <c:pt idx="3798">
                  <c:v>-9.2306896550000008</c:v>
                </c:pt>
                <c:pt idx="3799">
                  <c:v>-9.2348275859999998</c:v>
                </c:pt>
                <c:pt idx="3800">
                  <c:v>-9.2051724139999997</c:v>
                </c:pt>
                <c:pt idx="3801">
                  <c:v>-9.1996551719999999</c:v>
                </c:pt>
                <c:pt idx="3802">
                  <c:v>-9.1996551719999999</c:v>
                </c:pt>
                <c:pt idx="3803">
                  <c:v>-9.2603448279999991</c:v>
                </c:pt>
                <c:pt idx="3804">
                  <c:v>-9.2927586210000008</c:v>
                </c:pt>
                <c:pt idx="3805">
                  <c:v>-9.2820689660000006</c:v>
                </c:pt>
                <c:pt idx="3806">
                  <c:v>-9.2455172409999999</c:v>
                </c:pt>
                <c:pt idx="3807">
                  <c:v>-9.1210344830000007</c:v>
                </c:pt>
                <c:pt idx="3808">
                  <c:v>-8.9600000000000009</c:v>
                </c:pt>
                <c:pt idx="3809">
                  <c:v>-8.8151724139999992</c:v>
                </c:pt>
                <c:pt idx="3810">
                  <c:v>-8.6782758619999996</c:v>
                </c:pt>
                <c:pt idx="3811">
                  <c:v>-8.5593103450000001</c:v>
                </c:pt>
                <c:pt idx="3812">
                  <c:v>-8.4158620689999992</c:v>
                </c:pt>
                <c:pt idx="3813">
                  <c:v>-8.258965517</c:v>
                </c:pt>
                <c:pt idx="3814">
                  <c:v>-8.0641379309999994</c:v>
                </c:pt>
                <c:pt idx="3815">
                  <c:v>-7.8058620689999998</c:v>
                </c:pt>
                <c:pt idx="3816">
                  <c:v>-7.4475862069999996</c:v>
                </c:pt>
                <c:pt idx="3817">
                  <c:v>-7.1296551719999997</c:v>
                </c:pt>
                <c:pt idx="3818">
                  <c:v>-6.760344828</c:v>
                </c:pt>
                <c:pt idx="3819">
                  <c:v>-6.6668965519999999</c:v>
                </c:pt>
                <c:pt idx="3820">
                  <c:v>-6.3503448279999999</c:v>
                </c:pt>
                <c:pt idx="3821">
                  <c:v>-6.0124137930000003</c:v>
                </c:pt>
                <c:pt idx="3822">
                  <c:v>-5.704137931</c:v>
                </c:pt>
                <c:pt idx="3823">
                  <c:v>-5.6041379310000003</c:v>
                </c:pt>
                <c:pt idx="3824">
                  <c:v>-5.4865517239999999</c:v>
                </c:pt>
                <c:pt idx="3825">
                  <c:v>-5.3551724140000001</c:v>
                </c:pt>
                <c:pt idx="3826">
                  <c:v>-5.2196551720000004</c:v>
                </c:pt>
                <c:pt idx="3827">
                  <c:v>-5.1103448279999997</c:v>
                </c:pt>
                <c:pt idx="3828">
                  <c:v>-5.1306896550000003</c:v>
                </c:pt>
                <c:pt idx="3829">
                  <c:v>-5.1306896550000003</c:v>
                </c:pt>
                <c:pt idx="3830">
                  <c:v>-5.1413793099999996</c:v>
                </c:pt>
                <c:pt idx="3831">
                  <c:v>-4.6368965519999996</c:v>
                </c:pt>
                <c:pt idx="3832">
                  <c:v>-4.0527586209999997</c:v>
                </c:pt>
                <c:pt idx="3833">
                  <c:v>-3.5737931029999999</c:v>
                </c:pt>
                <c:pt idx="3834">
                  <c:v>-3.1572413789999998</c:v>
                </c:pt>
                <c:pt idx="3835">
                  <c:v>-2.7772413789999999</c:v>
                </c:pt>
                <c:pt idx="3836">
                  <c:v>-2.474137931</c:v>
                </c:pt>
                <c:pt idx="3837">
                  <c:v>-2.1996551719999999</c:v>
                </c:pt>
                <c:pt idx="3838">
                  <c:v>-1.9317241380000001</c:v>
                </c:pt>
                <c:pt idx="3839">
                  <c:v>-1.669310345</c:v>
                </c:pt>
                <c:pt idx="3840">
                  <c:v>-1.3851724139999999</c:v>
                </c:pt>
                <c:pt idx="3841">
                  <c:v>-1.147241379</c:v>
                </c:pt>
                <c:pt idx="3842">
                  <c:v>-0.90896551699999995</c:v>
                </c:pt>
                <c:pt idx="3843">
                  <c:v>-0.67482758600000003</c:v>
                </c:pt>
                <c:pt idx="3844">
                  <c:v>-0.47482758600000002</c:v>
                </c:pt>
                <c:pt idx="3845">
                  <c:v>-0.42862069000000003</c:v>
                </c:pt>
                <c:pt idx="3846">
                  <c:v>-0.41241379299999997</c:v>
                </c:pt>
                <c:pt idx="3847">
                  <c:v>-0.32310344800000002</c:v>
                </c:pt>
                <c:pt idx="3848">
                  <c:v>-0.26931034500000001</c:v>
                </c:pt>
                <c:pt idx="3849">
                  <c:v>-0.19620689699999999</c:v>
                </c:pt>
                <c:pt idx="3850">
                  <c:v>-0.18931034499999999</c:v>
                </c:pt>
                <c:pt idx="3851">
                  <c:v>-0.124482759</c:v>
                </c:pt>
                <c:pt idx="3852">
                  <c:v>0.17862069</c:v>
                </c:pt>
                <c:pt idx="3853">
                  <c:v>0.45344827599999998</c:v>
                </c:pt>
                <c:pt idx="3854">
                  <c:v>0.70620689699999994</c:v>
                </c:pt>
                <c:pt idx="3855">
                  <c:v>0.96586206900000005</c:v>
                </c:pt>
                <c:pt idx="3856">
                  <c:v>1.2434482760000001</c:v>
                </c:pt>
                <c:pt idx="3857">
                  <c:v>1.6358620690000001</c:v>
                </c:pt>
                <c:pt idx="3858">
                  <c:v>2.0010344830000002</c:v>
                </c:pt>
                <c:pt idx="3859">
                  <c:v>2.4120689660000001</c:v>
                </c:pt>
                <c:pt idx="3860">
                  <c:v>2.3403448280000001</c:v>
                </c:pt>
                <c:pt idx="3861">
                  <c:v>2.1741379310000002</c:v>
                </c:pt>
                <c:pt idx="3862">
                  <c:v>2.111724138</c:v>
                </c:pt>
                <c:pt idx="3863">
                  <c:v>2.1010344829999998</c:v>
                </c:pt>
                <c:pt idx="3864">
                  <c:v>2.0875862070000002</c:v>
                </c:pt>
                <c:pt idx="3865">
                  <c:v>2.095517241</c:v>
                </c:pt>
                <c:pt idx="3866">
                  <c:v>2.0889655170000001</c:v>
                </c:pt>
                <c:pt idx="3867">
                  <c:v>2.0686206899999999</c:v>
                </c:pt>
                <c:pt idx="3868">
                  <c:v>2.0413793099999999</c:v>
                </c:pt>
                <c:pt idx="3869">
                  <c:v>2.0293103449999998</c:v>
                </c:pt>
                <c:pt idx="3870">
                  <c:v>2.0862068969999998</c:v>
                </c:pt>
                <c:pt idx="3871">
                  <c:v>2.0886206899999999</c:v>
                </c:pt>
                <c:pt idx="3872">
                  <c:v>2.0844827590000001</c:v>
                </c:pt>
                <c:pt idx="3873">
                  <c:v>2.102068966</c:v>
                </c:pt>
                <c:pt idx="3874">
                  <c:v>2.1113793099999998</c:v>
                </c:pt>
                <c:pt idx="3875">
                  <c:v>2.157586207</c:v>
                </c:pt>
                <c:pt idx="3876">
                  <c:v>2.1548275860000001</c:v>
                </c:pt>
                <c:pt idx="3877">
                  <c:v>2.1793103450000002</c:v>
                </c:pt>
                <c:pt idx="3878">
                  <c:v>2.1793103450000002</c:v>
                </c:pt>
                <c:pt idx="3879">
                  <c:v>2.214482759</c:v>
                </c:pt>
                <c:pt idx="3880">
                  <c:v>2.2158620689999999</c:v>
                </c:pt>
                <c:pt idx="3881">
                  <c:v>2.19</c:v>
                </c:pt>
                <c:pt idx="3882">
                  <c:v>2.2103448280000002</c:v>
                </c:pt>
                <c:pt idx="3883">
                  <c:v>2.204827586</c:v>
                </c:pt>
                <c:pt idx="3884">
                  <c:v>2.2006896550000001</c:v>
                </c:pt>
                <c:pt idx="3885">
                  <c:v>2.1817241379999999</c:v>
                </c:pt>
                <c:pt idx="3886">
                  <c:v>2.1858620690000001</c:v>
                </c:pt>
                <c:pt idx="3887">
                  <c:v>2.1779310340000002</c:v>
                </c:pt>
                <c:pt idx="3888">
                  <c:v>2.1455172409999999</c:v>
                </c:pt>
                <c:pt idx="3889">
                  <c:v>2.1062068969999999</c:v>
                </c:pt>
                <c:pt idx="3890">
                  <c:v>2.087241379</c:v>
                </c:pt>
                <c:pt idx="3891">
                  <c:v>2.051034483</c:v>
                </c:pt>
                <c:pt idx="3892">
                  <c:v>2.0427586209999999</c:v>
                </c:pt>
                <c:pt idx="3893">
                  <c:v>2.0020689659999999</c:v>
                </c:pt>
                <c:pt idx="3894">
                  <c:v>1.964137931</c:v>
                </c:pt>
                <c:pt idx="3895">
                  <c:v>1.919310345</c:v>
                </c:pt>
                <c:pt idx="3896">
                  <c:v>1.92862069</c:v>
                </c:pt>
                <c:pt idx="3897">
                  <c:v>1.919310345</c:v>
                </c:pt>
                <c:pt idx="3898">
                  <c:v>1.904482759</c:v>
                </c:pt>
                <c:pt idx="3899">
                  <c:v>1.8379310339999999</c:v>
                </c:pt>
                <c:pt idx="3900">
                  <c:v>1.8124137929999999</c:v>
                </c:pt>
                <c:pt idx="3901">
                  <c:v>1.7975862069999999</c:v>
                </c:pt>
                <c:pt idx="3902">
                  <c:v>1.7624137929999999</c:v>
                </c:pt>
                <c:pt idx="3903">
                  <c:v>1.737931034</c:v>
                </c:pt>
                <c:pt idx="3904">
                  <c:v>1.7365517239999999</c:v>
                </c:pt>
                <c:pt idx="3905">
                  <c:v>1.744827586</c:v>
                </c:pt>
                <c:pt idx="3906">
                  <c:v>1.734137931</c:v>
                </c:pt>
                <c:pt idx="3907">
                  <c:v>1.735172414</c:v>
                </c:pt>
                <c:pt idx="3908">
                  <c:v>1.7175862070000001</c:v>
                </c:pt>
                <c:pt idx="3909">
                  <c:v>1.748965517</c:v>
                </c:pt>
                <c:pt idx="3910">
                  <c:v>1.7479310340000001</c:v>
                </c:pt>
                <c:pt idx="3911">
                  <c:v>1.7313793099999999</c:v>
                </c:pt>
                <c:pt idx="3912">
                  <c:v>1.739655172</c:v>
                </c:pt>
                <c:pt idx="3913">
                  <c:v>1.71</c:v>
                </c:pt>
                <c:pt idx="3914">
                  <c:v>1.715172414</c:v>
                </c:pt>
                <c:pt idx="3915">
                  <c:v>1.7679310340000001</c:v>
                </c:pt>
                <c:pt idx="3916">
                  <c:v>1.809655172</c:v>
                </c:pt>
                <c:pt idx="3917">
                  <c:v>1.7934482759999999</c:v>
                </c:pt>
                <c:pt idx="3918">
                  <c:v>1.792068966</c:v>
                </c:pt>
                <c:pt idx="3919">
                  <c:v>1.8082758619999999</c:v>
                </c:pt>
                <c:pt idx="3920">
                  <c:v>1.856896552</c:v>
                </c:pt>
                <c:pt idx="3921">
                  <c:v>1.8758620690000001</c:v>
                </c:pt>
                <c:pt idx="3922">
                  <c:v>1.897586207</c:v>
                </c:pt>
                <c:pt idx="3923">
                  <c:v>1.9327586210000001</c:v>
                </c:pt>
                <c:pt idx="3924">
                  <c:v>1.983103448</c:v>
                </c:pt>
                <c:pt idx="3925">
                  <c:v>2.010344828</c:v>
                </c:pt>
                <c:pt idx="3926">
                  <c:v>2.0331034479999999</c:v>
                </c:pt>
                <c:pt idx="3927">
                  <c:v>2.0734482760000001</c:v>
                </c:pt>
                <c:pt idx="3928">
                  <c:v>2.0762068970000001</c:v>
                </c:pt>
                <c:pt idx="3929">
                  <c:v>2.1017241379999998</c:v>
                </c:pt>
                <c:pt idx="3930">
                  <c:v>2.0882758620000001</c:v>
                </c:pt>
                <c:pt idx="3931">
                  <c:v>2.10862069</c:v>
                </c:pt>
                <c:pt idx="3932">
                  <c:v>2.10862069</c:v>
                </c:pt>
                <c:pt idx="3933">
                  <c:v>2.077586207</c:v>
                </c:pt>
                <c:pt idx="3934">
                  <c:v>2.0734482760000001</c:v>
                </c:pt>
                <c:pt idx="3935">
                  <c:v>2.066551724</c:v>
                </c:pt>
                <c:pt idx="3936">
                  <c:v>2.0289655170000001</c:v>
                </c:pt>
                <c:pt idx="3937">
                  <c:v>2.06</c:v>
                </c:pt>
                <c:pt idx="3938">
                  <c:v>2.0299999999999998</c:v>
                </c:pt>
                <c:pt idx="3939">
                  <c:v>2.056896552</c:v>
                </c:pt>
                <c:pt idx="3940">
                  <c:v>2.0489655170000001</c:v>
                </c:pt>
                <c:pt idx="3941">
                  <c:v>2.0693103449999999</c:v>
                </c:pt>
                <c:pt idx="3942">
                  <c:v>2.0989655169999999</c:v>
                </c:pt>
                <c:pt idx="3943">
                  <c:v>2.097586207</c:v>
                </c:pt>
                <c:pt idx="3944">
                  <c:v>2.029655172</c:v>
                </c:pt>
                <c:pt idx="3945">
                  <c:v>2.0324137929999999</c:v>
                </c:pt>
                <c:pt idx="3946">
                  <c:v>2.112413793</c:v>
                </c:pt>
                <c:pt idx="3947">
                  <c:v>2.1896551720000001</c:v>
                </c:pt>
                <c:pt idx="3948">
                  <c:v>2.1924137930000001</c:v>
                </c:pt>
                <c:pt idx="3949">
                  <c:v>2.167931034</c:v>
                </c:pt>
                <c:pt idx="3950">
                  <c:v>2.1706896549999999</c:v>
                </c:pt>
                <c:pt idx="3951">
                  <c:v>2.2479310340000001</c:v>
                </c:pt>
                <c:pt idx="3952">
                  <c:v>2.2251724140000002</c:v>
                </c:pt>
                <c:pt idx="3953">
                  <c:v>2.2075862069999999</c:v>
                </c:pt>
                <c:pt idx="3954">
                  <c:v>2.1817241379999999</c:v>
                </c:pt>
                <c:pt idx="3955">
                  <c:v>2.1979310339999998</c:v>
                </c:pt>
                <c:pt idx="3956">
                  <c:v>2.187241379</c:v>
                </c:pt>
                <c:pt idx="3957">
                  <c:v>2.2172413789999998</c:v>
                </c:pt>
                <c:pt idx="3958">
                  <c:v>2.2186206899999998</c:v>
                </c:pt>
                <c:pt idx="3959">
                  <c:v>2.2524137930000001</c:v>
                </c:pt>
                <c:pt idx="3960">
                  <c:v>2.279655172</c:v>
                </c:pt>
                <c:pt idx="3961">
                  <c:v>2.2782758620000001</c:v>
                </c:pt>
                <c:pt idx="3962">
                  <c:v>2.3024137929999999</c:v>
                </c:pt>
                <c:pt idx="3963">
                  <c:v>2.2755172410000002</c:v>
                </c:pt>
                <c:pt idx="3964">
                  <c:v>2.281034483</c:v>
                </c:pt>
                <c:pt idx="3965">
                  <c:v>2.3241379310000001</c:v>
                </c:pt>
                <c:pt idx="3966">
                  <c:v>2.2903448279999998</c:v>
                </c:pt>
                <c:pt idx="3967">
                  <c:v>2.2486206900000001</c:v>
                </c:pt>
                <c:pt idx="3968">
                  <c:v>2.2555172410000002</c:v>
                </c:pt>
                <c:pt idx="3969">
                  <c:v>2.2420689660000002</c:v>
                </c:pt>
                <c:pt idx="3970">
                  <c:v>2.218965517</c:v>
                </c:pt>
                <c:pt idx="3971">
                  <c:v>2.220344828</c:v>
                </c:pt>
                <c:pt idx="3972">
                  <c:v>2.2096551720000002</c:v>
                </c:pt>
                <c:pt idx="3973">
                  <c:v>2.2327586209999999</c:v>
                </c:pt>
                <c:pt idx="3974">
                  <c:v>2.1975862070000001</c:v>
                </c:pt>
                <c:pt idx="3975">
                  <c:v>2.1458620690000001</c:v>
                </c:pt>
                <c:pt idx="3976">
                  <c:v>2.1120689659999998</c:v>
                </c:pt>
                <c:pt idx="3977">
                  <c:v>2.0972413790000002</c:v>
                </c:pt>
                <c:pt idx="3978">
                  <c:v>2.1162068970000001</c:v>
                </c:pt>
                <c:pt idx="3979">
                  <c:v>2.1041379309999999</c:v>
                </c:pt>
                <c:pt idx="3980">
                  <c:v>2.1203448279999999</c:v>
                </c:pt>
                <c:pt idx="3981">
                  <c:v>2.1579310340000002</c:v>
                </c:pt>
                <c:pt idx="3982">
                  <c:v>2.14137931</c:v>
                </c:pt>
                <c:pt idx="3983">
                  <c:v>2.1358620689999999</c:v>
                </c:pt>
                <c:pt idx="3984">
                  <c:v>2.1372413790000002</c:v>
                </c:pt>
                <c:pt idx="3985">
                  <c:v>2.1358620689999999</c:v>
                </c:pt>
                <c:pt idx="3986">
                  <c:v>2.116896552</c:v>
                </c:pt>
                <c:pt idx="3987">
                  <c:v>2.0831034480000001</c:v>
                </c:pt>
                <c:pt idx="3988">
                  <c:v>2.0668965520000002</c:v>
                </c:pt>
                <c:pt idx="3989">
                  <c:v>2.022068966</c:v>
                </c:pt>
                <c:pt idx="3990">
                  <c:v>2.0910344830000001</c:v>
                </c:pt>
                <c:pt idx="3991">
                  <c:v>2.077586207</c:v>
                </c:pt>
                <c:pt idx="3992">
                  <c:v>2.0748275860000001</c:v>
                </c:pt>
                <c:pt idx="3993">
                  <c:v>2.0651724140000001</c:v>
                </c:pt>
                <c:pt idx="3994">
                  <c:v>2.0382758619999999</c:v>
                </c:pt>
                <c:pt idx="3995">
                  <c:v>2.046551724</c:v>
                </c:pt>
                <c:pt idx="3996">
                  <c:v>2.035517241</c:v>
                </c:pt>
                <c:pt idx="3997">
                  <c:v>1.935172414</c:v>
                </c:pt>
                <c:pt idx="3998">
                  <c:v>1.897241379</c:v>
                </c:pt>
                <c:pt idx="3999">
                  <c:v>1.8837931029999999</c:v>
                </c:pt>
                <c:pt idx="4000">
                  <c:v>1.8541379309999999</c:v>
                </c:pt>
                <c:pt idx="4001">
                  <c:v>1.8648275860000001</c:v>
                </c:pt>
                <c:pt idx="4002">
                  <c:v>1.836551724</c:v>
                </c:pt>
                <c:pt idx="4003">
                  <c:v>1.8124137929999999</c:v>
                </c:pt>
                <c:pt idx="4004">
                  <c:v>1.8558620690000001</c:v>
                </c:pt>
                <c:pt idx="4005">
                  <c:v>1.836896552</c:v>
                </c:pt>
                <c:pt idx="4006">
                  <c:v>1.877241379</c:v>
                </c:pt>
                <c:pt idx="4007">
                  <c:v>1.8841379309999999</c:v>
                </c:pt>
                <c:pt idx="4008">
                  <c:v>1.9165517240000001</c:v>
                </c:pt>
                <c:pt idx="4009">
                  <c:v>1.862413793</c:v>
                </c:pt>
                <c:pt idx="4010">
                  <c:v>1.8003448280000001</c:v>
                </c:pt>
                <c:pt idx="4011">
                  <c:v>1.892413793</c:v>
                </c:pt>
                <c:pt idx="4012">
                  <c:v>1.9317241380000001</c:v>
                </c:pt>
                <c:pt idx="4013">
                  <c:v>1.944137931</c:v>
                </c:pt>
                <c:pt idx="4014">
                  <c:v>1.9820689659999999</c:v>
                </c:pt>
                <c:pt idx="4015">
                  <c:v>2.0441379309999999</c:v>
                </c:pt>
                <c:pt idx="4016">
                  <c:v>2.0941379310000001</c:v>
                </c:pt>
                <c:pt idx="4017">
                  <c:v>2.0751724139999999</c:v>
                </c:pt>
                <c:pt idx="4018">
                  <c:v>2.1279310339999999</c:v>
                </c:pt>
                <c:pt idx="4019">
                  <c:v>2.1768965520000001</c:v>
                </c:pt>
                <c:pt idx="4020">
                  <c:v>2.336551724</c:v>
                </c:pt>
                <c:pt idx="4021">
                  <c:v>2.3689655169999999</c:v>
                </c:pt>
                <c:pt idx="4022">
                  <c:v>2.377241379</c:v>
                </c:pt>
                <c:pt idx="4023">
                  <c:v>2.3837931029999999</c:v>
                </c:pt>
                <c:pt idx="4024">
                  <c:v>2.4268965520000001</c:v>
                </c:pt>
                <c:pt idx="4025">
                  <c:v>2.4403448280000002</c:v>
                </c:pt>
                <c:pt idx="4026">
                  <c:v>2.4634482759999998</c:v>
                </c:pt>
                <c:pt idx="4027">
                  <c:v>2.5337931029999998</c:v>
                </c:pt>
                <c:pt idx="4028">
                  <c:v>2.5986206900000002</c:v>
                </c:pt>
                <c:pt idx="4029">
                  <c:v>2.6093103449999999</c:v>
                </c:pt>
                <c:pt idx="4030">
                  <c:v>2.6134482760000002</c:v>
                </c:pt>
                <c:pt idx="4031">
                  <c:v>2.6310344830000001</c:v>
                </c:pt>
                <c:pt idx="4032">
                  <c:v>2.6268965519999998</c:v>
                </c:pt>
                <c:pt idx="4033">
                  <c:v>2.576896552</c:v>
                </c:pt>
                <c:pt idx="4034">
                  <c:v>2.5862068969999998</c:v>
                </c:pt>
                <c:pt idx="4035">
                  <c:v>2.5417241380000002</c:v>
                </c:pt>
                <c:pt idx="4036">
                  <c:v>2.5024137930000001</c:v>
                </c:pt>
                <c:pt idx="4037">
                  <c:v>2.5255172410000002</c:v>
                </c:pt>
                <c:pt idx="4038">
                  <c:v>2.5324137929999999</c:v>
                </c:pt>
                <c:pt idx="4039">
                  <c:v>2.5906896549999998</c:v>
                </c:pt>
                <c:pt idx="4040">
                  <c:v>2.5286206899999999</c:v>
                </c:pt>
                <c:pt idx="4041">
                  <c:v>2.5582758619999999</c:v>
                </c:pt>
                <c:pt idx="4042">
                  <c:v>2.5499999999999998</c:v>
                </c:pt>
                <c:pt idx="4043">
                  <c:v>2.5093103449999998</c:v>
                </c:pt>
                <c:pt idx="4044">
                  <c:v>2.4862068970000002</c:v>
                </c:pt>
                <c:pt idx="4045">
                  <c:v>2.4782758619999998</c:v>
                </c:pt>
                <c:pt idx="4046">
                  <c:v>2.5013793099999999</c:v>
                </c:pt>
                <c:pt idx="4047">
                  <c:v>2.4920689660000002</c:v>
                </c:pt>
                <c:pt idx="4048">
                  <c:v>2.3731034480000002</c:v>
                </c:pt>
                <c:pt idx="4049">
                  <c:v>2.2486206900000001</c:v>
                </c:pt>
                <c:pt idx="4050">
                  <c:v>2.3079310340000001</c:v>
                </c:pt>
                <c:pt idx="4051">
                  <c:v>2.341724138</c:v>
                </c:pt>
                <c:pt idx="4052">
                  <c:v>2.3541379309999999</c:v>
                </c:pt>
                <c:pt idx="4053">
                  <c:v>2.3596551720000001</c:v>
                </c:pt>
                <c:pt idx="4054">
                  <c:v>2.4206896549999999</c:v>
                </c:pt>
                <c:pt idx="4055">
                  <c:v>2.5275862070000001</c:v>
                </c:pt>
                <c:pt idx="4056">
                  <c:v>2.5479310339999999</c:v>
                </c:pt>
                <c:pt idx="4057">
                  <c:v>2.5020689659999999</c:v>
                </c:pt>
                <c:pt idx="4058">
                  <c:v>2.5641379309999999</c:v>
                </c:pt>
                <c:pt idx="4059">
                  <c:v>2.571034483</c:v>
                </c:pt>
                <c:pt idx="4060">
                  <c:v>2.6779310340000002</c:v>
                </c:pt>
                <c:pt idx="4061">
                  <c:v>2.758965517</c:v>
                </c:pt>
                <c:pt idx="4062">
                  <c:v>2.7858620690000002</c:v>
                </c:pt>
                <c:pt idx="4063">
                  <c:v>2.8117241380000002</c:v>
                </c:pt>
                <c:pt idx="4064">
                  <c:v>2.8496551719999998</c:v>
                </c:pt>
                <c:pt idx="4065">
                  <c:v>2.9806896549999999</c:v>
                </c:pt>
                <c:pt idx="4066">
                  <c:v>2.964482759</c:v>
                </c:pt>
                <c:pt idx="4067">
                  <c:v>3.0372413790000001</c:v>
                </c:pt>
                <c:pt idx="4068">
                  <c:v>3.0817241379999998</c:v>
                </c:pt>
                <c:pt idx="4069">
                  <c:v>3.0965517239999998</c:v>
                </c:pt>
                <c:pt idx="4070">
                  <c:v>3.0534482760000001</c:v>
                </c:pt>
                <c:pt idx="4071">
                  <c:v>3.0493103449999999</c:v>
                </c:pt>
                <c:pt idx="4072">
                  <c:v>3.0655172409999998</c:v>
                </c:pt>
                <c:pt idx="4073">
                  <c:v>3.0603448279999999</c:v>
                </c:pt>
                <c:pt idx="4074">
                  <c:v>3.031724138</c:v>
                </c:pt>
                <c:pt idx="4075">
                  <c:v>3.005862069</c:v>
                </c:pt>
                <c:pt idx="4076">
                  <c:v>2.9586206900000001</c:v>
                </c:pt>
                <c:pt idx="4077">
                  <c:v>2.948965517</c:v>
                </c:pt>
                <c:pt idx="4078">
                  <c:v>2.9558620690000001</c:v>
                </c:pt>
                <c:pt idx="4079">
                  <c:v>2.8641379310000001</c:v>
                </c:pt>
                <c:pt idx="4080">
                  <c:v>2.8206896549999998</c:v>
                </c:pt>
                <c:pt idx="4081">
                  <c:v>2.7934482759999999</c:v>
                </c:pt>
                <c:pt idx="4082">
                  <c:v>2.7879310340000001</c:v>
                </c:pt>
                <c:pt idx="4083">
                  <c:v>2.7513793099999999</c:v>
                </c:pt>
                <c:pt idx="4084">
                  <c:v>2.7106896549999999</c:v>
                </c:pt>
                <c:pt idx="4085">
                  <c:v>2.6903448280000002</c:v>
                </c:pt>
                <c:pt idx="4086">
                  <c:v>2.7010344829999999</c:v>
                </c:pt>
                <c:pt idx="4087">
                  <c:v>2.7065517240000001</c:v>
                </c:pt>
                <c:pt idx="4088">
                  <c:v>2.7362068970000002</c:v>
                </c:pt>
                <c:pt idx="4089">
                  <c:v>2.6506896549999999</c:v>
                </c:pt>
                <c:pt idx="4090">
                  <c:v>2.616896552</c:v>
                </c:pt>
                <c:pt idx="4091">
                  <c:v>2.6196551719999999</c:v>
                </c:pt>
                <c:pt idx="4092">
                  <c:v>2.5682758620000001</c:v>
                </c:pt>
                <c:pt idx="4093">
                  <c:v>2.546551724</c:v>
                </c:pt>
                <c:pt idx="4094">
                  <c:v>2.4262068970000001</c:v>
                </c:pt>
                <c:pt idx="4095">
                  <c:v>2.3868965520000001</c:v>
                </c:pt>
                <c:pt idx="4096">
                  <c:v>2.2989655170000001</c:v>
                </c:pt>
                <c:pt idx="4097">
                  <c:v>2.246206897</c:v>
                </c:pt>
                <c:pt idx="4098">
                  <c:v>2.275862069</c:v>
                </c:pt>
                <c:pt idx="4099">
                  <c:v>2.2689655169999998</c:v>
                </c:pt>
                <c:pt idx="4100">
                  <c:v>2.2772413789999999</c:v>
                </c:pt>
                <c:pt idx="4101">
                  <c:v>2.272068966</c:v>
                </c:pt>
                <c:pt idx="4102">
                  <c:v>2.2313793099999999</c:v>
                </c:pt>
                <c:pt idx="4103">
                  <c:v>2.2531034480000001</c:v>
                </c:pt>
                <c:pt idx="4104">
                  <c:v>2.3437931029999999</c:v>
                </c:pt>
                <c:pt idx="4105">
                  <c:v>2.373448276</c:v>
                </c:pt>
                <c:pt idx="4106">
                  <c:v>2.4558620690000001</c:v>
                </c:pt>
                <c:pt idx="4107">
                  <c:v>2.448965517</c:v>
                </c:pt>
                <c:pt idx="4108">
                  <c:v>2.520689655</c:v>
                </c:pt>
                <c:pt idx="4109">
                  <c:v>2.536896552</c:v>
                </c:pt>
                <c:pt idx="4110">
                  <c:v>2.5720689659999998</c:v>
                </c:pt>
                <c:pt idx="4111">
                  <c:v>2.522068966</c:v>
                </c:pt>
                <c:pt idx="4112">
                  <c:v>2.536896552</c:v>
                </c:pt>
                <c:pt idx="4113">
                  <c:v>2.5341379310000001</c:v>
                </c:pt>
                <c:pt idx="4114">
                  <c:v>2.5286206899999999</c:v>
                </c:pt>
                <c:pt idx="4115">
                  <c:v>2.5503448280000001</c:v>
                </c:pt>
                <c:pt idx="4116">
                  <c:v>2.5124137929999999</c:v>
                </c:pt>
                <c:pt idx="4117">
                  <c:v>2.5448275859999998</c:v>
                </c:pt>
                <c:pt idx="4118">
                  <c:v>2.5234482759999999</c:v>
                </c:pt>
                <c:pt idx="4119">
                  <c:v>2.520689655</c:v>
                </c:pt>
                <c:pt idx="4120">
                  <c:v>2.5262068969999998</c:v>
                </c:pt>
                <c:pt idx="4121">
                  <c:v>2.5410344829999998</c:v>
                </c:pt>
                <c:pt idx="4122">
                  <c:v>2.5734482760000001</c:v>
                </c:pt>
                <c:pt idx="4123">
                  <c:v>2.6262068969999999</c:v>
                </c:pt>
                <c:pt idx="4124">
                  <c:v>2.6437931030000001</c:v>
                </c:pt>
                <c:pt idx="4125">
                  <c:v>2.7062068969999999</c:v>
                </c:pt>
                <c:pt idx="4126">
                  <c:v>2.7644827589999998</c:v>
                </c:pt>
                <c:pt idx="4127">
                  <c:v>2.7103448280000002</c:v>
                </c:pt>
                <c:pt idx="4128">
                  <c:v>2.6779310340000002</c:v>
                </c:pt>
                <c:pt idx="4129">
                  <c:v>2.6468965519999998</c:v>
                </c:pt>
                <c:pt idx="4130">
                  <c:v>2.6534482760000002</c:v>
                </c:pt>
                <c:pt idx="4131">
                  <c:v>2.6562068970000001</c:v>
                </c:pt>
                <c:pt idx="4132">
                  <c:v>2.6251724140000001</c:v>
                </c:pt>
                <c:pt idx="4133">
                  <c:v>2.5127586210000001</c:v>
                </c:pt>
                <c:pt idx="4134">
                  <c:v>2.500689655</c:v>
                </c:pt>
                <c:pt idx="4135">
                  <c:v>2.4913793100000001</c:v>
                </c:pt>
                <c:pt idx="4136">
                  <c:v>2.5520689660000002</c:v>
                </c:pt>
                <c:pt idx="4137">
                  <c:v>2.5748275860000001</c:v>
                </c:pt>
                <c:pt idx="4138">
                  <c:v>2.631724138</c:v>
                </c:pt>
                <c:pt idx="4139">
                  <c:v>2.672413793</c:v>
                </c:pt>
                <c:pt idx="4140">
                  <c:v>2.6820689660000001</c:v>
                </c:pt>
                <c:pt idx="4141">
                  <c:v>2.6727586209999998</c:v>
                </c:pt>
                <c:pt idx="4142">
                  <c:v>2.6310344830000001</c:v>
                </c:pt>
                <c:pt idx="4143">
                  <c:v>2.5824137930000002</c:v>
                </c:pt>
                <c:pt idx="4144">
                  <c:v>2.4944827589999998</c:v>
                </c:pt>
                <c:pt idx="4145">
                  <c:v>2.4527586210000001</c:v>
                </c:pt>
                <c:pt idx="4146">
                  <c:v>2.3948275859999999</c:v>
                </c:pt>
                <c:pt idx="4147">
                  <c:v>2.4137931030000002</c:v>
                </c:pt>
                <c:pt idx="4148">
                  <c:v>2.3813793099999998</c:v>
                </c:pt>
                <c:pt idx="4149">
                  <c:v>2.3920689660000001</c:v>
                </c:pt>
                <c:pt idx="4150">
                  <c:v>2.4041379310000002</c:v>
                </c:pt>
                <c:pt idx="4151">
                  <c:v>2.382413793</c:v>
                </c:pt>
                <c:pt idx="4152">
                  <c:v>2.35137931</c:v>
                </c:pt>
                <c:pt idx="4153">
                  <c:v>2.3093103450000001</c:v>
                </c:pt>
                <c:pt idx="4154">
                  <c:v>2.214482759</c:v>
                </c:pt>
                <c:pt idx="4155">
                  <c:v>2.1534482760000002</c:v>
                </c:pt>
                <c:pt idx="4156">
                  <c:v>2.1603448279999999</c:v>
                </c:pt>
                <c:pt idx="4157">
                  <c:v>2.1889655170000002</c:v>
                </c:pt>
                <c:pt idx="4158">
                  <c:v>2.2010344829999999</c:v>
                </c:pt>
                <c:pt idx="4159">
                  <c:v>2.1955172410000001</c:v>
                </c:pt>
                <c:pt idx="4160">
                  <c:v>2.2117241380000001</c:v>
                </c:pt>
                <c:pt idx="4161">
                  <c:v>2.3265517240000002</c:v>
                </c:pt>
                <c:pt idx="4162">
                  <c:v>2.3806896549999998</c:v>
                </c:pt>
                <c:pt idx="4163">
                  <c:v>2.381724138</c:v>
                </c:pt>
                <c:pt idx="4164">
                  <c:v>2.3331034480000001</c:v>
                </c:pt>
                <c:pt idx="4165">
                  <c:v>2.244137931</c:v>
                </c:pt>
                <c:pt idx="4166">
                  <c:v>2.17</c:v>
                </c:pt>
                <c:pt idx="4167">
                  <c:v>2.1579310340000002</c:v>
                </c:pt>
                <c:pt idx="4168">
                  <c:v>2.1417241379999998</c:v>
                </c:pt>
                <c:pt idx="4169">
                  <c:v>2.1958620689999999</c:v>
                </c:pt>
                <c:pt idx="4170">
                  <c:v>2.233793103</c:v>
                </c:pt>
                <c:pt idx="4171">
                  <c:v>2.2931034480000001</c:v>
                </c:pt>
                <c:pt idx="4172">
                  <c:v>2.3403448280000001</c:v>
                </c:pt>
                <c:pt idx="4173">
                  <c:v>2.4403448280000002</c:v>
                </c:pt>
                <c:pt idx="4174">
                  <c:v>2.5120689660000002</c:v>
                </c:pt>
                <c:pt idx="4175">
                  <c:v>2.5472413789999999</c:v>
                </c:pt>
                <c:pt idx="4176">
                  <c:v>2.5431034480000001</c:v>
                </c:pt>
                <c:pt idx="4177">
                  <c:v>2.5565517240000002</c:v>
                </c:pt>
                <c:pt idx="4178">
                  <c:v>2.5579310340000001</c:v>
                </c:pt>
                <c:pt idx="4179">
                  <c:v>2.5551724139999998</c:v>
                </c:pt>
                <c:pt idx="4180">
                  <c:v>2.534827586</c:v>
                </c:pt>
                <c:pt idx="4181">
                  <c:v>2.57</c:v>
                </c:pt>
                <c:pt idx="4182">
                  <c:v>2.5972413790000002</c:v>
                </c:pt>
                <c:pt idx="4183">
                  <c:v>2.6244827590000002</c:v>
                </c:pt>
                <c:pt idx="4184">
                  <c:v>2.5989655169999999</c:v>
                </c:pt>
                <c:pt idx="4185">
                  <c:v>2.6244827590000002</c:v>
                </c:pt>
                <c:pt idx="4186">
                  <c:v>2.643448276</c:v>
                </c:pt>
                <c:pt idx="4187">
                  <c:v>2.698965517</c:v>
                </c:pt>
                <c:pt idx="4188">
                  <c:v>2.7086206900000001</c:v>
                </c:pt>
                <c:pt idx="4189">
                  <c:v>2.7168965520000001</c:v>
                </c:pt>
                <c:pt idx="4190">
                  <c:v>2.6251724140000001</c:v>
                </c:pt>
                <c:pt idx="4191">
                  <c:v>2.6131034479999999</c:v>
                </c:pt>
                <c:pt idx="4192">
                  <c:v>2.575517241</c:v>
                </c:pt>
                <c:pt idx="4193">
                  <c:v>2.5982758619999999</c:v>
                </c:pt>
                <c:pt idx="4194">
                  <c:v>2.6089655170000001</c:v>
                </c:pt>
                <c:pt idx="4195">
                  <c:v>2.633103448</c:v>
                </c:pt>
                <c:pt idx="4196">
                  <c:v>2.5831034480000001</c:v>
                </c:pt>
                <c:pt idx="4197">
                  <c:v>2.5572413790000001</c:v>
                </c:pt>
                <c:pt idx="4198">
                  <c:v>2.5382758619999999</c:v>
                </c:pt>
                <c:pt idx="4199">
                  <c:v>2.5244827590000001</c:v>
                </c:pt>
                <c:pt idx="4200">
                  <c:v>2.5082758620000001</c:v>
                </c:pt>
                <c:pt idx="4201">
                  <c:v>2.5272413789999999</c:v>
                </c:pt>
                <c:pt idx="4202">
                  <c:v>2.4610344830000002</c:v>
                </c:pt>
                <c:pt idx="4203">
                  <c:v>2.4351724140000002</c:v>
                </c:pt>
                <c:pt idx="4204">
                  <c:v>2.3931034480000002</c:v>
                </c:pt>
                <c:pt idx="4205">
                  <c:v>2.3903448279999999</c:v>
                </c:pt>
                <c:pt idx="4206">
                  <c:v>2.3865517239999998</c:v>
                </c:pt>
                <c:pt idx="4207">
                  <c:v>2.352758621</c:v>
                </c:pt>
                <c:pt idx="4208">
                  <c:v>2.3203448280000001</c:v>
                </c:pt>
                <c:pt idx="4209">
                  <c:v>2.3231034479999999</c:v>
                </c:pt>
                <c:pt idx="4210">
                  <c:v>2.2772413789999999</c:v>
                </c:pt>
                <c:pt idx="4211">
                  <c:v>2.279655172</c:v>
                </c:pt>
                <c:pt idx="4212">
                  <c:v>2.284827586</c:v>
                </c:pt>
                <c:pt idx="4213">
                  <c:v>2.2644827589999998</c:v>
                </c:pt>
                <c:pt idx="4214">
                  <c:v>2.2334482759999998</c:v>
                </c:pt>
                <c:pt idx="4215">
                  <c:v>2.2334482759999998</c:v>
                </c:pt>
                <c:pt idx="4216">
                  <c:v>2.1820689660000001</c:v>
                </c:pt>
                <c:pt idx="4217">
                  <c:v>2.1820689660000001</c:v>
                </c:pt>
                <c:pt idx="4218">
                  <c:v>2.2006896550000001</c:v>
                </c:pt>
                <c:pt idx="4219">
                  <c:v>2.2113793099999999</c:v>
                </c:pt>
                <c:pt idx="4220">
                  <c:v>2.2289655169999998</c:v>
                </c:pt>
                <c:pt idx="4221">
                  <c:v>2.255862069</c:v>
                </c:pt>
                <c:pt idx="4222">
                  <c:v>2.2599999999999998</c:v>
                </c:pt>
                <c:pt idx="4223">
                  <c:v>2.264137931</c:v>
                </c:pt>
                <c:pt idx="4224">
                  <c:v>2.2424137929999999</c:v>
                </c:pt>
                <c:pt idx="4225">
                  <c:v>2.2313793099999999</c:v>
                </c:pt>
                <c:pt idx="4226">
                  <c:v>2.2355172410000002</c:v>
                </c:pt>
                <c:pt idx="4227">
                  <c:v>2.1865517240000001</c:v>
                </c:pt>
                <c:pt idx="4228">
                  <c:v>2.1717241380000001</c:v>
                </c:pt>
                <c:pt idx="4229">
                  <c:v>2.1855172409999999</c:v>
                </c:pt>
                <c:pt idx="4230">
                  <c:v>2.1734482759999998</c:v>
                </c:pt>
                <c:pt idx="4231">
                  <c:v>2.226206897</c:v>
                </c:pt>
                <c:pt idx="4232">
                  <c:v>2.2289655169999998</c:v>
                </c:pt>
                <c:pt idx="4233">
                  <c:v>2.250689655</c:v>
                </c:pt>
                <c:pt idx="4234">
                  <c:v>2.2465517240000001</c:v>
                </c:pt>
                <c:pt idx="4235">
                  <c:v>2.266896552</c:v>
                </c:pt>
                <c:pt idx="4236">
                  <c:v>2.2627586210000001</c:v>
                </c:pt>
                <c:pt idx="4237">
                  <c:v>2.3089655169999999</c:v>
                </c:pt>
                <c:pt idx="4238">
                  <c:v>2.3524137930000002</c:v>
                </c:pt>
                <c:pt idx="4239">
                  <c:v>2.3537931030000001</c:v>
                </c:pt>
                <c:pt idx="4240">
                  <c:v>2.3444827589999999</c:v>
                </c:pt>
                <c:pt idx="4241">
                  <c:v>2.35137931</c:v>
                </c:pt>
                <c:pt idx="4242">
                  <c:v>2.4013793099999998</c:v>
                </c:pt>
                <c:pt idx="4243">
                  <c:v>2.4013793099999998</c:v>
                </c:pt>
                <c:pt idx="4244">
                  <c:v>2.3403448280000001</c:v>
                </c:pt>
                <c:pt idx="4245">
                  <c:v>2.3265517240000002</c:v>
                </c:pt>
                <c:pt idx="4246">
                  <c:v>2.3334482759999999</c:v>
                </c:pt>
                <c:pt idx="4247">
                  <c:v>2.2644827589999998</c:v>
                </c:pt>
                <c:pt idx="4248">
                  <c:v>2.2524137930000001</c:v>
                </c:pt>
                <c:pt idx="4249">
                  <c:v>2.2524137930000001</c:v>
                </c:pt>
                <c:pt idx="4250">
                  <c:v>2.286206897</c:v>
                </c:pt>
                <c:pt idx="4251">
                  <c:v>2.2431034479999998</c:v>
                </c:pt>
                <c:pt idx="4252">
                  <c:v>2.2375862070000001</c:v>
                </c:pt>
                <c:pt idx="4253">
                  <c:v>2.194482759</c:v>
                </c:pt>
                <c:pt idx="4254">
                  <c:v>2.2055172409999999</c:v>
                </c:pt>
                <c:pt idx="4255">
                  <c:v>2.1786206899999998</c:v>
                </c:pt>
                <c:pt idx="4256">
                  <c:v>2.2017241379999999</c:v>
                </c:pt>
                <c:pt idx="4257">
                  <c:v>2.178965517</c:v>
                </c:pt>
                <c:pt idx="4258">
                  <c:v>2.1800000000000002</c:v>
                </c:pt>
                <c:pt idx="4259">
                  <c:v>2.1379310340000002</c:v>
                </c:pt>
                <c:pt idx="4260">
                  <c:v>2.0906896549999998</c:v>
                </c:pt>
                <c:pt idx="4261">
                  <c:v>2.0541379310000001</c:v>
                </c:pt>
                <c:pt idx="4262">
                  <c:v>2.0417241380000002</c:v>
                </c:pt>
                <c:pt idx="4263">
                  <c:v>2.029655172</c:v>
                </c:pt>
                <c:pt idx="4264">
                  <c:v>2.0120689660000002</c:v>
                </c:pt>
                <c:pt idx="4265">
                  <c:v>2.0365517240000002</c:v>
                </c:pt>
                <c:pt idx="4266">
                  <c:v>2.0893103449999999</c:v>
                </c:pt>
                <c:pt idx="4267">
                  <c:v>2.060689655</c:v>
                </c:pt>
                <c:pt idx="4268">
                  <c:v>2.1620689660000001</c:v>
                </c:pt>
                <c:pt idx="4269">
                  <c:v>2.0944827589999999</c:v>
                </c:pt>
                <c:pt idx="4270">
                  <c:v>2.091724138</c:v>
                </c:pt>
                <c:pt idx="4271">
                  <c:v>2.0417241380000002</c:v>
                </c:pt>
                <c:pt idx="4272">
                  <c:v>2.0013793099999999</c:v>
                </c:pt>
                <c:pt idx="4273">
                  <c:v>2.0217241380000002</c:v>
                </c:pt>
                <c:pt idx="4274">
                  <c:v>2.0082758620000001</c:v>
                </c:pt>
                <c:pt idx="4275">
                  <c:v>1.9768965519999999</c:v>
                </c:pt>
                <c:pt idx="4276">
                  <c:v>1.9906896549999999</c:v>
                </c:pt>
                <c:pt idx="4277">
                  <c:v>1.968965517</c:v>
                </c:pt>
                <c:pt idx="4278">
                  <c:v>1.9606896549999999</c:v>
                </c:pt>
                <c:pt idx="4279">
                  <c:v>1.964827586</c:v>
                </c:pt>
                <c:pt idx="4280">
                  <c:v>1.9972413790000001</c:v>
                </c:pt>
                <c:pt idx="4281">
                  <c:v>1.970344828</c:v>
                </c:pt>
                <c:pt idx="4282">
                  <c:v>2.0351724139999998</c:v>
                </c:pt>
                <c:pt idx="4283">
                  <c:v>2.0106896550000002</c:v>
                </c:pt>
                <c:pt idx="4284">
                  <c:v>2.051034483</c:v>
                </c:pt>
                <c:pt idx="4285">
                  <c:v>2.082068966</c:v>
                </c:pt>
                <c:pt idx="4286">
                  <c:v>2.1131034479999999</c:v>
                </c:pt>
                <c:pt idx="4287">
                  <c:v>2.1241379309999999</c:v>
                </c:pt>
                <c:pt idx="4288">
                  <c:v>2.1903448280000002</c:v>
                </c:pt>
                <c:pt idx="4289">
                  <c:v>2.1968965520000001</c:v>
                </c:pt>
                <c:pt idx="4290">
                  <c:v>2.16862069</c:v>
                </c:pt>
                <c:pt idx="4291">
                  <c:v>2.1648275859999999</c:v>
                </c:pt>
                <c:pt idx="4292">
                  <c:v>2.1717241380000001</c:v>
                </c:pt>
                <c:pt idx="4293">
                  <c:v>2.1824137929999998</c:v>
                </c:pt>
                <c:pt idx="4294">
                  <c:v>2.1541379310000002</c:v>
                </c:pt>
                <c:pt idx="4295">
                  <c:v>2.1041379309999999</c:v>
                </c:pt>
                <c:pt idx="4296">
                  <c:v>2.1231034480000002</c:v>
                </c:pt>
                <c:pt idx="4297">
                  <c:v>2.0013793099999999</c:v>
                </c:pt>
                <c:pt idx="4298">
                  <c:v>2.0499999999999998</c:v>
                </c:pt>
                <c:pt idx="4299">
                  <c:v>2.0324137929999999</c:v>
                </c:pt>
                <c:pt idx="4300">
                  <c:v>2.0920689659999998</c:v>
                </c:pt>
                <c:pt idx="4301">
                  <c:v>2.1337931029999999</c:v>
                </c:pt>
                <c:pt idx="4302">
                  <c:v>2.1527586209999998</c:v>
                </c:pt>
                <c:pt idx="4303">
                  <c:v>2.2068965519999999</c:v>
                </c:pt>
                <c:pt idx="4304">
                  <c:v>2.173103448</c:v>
                </c:pt>
                <c:pt idx="4305">
                  <c:v>2.1648275859999999</c:v>
                </c:pt>
                <c:pt idx="4306">
                  <c:v>2.209310345</c:v>
                </c:pt>
                <c:pt idx="4307">
                  <c:v>2.2175862070000001</c:v>
                </c:pt>
                <c:pt idx="4308">
                  <c:v>2.2027586210000001</c:v>
                </c:pt>
                <c:pt idx="4309">
                  <c:v>2.2431034479999998</c:v>
                </c:pt>
                <c:pt idx="4310">
                  <c:v>2.3362068969999998</c:v>
                </c:pt>
                <c:pt idx="4311">
                  <c:v>2.3282758619999999</c:v>
                </c:pt>
                <c:pt idx="4312">
                  <c:v>2.3568965519999998</c:v>
                </c:pt>
                <c:pt idx="4313">
                  <c:v>2.4017241380000001</c:v>
                </c:pt>
                <c:pt idx="4314">
                  <c:v>2.4113793100000001</c:v>
                </c:pt>
                <c:pt idx="4315">
                  <c:v>2.417931034</c:v>
                </c:pt>
                <c:pt idx="4316">
                  <c:v>2.4096551719999999</c:v>
                </c:pt>
                <c:pt idx="4317">
                  <c:v>2.3693103450000002</c:v>
                </c:pt>
                <c:pt idx="4318">
                  <c:v>2.3720689660000001</c:v>
                </c:pt>
                <c:pt idx="4319">
                  <c:v>2.4096551719999999</c:v>
                </c:pt>
                <c:pt idx="4320">
                  <c:v>2.4068965520000001</c:v>
                </c:pt>
                <c:pt idx="4321">
                  <c:v>2.4189655170000002</c:v>
                </c:pt>
                <c:pt idx="4322">
                  <c:v>2.4175862069999998</c:v>
                </c:pt>
                <c:pt idx="4323">
                  <c:v>2.4337931030000002</c:v>
                </c:pt>
                <c:pt idx="4324">
                  <c:v>2.3903448279999999</c:v>
                </c:pt>
                <c:pt idx="4325">
                  <c:v>2.372758621</c:v>
                </c:pt>
                <c:pt idx="4326">
                  <c:v>2.3944827590000002</c:v>
                </c:pt>
                <c:pt idx="4327">
                  <c:v>2.387586207</c:v>
                </c:pt>
                <c:pt idx="4328">
                  <c:v>2.3431034479999999</c:v>
                </c:pt>
                <c:pt idx="4329">
                  <c:v>2.27</c:v>
                </c:pt>
                <c:pt idx="4330">
                  <c:v>2.1955172410000001</c:v>
                </c:pt>
                <c:pt idx="4331">
                  <c:v>2.111724138</c:v>
                </c:pt>
                <c:pt idx="4332">
                  <c:v>2.025172414</c:v>
                </c:pt>
                <c:pt idx="4333">
                  <c:v>2.0737931029999999</c:v>
                </c:pt>
                <c:pt idx="4334">
                  <c:v>2.1196551719999999</c:v>
                </c:pt>
                <c:pt idx="4335">
                  <c:v>2.1075862070000002</c:v>
                </c:pt>
                <c:pt idx="4336">
                  <c:v>2.0789655169999999</c:v>
                </c:pt>
                <c:pt idx="4337">
                  <c:v>2.06</c:v>
                </c:pt>
                <c:pt idx="4338">
                  <c:v>2.0493103449999999</c:v>
                </c:pt>
                <c:pt idx="4339">
                  <c:v>2.0372413790000001</c:v>
                </c:pt>
                <c:pt idx="4340">
                  <c:v>2.045172414</c:v>
                </c:pt>
                <c:pt idx="4341">
                  <c:v>2.0086206899999999</c:v>
                </c:pt>
                <c:pt idx="4342">
                  <c:v>1.9110344829999999</c:v>
                </c:pt>
                <c:pt idx="4343">
                  <c:v>1.8758620690000001</c:v>
                </c:pt>
                <c:pt idx="4344">
                  <c:v>1.9327586210000001</c:v>
                </c:pt>
                <c:pt idx="4345">
                  <c:v>1.9613793100000001</c:v>
                </c:pt>
                <c:pt idx="4346">
                  <c:v>1.9262068969999999</c:v>
                </c:pt>
                <c:pt idx="4347">
                  <c:v>1.9724137930000001</c:v>
                </c:pt>
                <c:pt idx="4348">
                  <c:v>1.960344828</c:v>
                </c:pt>
                <c:pt idx="4349">
                  <c:v>1.9089655169999999</c:v>
                </c:pt>
                <c:pt idx="4350">
                  <c:v>1.865517241</c:v>
                </c:pt>
                <c:pt idx="4351">
                  <c:v>1.8386206899999999</c:v>
                </c:pt>
                <c:pt idx="4352">
                  <c:v>1.804827586</c:v>
                </c:pt>
                <c:pt idx="4353">
                  <c:v>1.804827586</c:v>
                </c:pt>
                <c:pt idx="4354">
                  <c:v>1.8075862069999999</c:v>
                </c:pt>
                <c:pt idx="4355">
                  <c:v>1.7775862069999999</c:v>
                </c:pt>
                <c:pt idx="4356">
                  <c:v>1.7613793099999999</c:v>
                </c:pt>
                <c:pt idx="4357">
                  <c:v>1.7665517239999999</c:v>
                </c:pt>
                <c:pt idx="4358">
                  <c:v>1.8179310339999999</c:v>
                </c:pt>
                <c:pt idx="4359">
                  <c:v>1.903448276</c:v>
                </c:pt>
                <c:pt idx="4360">
                  <c:v>1.984482759</c:v>
                </c:pt>
                <c:pt idx="4361">
                  <c:v>2.0279310339999999</c:v>
                </c:pt>
                <c:pt idx="4362">
                  <c:v>2.0334482760000001</c:v>
                </c:pt>
                <c:pt idx="4363">
                  <c:v>2.0334482760000001</c:v>
                </c:pt>
                <c:pt idx="4364">
                  <c:v>2.0213793099999999</c:v>
                </c:pt>
                <c:pt idx="4365">
                  <c:v>2.016206897</c:v>
                </c:pt>
                <c:pt idx="4366">
                  <c:v>2.0041379309999998</c:v>
                </c:pt>
                <c:pt idx="4367">
                  <c:v>1.9610344829999999</c:v>
                </c:pt>
                <c:pt idx="4368">
                  <c:v>1.9055172410000001</c:v>
                </c:pt>
                <c:pt idx="4369">
                  <c:v>1.918965517</c:v>
                </c:pt>
                <c:pt idx="4370">
                  <c:v>1.9527586210000001</c:v>
                </c:pt>
                <c:pt idx="4371">
                  <c:v>1.965172414</c:v>
                </c:pt>
                <c:pt idx="4372">
                  <c:v>2.0031034480000001</c:v>
                </c:pt>
                <c:pt idx="4373">
                  <c:v>1.903103448</c:v>
                </c:pt>
                <c:pt idx="4374">
                  <c:v>1.816551724</c:v>
                </c:pt>
                <c:pt idx="4375">
                  <c:v>1.8341379310000001</c:v>
                </c:pt>
                <c:pt idx="4376">
                  <c:v>1.78</c:v>
                </c:pt>
                <c:pt idx="4377">
                  <c:v>1.816551724</c:v>
                </c:pt>
                <c:pt idx="4378">
                  <c:v>1.9096551719999999</c:v>
                </c:pt>
                <c:pt idx="4379">
                  <c:v>1.943448276</c:v>
                </c:pt>
                <c:pt idx="4380">
                  <c:v>1.979655172</c:v>
                </c:pt>
                <c:pt idx="4381">
                  <c:v>2.0903448280000001</c:v>
                </c:pt>
                <c:pt idx="4382">
                  <c:v>2.1606896550000001</c:v>
                </c:pt>
                <c:pt idx="4383">
                  <c:v>2.2268965519999999</c:v>
                </c:pt>
                <c:pt idx="4384">
                  <c:v>2.2555172410000002</c:v>
                </c:pt>
                <c:pt idx="4385">
                  <c:v>2.3258620689999998</c:v>
                </c:pt>
                <c:pt idx="4386">
                  <c:v>2.3855172410000001</c:v>
                </c:pt>
                <c:pt idx="4387">
                  <c:v>2.4368965519999999</c:v>
                </c:pt>
                <c:pt idx="4388">
                  <c:v>2.4448275860000002</c:v>
                </c:pt>
                <c:pt idx="4389">
                  <c:v>2.4582758619999998</c:v>
                </c:pt>
                <c:pt idx="4390">
                  <c:v>2.4744827589999998</c:v>
                </c:pt>
                <c:pt idx="4391">
                  <c:v>2.4610344830000002</c:v>
                </c:pt>
                <c:pt idx="4392">
                  <c:v>2.4720689660000001</c:v>
                </c:pt>
                <c:pt idx="4393">
                  <c:v>2.4396551720000001</c:v>
                </c:pt>
                <c:pt idx="4394">
                  <c:v>2.476206897</c:v>
                </c:pt>
                <c:pt idx="4395">
                  <c:v>2.5748275860000001</c:v>
                </c:pt>
                <c:pt idx="4396">
                  <c:v>2.5286206899999999</c:v>
                </c:pt>
                <c:pt idx="4397">
                  <c:v>2.4920689660000002</c:v>
                </c:pt>
                <c:pt idx="4398">
                  <c:v>2.4286206899999998</c:v>
                </c:pt>
                <c:pt idx="4399">
                  <c:v>2.4365517240000001</c:v>
                </c:pt>
                <c:pt idx="4400">
                  <c:v>2.4324137929999998</c:v>
                </c:pt>
                <c:pt idx="4401">
                  <c:v>2.3686206900000002</c:v>
                </c:pt>
                <c:pt idx="4402">
                  <c:v>2.3996551720000001</c:v>
                </c:pt>
                <c:pt idx="4403">
                  <c:v>2.3968965519999998</c:v>
                </c:pt>
                <c:pt idx="4404">
                  <c:v>2.392758621</c:v>
                </c:pt>
                <c:pt idx="4405">
                  <c:v>2.4155172409999999</c:v>
                </c:pt>
                <c:pt idx="4406">
                  <c:v>2.397931034</c:v>
                </c:pt>
                <c:pt idx="4407">
                  <c:v>2.3465517239999998</c:v>
                </c:pt>
                <c:pt idx="4408">
                  <c:v>2.3710344829999999</c:v>
                </c:pt>
                <c:pt idx="4409">
                  <c:v>2.4051724139999999</c:v>
                </c:pt>
                <c:pt idx="4410">
                  <c:v>2.3296551719999998</c:v>
                </c:pt>
                <c:pt idx="4411">
                  <c:v>2.326896552</c:v>
                </c:pt>
                <c:pt idx="4412">
                  <c:v>2.2565517239999999</c:v>
                </c:pt>
                <c:pt idx="4413">
                  <c:v>2.2213793100000001</c:v>
                </c:pt>
                <c:pt idx="4414">
                  <c:v>2.1565517239999998</c:v>
                </c:pt>
                <c:pt idx="4415">
                  <c:v>2.1320689659999998</c:v>
                </c:pt>
                <c:pt idx="4416">
                  <c:v>2.0344827589999999</c:v>
                </c:pt>
                <c:pt idx="4417">
                  <c:v>2.0372413790000001</c:v>
                </c:pt>
                <c:pt idx="4418">
                  <c:v>2.04</c:v>
                </c:pt>
                <c:pt idx="4419">
                  <c:v>2.046551724</c:v>
                </c:pt>
                <c:pt idx="4420">
                  <c:v>2.1113793099999998</c:v>
                </c:pt>
                <c:pt idx="4421">
                  <c:v>2.1613793100000001</c:v>
                </c:pt>
                <c:pt idx="4422">
                  <c:v>2.164137931</c:v>
                </c:pt>
                <c:pt idx="4423">
                  <c:v>2.1275862069999998</c:v>
                </c:pt>
                <c:pt idx="4424">
                  <c:v>2.0086206899999999</c:v>
                </c:pt>
                <c:pt idx="4425">
                  <c:v>2.0262068969999998</c:v>
                </c:pt>
                <c:pt idx="4426">
                  <c:v>2.0331034479999999</c:v>
                </c:pt>
                <c:pt idx="4427">
                  <c:v>2.031724138</c:v>
                </c:pt>
                <c:pt idx="4428">
                  <c:v>2.000689655</c:v>
                </c:pt>
                <c:pt idx="4429">
                  <c:v>1.991034483</c:v>
                </c:pt>
                <c:pt idx="4430">
                  <c:v>2.015517241</c:v>
                </c:pt>
                <c:pt idx="4431">
                  <c:v>1.968275862</c:v>
                </c:pt>
                <c:pt idx="4432">
                  <c:v>1.9506896549999999</c:v>
                </c:pt>
                <c:pt idx="4433">
                  <c:v>1.9575862070000001</c:v>
                </c:pt>
                <c:pt idx="4434">
                  <c:v>1.9362068969999999</c:v>
                </c:pt>
                <c:pt idx="4435">
                  <c:v>1.9255172410000001</c:v>
                </c:pt>
                <c:pt idx="4436">
                  <c:v>1.8958620690000001</c:v>
                </c:pt>
                <c:pt idx="4437">
                  <c:v>1.8606896550000001</c:v>
                </c:pt>
                <c:pt idx="4438">
                  <c:v>1.82</c:v>
                </c:pt>
                <c:pt idx="4439">
                  <c:v>1.8172413789999999</c:v>
                </c:pt>
                <c:pt idx="4440">
                  <c:v>1.77</c:v>
                </c:pt>
                <c:pt idx="4441">
                  <c:v>1.760689655</c:v>
                </c:pt>
                <c:pt idx="4442">
                  <c:v>1.791724138</c:v>
                </c:pt>
                <c:pt idx="4443">
                  <c:v>1.841724138</c:v>
                </c:pt>
                <c:pt idx="4444">
                  <c:v>1.836551724</c:v>
                </c:pt>
                <c:pt idx="4445">
                  <c:v>1.8841379309999999</c:v>
                </c:pt>
                <c:pt idx="4446">
                  <c:v>1.8558620690000001</c:v>
                </c:pt>
                <c:pt idx="4447">
                  <c:v>1.8748275860000001</c:v>
                </c:pt>
                <c:pt idx="4448">
                  <c:v>1.9424137930000001</c:v>
                </c:pt>
                <c:pt idx="4449">
                  <c:v>1.9155172410000001</c:v>
                </c:pt>
                <c:pt idx="4450">
                  <c:v>1.8396551720000001</c:v>
                </c:pt>
                <c:pt idx="4451">
                  <c:v>1.8651724139999999</c:v>
                </c:pt>
                <c:pt idx="4452">
                  <c:v>1.856896552</c:v>
                </c:pt>
                <c:pt idx="4453">
                  <c:v>1.8648275860000001</c:v>
                </c:pt>
                <c:pt idx="4454">
                  <c:v>1.871724138</c:v>
                </c:pt>
                <c:pt idx="4455">
                  <c:v>1.8906896550000001</c:v>
                </c:pt>
                <c:pt idx="4456">
                  <c:v>1.8962068969999999</c:v>
                </c:pt>
                <c:pt idx="4457">
                  <c:v>1.893448276</c:v>
                </c:pt>
                <c:pt idx="4458">
                  <c:v>1.9003448279999999</c:v>
                </c:pt>
                <c:pt idx="4459">
                  <c:v>1.87862069</c:v>
                </c:pt>
                <c:pt idx="4460">
                  <c:v>1.902758621</c:v>
                </c:pt>
                <c:pt idx="4461">
                  <c:v>1.9310344829999999</c:v>
                </c:pt>
                <c:pt idx="4462">
                  <c:v>1.9213793100000001</c:v>
                </c:pt>
                <c:pt idx="4463">
                  <c:v>1.857586207</c:v>
                </c:pt>
                <c:pt idx="4464">
                  <c:v>1.7937931030000001</c:v>
                </c:pt>
                <c:pt idx="4465">
                  <c:v>1.8386206899999999</c:v>
                </c:pt>
                <c:pt idx="4466">
                  <c:v>1.857586207</c:v>
                </c:pt>
                <c:pt idx="4467">
                  <c:v>1.7993103450000001</c:v>
                </c:pt>
                <c:pt idx="4468">
                  <c:v>1.6720689660000001</c:v>
                </c:pt>
                <c:pt idx="4469">
                  <c:v>1.653103448</c:v>
                </c:pt>
                <c:pt idx="4470">
                  <c:v>1.657241379</c:v>
                </c:pt>
                <c:pt idx="4471">
                  <c:v>1.65862069</c:v>
                </c:pt>
                <c:pt idx="4472">
                  <c:v>1.697931034</c:v>
                </c:pt>
                <c:pt idx="4473">
                  <c:v>1.7534482760000001</c:v>
                </c:pt>
                <c:pt idx="4474">
                  <c:v>1.764137931</c:v>
                </c:pt>
                <c:pt idx="4475">
                  <c:v>1.785517241</c:v>
                </c:pt>
                <c:pt idx="4476">
                  <c:v>1.763793103</c:v>
                </c:pt>
                <c:pt idx="4477">
                  <c:v>1.6706896550000001</c:v>
                </c:pt>
                <c:pt idx="4478">
                  <c:v>1.58137931</c:v>
                </c:pt>
                <c:pt idx="4479">
                  <c:v>1.5951724140000001</c:v>
                </c:pt>
                <c:pt idx="4480">
                  <c:v>1.566896552</c:v>
                </c:pt>
                <c:pt idx="4481">
                  <c:v>1.59</c:v>
                </c:pt>
                <c:pt idx="4482">
                  <c:v>1.571034483</c:v>
                </c:pt>
                <c:pt idx="4483">
                  <c:v>1.5493103450000001</c:v>
                </c:pt>
                <c:pt idx="4484">
                  <c:v>1.531724138</c:v>
                </c:pt>
                <c:pt idx="4485">
                  <c:v>1.5331034480000001</c:v>
                </c:pt>
                <c:pt idx="4486">
                  <c:v>1.5589655170000001</c:v>
                </c:pt>
                <c:pt idx="4487">
                  <c:v>1.5534482759999999</c:v>
                </c:pt>
                <c:pt idx="4488">
                  <c:v>1.6089655169999999</c:v>
                </c:pt>
                <c:pt idx="4489">
                  <c:v>1.642758621</c:v>
                </c:pt>
                <c:pt idx="4490">
                  <c:v>1.648275862</c:v>
                </c:pt>
                <c:pt idx="4491">
                  <c:v>1.67</c:v>
                </c:pt>
                <c:pt idx="4492">
                  <c:v>1.7417241379999999</c:v>
                </c:pt>
                <c:pt idx="4493">
                  <c:v>1.8244827589999999</c:v>
                </c:pt>
                <c:pt idx="4494">
                  <c:v>1.836551724</c:v>
                </c:pt>
                <c:pt idx="4495">
                  <c:v>1.8689655169999999</c:v>
                </c:pt>
                <c:pt idx="4496">
                  <c:v>1.937931034</c:v>
                </c:pt>
                <c:pt idx="4497">
                  <c:v>2.1165517239999998</c:v>
                </c:pt>
                <c:pt idx="4498">
                  <c:v>2.198965517</c:v>
                </c:pt>
                <c:pt idx="4499">
                  <c:v>2.1906896549999999</c:v>
                </c:pt>
                <c:pt idx="4500">
                  <c:v>2.2472413790000001</c:v>
                </c:pt>
                <c:pt idx="4501">
                  <c:v>2.1010344829999998</c:v>
                </c:pt>
                <c:pt idx="4502">
                  <c:v>2.0331034479999999</c:v>
                </c:pt>
                <c:pt idx="4503">
                  <c:v>1.9817241379999999</c:v>
                </c:pt>
                <c:pt idx="4504">
                  <c:v>2.0493103449999999</c:v>
                </c:pt>
                <c:pt idx="4505">
                  <c:v>2.1062068969999999</c:v>
                </c:pt>
                <c:pt idx="4506">
                  <c:v>2.180344828</c:v>
                </c:pt>
                <c:pt idx="4507">
                  <c:v>2.2465517240000001</c:v>
                </c:pt>
                <c:pt idx="4508">
                  <c:v>2.1665517240000001</c:v>
                </c:pt>
                <c:pt idx="4509">
                  <c:v>2.1813793100000001</c:v>
                </c:pt>
                <c:pt idx="4510">
                  <c:v>2.1462068969999999</c:v>
                </c:pt>
                <c:pt idx="4511">
                  <c:v>2.1165517239999998</c:v>
                </c:pt>
                <c:pt idx="4512">
                  <c:v>2.2058620690000001</c:v>
                </c:pt>
                <c:pt idx="4513">
                  <c:v>2.2734482759999999</c:v>
                </c:pt>
                <c:pt idx="4514">
                  <c:v>2.285517241</c:v>
                </c:pt>
                <c:pt idx="4515">
                  <c:v>2.3082758619999999</c:v>
                </c:pt>
                <c:pt idx="4516">
                  <c:v>2.3406896549999998</c:v>
                </c:pt>
                <c:pt idx="4517">
                  <c:v>2.3110344829999998</c:v>
                </c:pt>
                <c:pt idx="4518">
                  <c:v>2.31</c:v>
                </c:pt>
                <c:pt idx="4519">
                  <c:v>2.3331034480000001</c:v>
                </c:pt>
                <c:pt idx="4520">
                  <c:v>2.3058620689999998</c:v>
                </c:pt>
                <c:pt idx="4521">
                  <c:v>2.2734482759999999</c:v>
                </c:pt>
                <c:pt idx="4522">
                  <c:v>2.2624137929999999</c:v>
                </c:pt>
                <c:pt idx="4523">
                  <c:v>2.246206897</c:v>
                </c:pt>
                <c:pt idx="4524">
                  <c:v>2.1948275860000002</c:v>
                </c:pt>
                <c:pt idx="4525">
                  <c:v>2.2355172410000002</c:v>
                </c:pt>
                <c:pt idx="4526">
                  <c:v>2.2286206900000001</c:v>
                </c:pt>
                <c:pt idx="4527">
                  <c:v>2.2786206899999999</c:v>
                </c:pt>
                <c:pt idx="4528">
                  <c:v>2.2665517240000002</c:v>
                </c:pt>
                <c:pt idx="4529">
                  <c:v>2.1975862070000001</c:v>
                </c:pt>
                <c:pt idx="4530">
                  <c:v>2.301724138</c:v>
                </c:pt>
                <c:pt idx="4531">
                  <c:v>2.3234482760000001</c:v>
                </c:pt>
                <c:pt idx="4532">
                  <c:v>2.3410344830000001</c:v>
                </c:pt>
                <c:pt idx="4533">
                  <c:v>2.2572413789999999</c:v>
                </c:pt>
                <c:pt idx="4534">
                  <c:v>2.2572413789999999</c:v>
                </c:pt>
                <c:pt idx="4535">
                  <c:v>2.2224137929999999</c:v>
                </c:pt>
                <c:pt idx="4536">
                  <c:v>2.1955172410000001</c:v>
                </c:pt>
                <c:pt idx="4537">
                  <c:v>2.260344828</c:v>
                </c:pt>
                <c:pt idx="4538">
                  <c:v>2.2682758619999999</c:v>
                </c:pt>
                <c:pt idx="4539">
                  <c:v>2.296551724</c:v>
                </c:pt>
                <c:pt idx="4540">
                  <c:v>2.368275862</c:v>
                </c:pt>
                <c:pt idx="4541">
                  <c:v>2.31137931</c:v>
                </c:pt>
                <c:pt idx="4542">
                  <c:v>2.264137931</c:v>
                </c:pt>
                <c:pt idx="4543">
                  <c:v>2.264137931</c:v>
                </c:pt>
                <c:pt idx="4544">
                  <c:v>2.2168965520000001</c:v>
                </c:pt>
                <c:pt idx="4545">
                  <c:v>2.187241379</c:v>
                </c:pt>
                <c:pt idx="4546">
                  <c:v>2.1655172409999999</c:v>
                </c:pt>
                <c:pt idx="4547">
                  <c:v>2.154482759</c:v>
                </c:pt>
                <c:pt idx="4548">
                  <c:v>2.1041379309999999</c:v>
                </c:pt>
                <c:pt idx="4549">
                  <c:v>2.082758621</c:v>
                </c:pt>
                <c:pt idx="4550">
                  <c:v>2.0544827589999999</c:v>
                </c:pt>
                <c:pt idx="4551">
                  <c:v>1.996206897</c:v>
                </c:pt>
                <c:pt idx="4552">
                  <c:v>1.918965517</c:v>
                </c:pt>
                <c:pt idx="4553">
                  <c:v>1.8351724140000001</c:v>
                </c:pt>
                <c:pt idx="4554">
                  <c:v>1.694482759</c:v>
                </c:pt>
                <c:pt idx="4555">
                  <c:v>1.581034483</c:v>
                </c:pt>
                <c:pt idx="4556">
                  <c:v>1.40137931</c:v>
                </c:pt>
                <c:pt idx="4557">
                  <c:v>1.3282758619999999</c:v>
                </c:pt>
                <c:pt idx="4558">
                  <c:v>1.2417241379999999</c:v>
                </c:pt>
                <c:pt idx="4559">
                  <c:v>1.168965517</c:v>
                </c:pt>
                <c:pt idx="4560">
                  <c:v>1.0879310339999999</c:v>
                </c:pt>
                <c:pt idx="4561">
                  <c:v>1.052758621</c:v>
                </c:pt>
                <c:pt idx="4562">
                  <c:v>0.92965517200000003</c:v>
                </c:pt>
                <c:pt idx="4563">
                  <c:v>0.79689655199999998</c:v>
                </c:pt>
                <c:pt idx="4564">
                  <c:v>0.82793103400000001</c:v>
                </c:pt>
                <c:pt idx="4565">
                  <c:v>0.75896551700000003</c:v>
                </c:pt>
                <c:pt idx="4566">
                  <c:v>0.72793103400000003</c:v>
                </c:pt>
                <c:pt idx="4567">
                  <c:v>0.61448275900000005</c:v>
                </c:pt>
                <c:pt idx="4568">
                  <c:v>0.58758620699999997</c:v>
                </c:pt>
                <c:pt idx="4569">
                  <c:v>0.54034482800000005</c:v>
                </c:pt>
                <c:pt idx="4570">
                  <c:v>0.49586206900000002</c:v>
                </c:pt>
                <c:pt idx="4571">
                  <c:v>0.49448275899999999</c:v>
                </c:pt>
                <c:pt idx="4572">
                  <c:v>0.46620689700000001</c:v>
                </c:pt>
                <c:pt idx="4573">
                  <c:v>0.44448275900000001</c:v>
                </c:pt>
                <c:pt idx="4574">
                  <c:v>0.44862068999999999</c:v>
                </c:pt>
                <c:pt idx="4575">
                  <c:v>0.437586207</c:v>
                </c:pt>
                <c:pt idx="4576">
                  <c:v>0.432068966</c:v>
                </c:pt>
                <c:pt idx="4577">
                  <c:v>0.42413793100000002</c:v>
                </c:pt>
                <c:pt idx="4578">
                  <c:v>0.44965517199999999</c:v>
                </c:pt>
                <c:pt idx="4579">
                  <c:v>0.44</c:v>
                </c:pt>
                <c:pt idx="4580">
                  <c:v>0.50655172400000004</c:v>
                </c:pt>
                <c:pt idx="4581">
                  <c:v>0.55793103399999999</c:v>
                </c:pt>
                <c:pt idx="4582">
                  <c:v>0.61586206899999996</c:v>
                </c:pt>
                <c:pt idx="4583">
                  <c:v>0.66448275899999998</c:v>
                </c:pt>
                <c:pt idx="4584">
                  <c:v>0.65896551699999995</c:v>
                </c:pt>
                <c:pt idx="4585">
                  <c:v>0.71172413800000001</c:v>
                </c:pt>
                <c:pt idx="4586">
                  <c:v>0.69</c:v>
                </c:pt>
                <c:pt idx="4587">
                  <c:v>0.67517241400000005</c:v>
                </c:pt>
                <c:pt idx="4588">
                  <c:v>0.67758620700000005</c:v>
                </c:pt>
                <c:pt idx="4589">
                  <c:v>0.68965517200000004</c:v>
                </c:pt>
                <c:pt idx="4590">
                  <c:v>0.70448275900000001</c:v>
                </c:pt>
                <c:pt idx="4591">
                  <c:v>0.78172413799999996</c:v>
                </c:pt>
                <c:pt idx="4592">
                  <c:v>0.77379310300000004</c:v>
                </c:pt>
                <c:pt idx="4593">
                  <c:v>0.69655172399999998</c:v>
                </c:pt>
                <c:pt idx="4594">
                  <c:v>0.75724137899999999</c:v>
                </c:pt>
                <c:pt idx="4595">
                  <c:v>0.80344827600000002</c:v>
                </c:pt>
                <c:pt idx="4596">
                  <c:v>0.91551724099999998</c:v>
                </c:pt>
                <c:pt idx="4597">
                  <c:v>0.93965517200000004</c:v>
                </c:pt>
                <c:pt idx="4598">
                  <c:v>0.97620689699999996</c:v>
                </c:pt>
                <c:pt idx="4599">
                  <c:v>0.95448275900000001</c:v>
                </c:pt>
                <c:pt idx="4600">
                  <c:v>0.90172413799999995</c:v>
                </c:pt>
                <c:pt idx="4601">
                  <c:v>0.83931034500000001</c:v>
                </c:pt>
                <c:pt idx="4602">
                  <c:v>0.94620689700000005</c:v>
                </c:pt>
                <c:pt idx="4603">
                  <c:v>0.966551724</c:v>
                </c:pt>
                <c:pt idx="4604">
                  <c:v>0.99655172400000003</c:v>
                </c:pt>
                <c:pt idx="4605">
                  <c:v>1.096896552</c:v>
                </c:pt>
                <c:pt idx="4606">
                  <c:v>1.111724138</c:v>
                </c:pt>
                <c:pt idx="4607">
                  <c:v>1.096896552</c:v>
                </c:pt>
                <c:pt idx="4608">
                  <c:v>1.2024137930000001</c:v>
                </c:pt>
                <c:pt idx="4609">
                  <c:v>1.1048275860000001</c:v>
                </c:pt>
                <c:pt idx="4610">
                  <c:v>1.080689655</c:v>
                </c:pt>
                <c:pt idx="4611">
                  <c:v>1.0982758619999999</c:v>
                </c:pt>
                <c:pt idx="4612">
                  <c:v>1.1255172410000001</c:v>
                </c:pt>
                <c:pt idx="4613">
                  <c:v>1.1606896550000001</c:v>
                </c:pt>
                <c:pt idx="4614">
                  <c:v>1.0848275860000001</c:v>
                </c:pt>
                <c:pt idx="4615">
                  <c:v>1.122758621</c:v>
                </c:pt>
                <c:pt idx="4616">
                  <c:v>1.187931034</c:v>
                </c:pt>
                <c:pt idx="4617">
                  <c:v>1.2624137929999999</c:v>
                </c:pt>
                <c:pt idx="4618">
                  <c:v>1.244827586</c:v>
                </c:pt>
                <c:pt idx="4619">
                  <c:v>1.2665517239999999</c:v>
                </c:pt>
                <c:pt idx="4620">
                  <c:v>1.2882758620000001</c:v>
                </c:pt>
                <c:pt idx="4621">
                  <c:v>1.3382758619999999</c:v>
                </c:pt>
                <c:pt idx="4622">
                  <c:v>1.36137931</c:v>
                </c:pt>
                <c:pt idx="4623">
                  <c:v>1.280344828</c:v>
                </c:pt>
                <c:pt idx="4624">
                  <c:v>1.2327586210000001</c:v>
                </c:pt>
                <c:pt idx="4625">
                  <c:v>1.2058620689999999</c:v>
                </c:pt>
                <c:pt idx="4626">
                  <c:v>1.1696551719999999</c:v>
                </c:pt>
                <c:pt idx="4627">
                  <c:v>1.107241379</c:v>
                </c:pt>
                <c:pt idx="4628">
                  <c:v>1.1368965520000001</c:v>
                </c:pt>
                <c:pt idx="4629">
                  <c:v>1.200344828</c:v>
                </c:pt>
                <c:pt idx="4630">
                  <c:v>1.26</c:v>
                </c:pt>
                <c:pt idx="4631">
                  <c:v>1.2113793100000001</c:v>
                </c:pt>
                <c:pt idx="4632">
                  <c:v>1.1748275859999999</c:v>
                </c:pt>
                <c:pt idx="4633">
                  <c:v>1.224827586</c:v>
                </c:pt>
                <c:pt idx="4634">
                  <c:v>1.0027586209999999</c:v>
                </c:pt>
                <c:pt idx="4635">
                  <c:v>0.937931034</c:v>
                </c:pt>
                <c:pt idx="4636">
                  <c:v>1.004137931</c:v>
                </c:pt>
                <c:pt idx="4637">
                  <c:v>0.90551724099999997</c:v>
                </c:pt>
                <c:pt idx="4638">
                  <c:v>0.97862068999999996</c:v>
                </c:pt>
                <c:pt idx="4639">
                  <c:v>0.94344827600000003</c:v>
                </c:pt>
                <c:pt idx="4640">
                  <c:v>0.93689655199999999</c:v>
                </c:pt>
                <c:pt idx="4641">
                  <c:v>0.89206896599999996</c:v>
                </c:pt>
                <c:pt idx="4642">
                  <c:v>0.83931034500000001</c:v>
                </c:pt>
                <c:pt idx="4643">
                  <c:v>0.91758620700000004</c:v>
                </c:pt>
                <c:pt idx="4644">
                  <c:v>0.98931034500000004</c:v>
                </c:pt>
                <c:pt idx="4645">
                  <c:v>0.97965517199999996</c:v>
                </c:pt>
                <c:pt idx="4646">
                  <c:v>0.92965517200000003</c:v>
                </c:pt>
                <c:pt idx="4647">
                  <c:v>0.93931034499999999</c:v>
                </c:pt>
                <c:pt idx="4648">
                  <c:v>0.9</c:v>
                </c:pt>
                <c:pt idx="4649">
                  <c:v>0.913448276</c:v>
                </c:pt>
                <c:pt idx="4650">
                  <c:v>0.88896551700000004</c:v>
                </c:pt>
                <c:pt idx="4651">
                  <c:v>0.89448275899999996</c:v>
                </c:pt>
                <c:pt idx="4652">
                  <c:v>0.92551724099999999</c:v>
                </c:pt>
                <c:pt idx="4653">
                  <c:v>0.86482758599999998</c:v>
                </c:pt>
                <c:pt idx="4654">
                  <c:v>0.79172413799999997</c:v>
                </c:pt>
                <c:pt idx="4655">
                  <c:v>0.80517241399999995</c:v>
                </c:pt>
                <c:pt idx="4656">
                  <c:v>0.78896551699999995</c:v>
                </c:pt>
                <c:pt idx="4657">
                  <c:v>0.85</c:v>
                </c:pt>
                <c:pt idx="4658">
                  <c:v>0.70931034500000001</c:v>
                </c:pt>
                <c:pt idx="4659">
                  <c:v>0.76068965499999996</c:v>
                </c:pt>
                <c:pt idx="4660">
                  <c:v>0.68103448300000002</c:v>
                </c:pt>
                <c:pt idx="4661">
                  <c:v>0.68517241399999995</c:v>
                </c:pt>
                <c:pt idx="4662">
                  <c:v>0.67172413799999997</c:v>
                </c:pt>
                <c:pt idx="4663">
                  <c:v>0.78</c:v>
                </c:pt>
                <c:pt idx="4664">
                  <c:v>0.81655172399999998</c:v>
                </c:pt>
                <c:pt idx="4665">
                  <c:v>0.75172413800000004</c:v>
                </c:pt>
                <c:pt idx="4666">
                  <c:v>0.77448275899999997</c:v>
                </c:pt>
                <c:pt idx="4667">
                  <c:v>0.74482758599999999</c:v>
                </c:pt>
                <c:pt idx="4668">
                  <c:v>0.718965517</c:v>
                </c:pt>
                <c:pt idx="4669">
                  <c:v>0.68379310299999996</c:v>
                </c:pt>
                <c:pt idx="4670">
                  <c:v>0.74206896600000005</c:v>
                </c:pt>
                <c:pt idx="4671">
                  <c:v>0.78655172399999995</c:v>
                </c:pt>
                <c:pt idx="4672">
                  <c:v>0.70965517199999995</c:v>
                </c:pt>
                <c:pt idx="4673">
                  <c:v>0.66103448300000001</c:v>
                </c:pt>
                <c:pt idx="4674">
                  <c:v>0.64896551700000005</c:v>
                </c:pt>
                <c:pt idx="4675">
                  <c:v>0.60689655200000003</c:v>
                </c:pt>
                <c:pt idx="4676">
                  <c:v>0.586551724</c:v>
                </c:pt>
                <c:pt idx="4677">
                  <c:v>0.58379310299999998</c:v>
                </c:pt>
                <c:pt idx="4678">
                  <c:v>0.57034482799999997</c:v>
                </c:pt>
                <c:pt idx="4679">
                  <c:v>0.54344827600000001</c:v>
                </c:pt>
                <c:pt idx="4680">
                  <c:v>0.45275862099999997</c:v>
                </c:pt>
                <c:pt idx="4681">
                  <c:v>0.46758620699999998</c:v>
                </c:pt>
                <c:pt idx="4682">
                  <c:v>0.50551724099999995</c:v>
                </c:pt>
                <c:pt idx="4683">
                  <c:v>0.55172413799999998</c:v>
                </c:pt>
                <c:pt idx="4684">
                  <c:v>0.49482758599999999</c:v>
                </c:pt>
                <c:pt idx="4685">
                  <c:v>0.52172413799999995</c:v>
                </c:pt>
                <c:pt idx="4686">
                  <c:v>0.39034482799999998</c:v>
                </c:pt>
                <c:pt idx="4687">
                  <c:v>0.49172413799999998</c:v>
                </c:pt>
                <c:pt idx="4688">
                  <c:v>0.42931034499999998</c:v>
                </c:pt>
                <c:pt idx="4689">
                  <c:v>0.41275862099999999</c:v>
                </c:pt>
                <c:pt idx="4690">
                  <c:v>0.372068966</c:v>
                </c:pt>
                <c:pt idx="4691">
                  <c:v>0.26655172399999999</c:v>
                </c:pt>
                <c:pt idx="4692">
                  <c:v>0.22862068999999999</c:v>
                </c:pt>
                <c:pt idx="4693">
                  <c:v>0.26379310299999997</c:v>
                </c:pt>
                <c:pt idx="4694">
                  <c:v>0.217931034</c:v>
                </c:pt>
                <c:pt idx="4695">
                  <c:v>0.214137931</c:v>
                </c:pt>
                <c:pt idx="4696">
                  <c:v>0.21137930999999999</c:v>
                </c:pt>
                <c:pt idx="4697">
                  <c:v>0.24241379299999999</c:v>
                </c:pt>
                <c:pt idx="4698">
                  <c:v>0.24379310300000001</c:v>
                </c:pt>
                <c:pt idx="4699">
                  <c:v>0.20448275899999999</c:v>
                </c:pt>
                <c:pt idx="4700">
                  <c:v>0.21137930999999999</c:v>
                </c:pt>
                <c:pt idx="4701">
                  <c:v>0.27344827599999999</c:v>
                </c:pt>
                <c:pt idx="4702">
                  <c:v>0.24103448299999999</c:v>
                </c:pt>
                <c:pt idx="4703">
                  <c:v>0.24241379299999999</c:v>
                </c:pt>
                <c:pt idx="4704">
                  <c:v>0.316896552</c:v>
                </c:pt>
                <c:pt idx="4705">
                  <c:v>0.35344827600000001</c:v>
                </c:pt>
                <c:pt idx="4706">
                  <c:v>0.34137930999999999</c:v>
                </c:pt>
                <c:pt idx="4707">
                  <c:v>0.32103448299999998</c:v>
                </c:pt>
                <c:pt idx="4708">
                  <c:v>0.30896551700000002</c:v>
                </c:pt>
                <c:pt idx="4709">
                  <c:v>0.28310344799999998</c:v>
                </c:pt>
                <c:pt idx="4710">
                  <c:v>0.25206896600000001</c:v>
                </c:pt>
                <c:pt idx="4711">
                  <c:v>0.217931034</c:v>
                </c:pt>
                <c:pt idx="4712">
                  <c:v>0.21517241400000001</c:v>
                </c:pt>
                <c:pt idx="4713">
                  <c:v>0.23689655200000001</c:v>
                </c:pt>
                <c:pt idx="4714">
                  <c:v>0.25862068999999999</c:v>
                </c:pt>
                <c:pt idx="4715">
                  <c:v>0.36413793100000003</c:v>
                </c:pt>
                <c:pt idx="4716">
                  <c:v>0.35344827600000001</c:v>
                </c:pt>
                <c:pt idx="4717">
                  <c:v>0.36586206900000001</c:v>
                </c:pt>
                <c:pt idx="4718">
                  <c:v>0.39586206899999998</c:v>
                </c:pt>
                <c:pt idx="4719">
                  <c:v>0.422758621</c:v>
                </c:pt>
                <c:pt idx="4720">
                  <c:v>0.41724137900000002</c:v>
                </c:pt>
                <c:pt idx="4721">
                  <c:v>0.46862069000000001</c:v>
                </c:pt>
                <c:pt idx="4722">
                  <c:v>0.48482758599999998</c:v>
                </c:pt>
                <c:pt idx="4723">
                  <c:v>0.49965517199999998</c:v>
                </c:pt>
                <c:pt idx="4724">
                  <c:v>0.51310344799999996</c:v>
                </c:pt>
                <c:pt idx="4725">
                  <c:v>0.51034482800000003</c:v>
                </c:pt>
                <c:pt idx="4726">
                  <c:v>0.53068965499999998</c:v>
                </c:pt>
                <c:pt idx="4727">
                  <c:v>0.53206896599999998</c:v>
                </c:pt>
                <c:pt idx="4728">
                  <c:v>0.48206896599999999</c:v>
                </c:pt>
                <c:pt idx="4729">
                  <c:v>0.44551724100000001</c:v>
                </c:pt>
                <c:pt idx="4730">
                  <c:v>0.47413793100000001</c:v>
                </c:pt>
                <c:pt idx="4731">
                  <c:v>0.51586206899999998</c:v>
                </c:pt>
                <c:pt idx="4732">
                  <c:v>0.44</c:v>
                </c:pt>
                <c:pt idx="4733">
                  <c:v>0.34137930999999999</c:v>
                </c:pt>
                <c:pt idx="4734">
                  <c:v>0.33862069</c:v>
                </c:pt>
                <c:pt idx="4735">
                  <c:v>0.38310344800000001</c:v>
                </c:pt>
                <c:pt idx="4736">
                  <c:v>0.36137931000000001</c:v>
                </c:pt>
                <c:pt idx="4737">
                  <c:v>0.39517241400000003</c:v>
                </c:pt>
                <c:pt idx="4738">
                  <c:v>0.47655172400000001</c:v>
                </c:pt>
                <c:pt idx="4739">
                  <c:v>0.51448275899999996</c:v>
                </c:pt>
                <c:pt idx="4740">
                  <c:v>0.52965517200000001</c:v>
                </c:pt>
                <c:pt idx="4741">
                  <c:v>0.52137931000000004</c:v>
                </c:pt>
                <c:pt idx="4742">
                  <c:v>0.50896551700000003</c:v>
                </c:pt>
                <c:pt idx="4743">
                  <c:v>0.50620689699999999</c:v>
                </c:pt>
                <c:pt idx="4744">
                  <c:v>0.44827586200000002</c:v>
                </c:pt>
                <c:pt idx="4745">
                  <c:v>0.446896552</c:v>
                </c:pt>
                <c:pt idx="4746">
                  <c:v>0.418275862</c:v>
                </c:pt>
                <c:pt idx="4747">
                  <c:v>0.39931034500000001</c:v>
                </c:pt>
                <c:pt idx="4748">
                  <c:v>0.36137931000000001</c:v>
                </c:pt>
                <c:pt idx="4749">
                  <c:v>0.33310344800000002</c:v>
                </c:pt>
                <c:pt idx="4750">
                  <c:v>0.29137931</c:v>
                </c:pt>
                <c:pt idx="4751">
                  <c:v>0.20482758600000001</c:v>
                </c:pt>
                <c:pt idx="4752">
                  <c:v>0.214137931</c:v>
                </c:pt>
                <c:pt idx="4753">
                  <c:v>0.18827586199999999</c:v>
                </c:pt>
                <c:pt idx="4754">
                  <c:v>0.24241379299999999</c:v>
                </c:pt>
                <c:pt idx="4755">
                  <c:v>0.29655172400000002</c:v>
                </c:pt>
                <c:pt idx="4756">
                  <c:v>0.42206896599999999</c:v>
                </c:pt>
                <c:pt idx="4757">
                  <c:v>0.45448275900000001</c:v>
                </c:pt>
                <c:pt idx="4758">
                  <c:v>0.43137931000000002</c:v>
                </c:pt>
                <c:pt idx="4759">
                  <c:v>0.39896551699999999</c:v>
                </c:pt>
                <c:pt idx="4760">
                  <c:v>0.457241379</c:v>
                </c:pt>
                <c:pt idx="4761">
                  <c:v>0.65862069000000001</c:v>
                </c:pt>
                <c:pt idx="4762">
                  <c:v>0.74241379299999999</c:v>
                </c:pt>
                <c:pt idx="4763">
                  <c:v>0.80172413799999998</c:v>
                </c:pt>
                <c:pt idx="4764">
                  <c:v>0.78310344799999998</c:v>
                </c:pt>
                <c:pt idx="4765">
                  <c:v>0.79931034499999998</c:v>
                </c:pt>
                <c:pt idx="4766">
                  <c:v>0.83862068999999995</c:v>
                </c:pt>
                <c:pt idx="4767">
                  <c:v>0.75172413800000004</c:v>
                </c:pt>
                <c:pt idx="4768">
                  <c:v>0.76931034499999995</c:v>
                </c:pt>
                <c:pt idx="4769">
                  <c:v>0.82206896600000001</c:v>
                </c:pt>
                <c:pt idx="4770">
                  <c:v>0.86931034500000004</c:v>
                </c:pt>
                <c:pt idx="4771">
                  <c:v>0.91</c:v>
                </c:pt>
                <c:pt idx="4772">
                  <c:v>0.934482759</c:v>
                </c:pt>
                <c:pt idx="4773">
                  <c:v>0.97758620699999998</c:v>
                </c:pt>
                <c:pt idx="4774">
                  <c:v>1.0113793099999999</c:v>
                </c:pt>
                <c:pt idx="4775">
                  <c:v>1.054827586</c:v>
                </c:pt>
                <c:pt idx="4776">
                  <c:v>1.103448276</c:v>
                </c:pt>
                <c:pt idx="4777">
                  <c:v>1.164482759</c:v>
                </c:pt>
                <c:pt idx="4778">
                  <c:v>1.2482758620000001</c:v>
                </c:pt>
                <c:pt idx="4779">
                  <c:v>1.280689655</c:v>
                </c:pt>
                <c:pt idx="4780">
                  <c:v>1.3631034479999999</c:v>
                </c:pt>
                <c:pt idx="4781">
                  <c:v>1.407931034</c:v>
                </c:pt>
                <c:pt idx="4782">
                  <c:v>1.447241379</c:v>
                </c:pt>
                <c:pt idx="4783">
                  <c:v>1.428275862</c:v>
                </c:pt>
                <c:pt idx="4784">
                  <c:v>1.4120689660000001</c:v>
                </c:pt>
                <c:pt idx="4785">
                  <c:v>1.3351724140000001</c:v>
                </c:pt>
                <c:pt idx="4786">
                  <c:v>1.3689655169999999</c:v>
                </c:pt>
                <c:pt idx="4787">
                  <c:v>1.4448275859999999</c:v>
                </c:pt>
                <c:pt idx="4788">
                  <c:v>1.454137931</c:v>
                </c:pt>
                <c:pt idx="4789">
                  <c:v>1.418965517</c:v>
                </c:pt>
                <c:pt idx="4790">
                  <c:v>1.3393103449999999</c:v>
                </c:pt>
                <c:pt idx="4791">
                  <c:v>1.3393103449999999</c:v>
                </c:pt>
                <c:pt idx="4792">
                  <c:v>1.3286206899999999</c:v>
                </c:pt>
                <c:pt idx="4793">
                  <c:v>1.352758621</c:v>
                </c:pt>
                <c:pt idx="4794">
                  <c:v>1.386551724</c:v>
                </c:pt>
                <c:pt idx="4795">
                  <c:v>1.3837931029999999</c:v>
                </c:pt>
                <c:pt idx="4796">
                  <c:v>1.4906896549999999</c:v>
                </c:pt>
                <c:pt idx="4797">
                  <c:v>1.511034483</c:v>
                </c:pt>
                <c:pt idx="4798">
                  <c:v>1.5286206899999999</c:v>
                </c:pt>
                <c:pt idx="4799">
                  <c:v>1.546206897</c:v>
                </c:pt>
                <c:pt idx="4800">
                  <c:v>1.575862069</c:v>
                </c:pt>
                <c:pt idx="4801">
                  <c:v>1.586551724</c:v>
                </c:pt>
                <c:pt idx="4802">
                  <c:v>1.5934482759999999</c:v>
                </c:pt>
                <c:pt idx="4803">
                  <c:v>1.601724138</c:v>
                </c:pt>
                <c:pt idx="4804">
                  <c:v>1.607241379</c:v>
                </c:pt>
                <c:pt idx="4805">
                  <c:v>1.6141379309999999</c:v>
                </c:pt>
                <c:pt idx="4806">
                  <c:v>1.622413793</c:v>
                </c:pt>
                <c:pt idx="4807">
                  <c:v>1.626551724</c:v>
                </c:pt>
                <c:pt idx="4808">
                  <c:v>1.6358620690000001</c:v>
                </c:pt>
                <c:pt idx="4809">
                  <c:v>1.642758621</c:v>
                </c:pt>
                <c:pt idx="4810">
                  <c:v>1.6441379309999999</c:v>
                </c:pt>
                <c:pt idx="4811">
                  <c:v>1.6589655169999999</c:v>
                </c:pt>
                <c:pt idx="4812">
                  <c:v>1.6696551719999999</c:v>
                </c:pt>
                <c:pt idx="4813">
                  <c:v>1.6765517240000001</c:v>
                </c:pt>
                <c:pt idx="4814">
                  <c:v>1.6820689660000001</c:v>
                </c:pt>
                <c:pt idx="4815">
                  <c:v>1.693103448</c:v>
                </c:pt>
                <c:pt idx="4816">
                  <c:v>1.7027586210000001</c:v>
                </c:pt>
                <c:pt idx="4817">
                  <c:v>1.716206897</c:v>
                </c:pt>
                <c:pt idx="4818">
                  <c:v>1.723103448</c:v>
                </c:pt>
                <c:pt idx="4819">
                  <c:v>1.7327586210000001</c:v>
                </c:pt>
                <c:pt idx="4820">
                  <c:v>1.741034483</c:v>
                </c:pt>
                <c:pt idx="4821">
                  <c:v>1.749310345</c:v>
                </c:pt>
                <c:pt idx="4822">
                  <c:v>1.7627586209999999</c:v>
                </c:pt>
                <c:pt idx="4823">
                  <c:v>1.7724137929999999</c:v>
                </c:pt>
                <c:pt idx="4824">
                  <c:v>1.771034483</c:v>
                </c:pt>
                <c:pt idx="4825">
                  <c:v>1.760344828</c:v>
                </c:pt>
                <c:pt idx="4826">
                  <c:v>1.745172414</c:v>
                </c:pt>
                <c:pt idx="4827">
                  <c:v>1.7382758620000001</c:v>
                </c:pt>
                <c:pt idx="4828">
                  <c:v>1.726206897</c:v>
                </c:pt>
                <c:pt idx="4829">
                  <c:v>1.714137931</c:v>
                </c:pt>
                <c:pt idx="4830">
                  <c:v>1.7006896549999999</c:v>
                </c:pt>
                <c:pt idx="4831">
                  <c:v>1.6896551719999999</c:v>
                </c:pt>
                <c:pt idx="4832">
                  <c:v>1.6868965520000001</c:v>
                </c:pt>
                <c:pt idx="4833">
                  <c:v>1.684137931</c:v>
                </c:pt>
                <c:pt idx="4834">
                  <c:v>1.6827586210000001</c:v>
                </c:pt>
                <c:pt idx="4835">
                  <c:v>1.67862069</c:v>
                </c:pt>
                <c:pt idx="4836">
                  <c:v>1.677241379</c:v>
                </c:pt>
                <c:pt idx="4837">
                  <c:v>1.6706896550000001</c:v>
                </c:pt>
                <c:pt idx="4838">
                  <c:v>1.6651724139999999</c:v>
                </c:pt>
                <c:pt idx="4839">
                  <c:v>1.6610344829999999</c:v>
                </c:pt>
                <c:pt idx="4840">
                  <c:v>1.6503448279999999</c:v>
                </c:pt>
                <c:pt idx="4841">
                  <c:v>1.6451724139999999</c:v>
                </c:pt>
                <c:pt idx="4842">
                  <c:v>1.642413793</c:v>
                </c:pt>
                <c:pt idx="4843">
                  <c:v>1.6355172410000001</c:v>
                </c:pt>
                <c:pt idx="4844">
                  <c:v>1.62862069</c:v>
                </c:pt>
                <c:pt idx="4845">
                  <c:v>1.6148275860000001</c:v>
                </c:pt>
                <c:pt idx="4846">
                  <c:v>1.6</c:v>
                </c:pt>
                <c:pt idx="4847">
                  <c:v>1.5931034479999999</c:v>
                </c:pt>
                <c:pt idx="4848">
                  <c:v>1.5862068970000001</c:v>
                </c:pt>
                <c:pt idx="4849">
                  <c:v>1.5834482759999999</c:v>
                </c:pt>
                <c:pt idx="4850">
                  <c:v>1.5737931030000001</c:v>
                </c:pt>
                <c:pt idx="4851">
                  <c:v>1.5603448280000001</c:v>
                </c:pt>
                <c:pt idx="4852">
                  <c:v>1.550689655</c:v>
                </c:pt>
                <c:pt idx="4853">
                  <c:v>1.5479310340000001</c:v>
                </c:pt>
                <c:pt idx="4854">
                  <c:v>1.5493103450000001</c:v>
                </c:pt>
                <c:pt idx="4855">
                  <c:v>1.5575862069999999</c:v>
                </c:pt>
                <c:pt idx="4856">
                  <c:v>1.554827586</c:v>
                </c:pt>
                <c:pt idx="4857">
                  <c:v>1.556206897</c:v>
                </c:pt>
                <c:pt idx="4858">
                  <c:v>1.554827586</c:v>
                </c:pt>
                <c:pt idx="4859">
                  <c:v>1.5631034479999999</c:v>
                </c:pt>
                <c:pt idx="4860">
                  <c:v>1.572758621</c:v>
                </c:pt>
                <c:pt idx="4861">
                  <c:v>1.5686206899999999</c:v>
                </c:pt>
                <c:pt idx="4862">
                  <c:v>1.5672413789999999</c:v>
                </c:pt>
                <c:pt idx="4863">
                  <c:v>1.561724138</c:v>
                </c:pt>
                <c:pt idx="4864">
                  <c:v>1.554827586</c:v>
                </c:pt>
                <c:pt idx="4865">
                  <c:v>1.546551724</c:v>
                </c:pt>
                <c:pt idx="4866">
                  <c:v>1.5493103450000001</c:v>
                </c:pt>
                <c:pt idx="4867">
                  <c:v>1.541034483</c:v>
                </c:pt>
                <c:pt idx="4868">
                  <c:v>1.5475862069999999</c:v>
                </c:pt>
                <c:pt idx="4869">
                  <c:v>1.540689655</c:v>
                </c:pt>
                <c:pt idx="4870">
                  <c:v>1.536551724</c:v>
                </c:pt>
                <c:pt idx="4871">
                  <c:v>1.535172414</c:v>
                </c:pt>
                <c:pt idx="4872">
                  <c:v>1.533793103</c:v>
                </c:pt>
                <c:pt idx="4873">
                  <c:v>1.536551724</c:v>
                </c:pt>
                <c:pt idx="4874">
                  <c:v>1.540689655</c:v>
                </c:pt>
                <c:pt idx="4875">
                  <c:v>1.544827586</c:v>
                </c:pt>
                <c:pt idx="4876">
                  <c:v>1.542068966</c:v>
                </c:pt>
                <c:pt idx="4877">
                  <c:v>1.540689655</c:v>
                </c:pt>
                <c:pt idx="4878">
                  <c:v>1.5393103450000001</c:v>
                </c:pt>
                <c:pt idx="4879">
                  <c:v>1.5434482759999999</c:v>
                </c:pt>
                <c:pt idx="4880">
                  <c:v>1.5475862069999999</c:v>
                </c:pt>
                <c:pt idx="4881">
                  <c:v>1.5489655170000001</c:v>
                </c:pt>
                <c:pt idx="4882">
                  <c:v>1.546206897</c:v>
                </c:pt>
                <c:pt idx="4883">
                  <c:v>1.546206897</c:v>
                </c:pt>
                <c:pt idx="4884">
                  <c:v>1.5434482759999999</c:v>
                </c:pt>
                <c:pt idx="4885">
                  <c:v>1.5434482759999999</c:v>
                </c:pt>
                <c:pt idx="4886">
                  <c:v>1.546206897</c:v>
                </c:pt>
                <c:pt idx="4887">
                  <c:v>1.5544827590000001</c:v>
                </c:pt>
                <c:pt idx="4888">
                  <c:v>1.5544827590000001</c:v>
                </c:pt>
                <c:pt idx="4889">
                  <c:v>1.5544827590000001</c:v>
                </c:pt>
                <c:pt idx="4890">
                  <c:v>1.5544827590000001</c:v>
                </c:pt>
                <c:pt idx="4891">
                  <c:v>1.5572413789999999</c:v>
                </c:pt>
                <c:pt idx="4892">
                  <c:v>1.5572413789999999</c:v>
                </c:pt>
                <c:pt idx="4893">
                  <c:v>1.565517241</c:v>
                </c:pt>
                <c:pt idx="4894">
                  <c:v>1.569655172</c:v>
                </c:pt>
                <c:pt idx="4895">
                  <c:v>1.569655172</c:v>
                </c:pt>
                <c:pt idx="4896">
                  <c:v>1.5793103449999999</c:v>
                </c:pt>
                <c:pt idx="4897">
                  <c:v>1.561724138</c:v>
                </c:pt>
                <c:pt idx="4898">
                  <c:v>1.57</c:v>
                </c:pt>
                <c:pt idx="4899">
                  <c:v>1.565862069</c:v>
                </c:pt>
                <c:pt idx="4900">
                  <c:v>1.576551724</c:v>
                </c:pt>
                <c:pt idx="4901">
                  <c:v>1.5672413789999999</c:v>
                </c:pt>
                <c:pt idx="4902">
                  <c:v>1.556206897</c:v>
                </c:pt>
                <c:pt idx="4903">
                  <c:v>1.5589655170000001</c:v>
                </c:pt>
                <c:pt idx="4904">
                  <c:v>1.5427586209999999</c:v>
                </c:pt>
                <c:pt idx="4905">
                  <c:v>1.5575862069999999</c:v>
                </c:pt>
                <c:pt idx="4906">
                  <c:v>1.565862069</c:v>
                </c:pt>
                <c:pt idx="4907">
                  <c:v>1.530689655</c:v>
                </c:pt>
                <c:pt idx="4908">
                  <c:v>1.5075862069999999</c:v>
                </c:pt>
                <c:pt idx="4909">
                  <c:v>1.392413793</c:v>
                </c:pt>
                <c:pt idx="4910">
                  <c:v>1.28</c:v>
                </c:pt>
                <c:pt idx="4911">
                  <c:v>1.185172414</c:v>
                </c:pt>
                <c:pt idx="4912">
                  <c:v>1.081034483</c:v>
                </c:pt>
                <c:pt idx="4913">
                  <c:v>1.018965517</c:v>
                </c:pt>
                <c:pt idx="4914">
                  <c:v>0.98241379299999998</c:v>
                </c:pt>
                <c:pt idx="4915">
                  <c:v>0.95517241399999997</c:v>
                </c:pt>
                <c:pt idx="4916">
                  <c:v>0.92</c:v>
                </c:pt>
                <c:pt idx="4917">
                  <c:v>0.86724137899999998</c:v>
                </c:pt>
                <c:pt idx="4918">
                  <c:v>0.80206896599999999</c:v>
                </c:pt>
                <c:pt idx="4919">
                  <c:v>0.73586206899999995</c:v>
                </c:pt>
                <c:pt idx="4920">
                  <c:v>0.72482758599999997</c:v>
                </c:pt>
                <c:pt idx="4921">
                  <c:v>0.66931034499999997</c:v>
                </c:pt>
                <c:pt idx="4922">
                  <c:v>0.598965517</c:v>
                </c:pt>
                <c:pt idx="4923">
                  <c:v>0.600344828</c:v>
                </c:pt>
                <c:pt idx="4924">
                  <c:v>0.60310344800000004</c:v>
                </c:pt>
                <c:pt idx="4925">
                  <c:v>0.57448275900000001</c:v>
                </c:pt>
                <c:pt idx="4926">
                  <c:v>0.56103448300000003</c:v>
                </c:pt>
                <c:pt idx="4927">
                  <c:v>0.52034482800000004</c:v>
                </c:pt>
                <c:pt idx="4928">
                  <c:v>0.49482758599999999</c:v>
                </c:pt>
                <c:pt idx="4929">
                  <c:v>0.46241379300000002</c:v>
                </c:pt>
                <c:pt idx="4930">
                  <c:v>0.43655172399999997</c:v>
                </c:pt>
                <c:pt idx="4931">
                  <c:v>0.39206896600000002</c:v>
                </c:pt>
                <c:pt idx="4932">
                  <c:v>0.367586207</c:v>
                </c:pt>
                <c:pt idx="4933">
                  <c:v>0.36620689699999998</c:v>
                </c:pt>
                <c:pt idx="4934">
                  <c:v>0.30965517199999998</c:v>
                </c:pt>
                <c:pt idx="4935">
                  <c:v>0.31896551699999998</c:v>
                </c:pt>
                <c:pt idx="4936">
                  <c:v>0.31482758599999999</c:v>
                </c:pt>
                <c:pt idx="4937">
                  <c:v>0.3</c:v>
                </c:pt>
                <c:pt idx="4938">
                  <c:v>0.40965517200000001</c:v>
                </c:pt>
                <c:pt idx="4939">
                  <c:v>0.49379310300000001</c:v>
                </c:pt>
                <c:pt idx="4940">
                  <c:v>0.58862068999999995</c:v>
                </c:pt>
                <c:pt idx="4941">
                  <c:v>0.67241379300000004</c:v>
                </c:pt>
                <c:pt idx="4942">
                  <c:v>0.72655172400000001</c:v>
                </c:pt>
                <c:pt idx="4943">
                  <c:v>0.75896551700000003</c:v>
                </c:pt>
                <c:pt idx="4944">
                  <c:v>0.76862069</c:v>
                </c:pt>
                <c:pt idx="4945">
                  <c:v>0.80896551699999997</c:v>
                </c:pt>
                <c:pt idx="4946">
                  <c:v>0.82241379299999995</c:v>
                </c:pt>
                <c:pt idx="4947">
                  <c:v>0.85758620699999999</c:v>
                </c:pt>
                <c:pt idx="4948">
                  <c:v>0.88448275899999995</c:v>
                </c:pt>
                <c:pt idx="4949">
                  <c:v>0.86413793100000003</c:v>
                </c:pt>
                <c:pt idx="4950">
                  <c:v>0.88172413800000005</c:v>
                </c:pt>
                <c:pt idx="4951">
                  <c:v>0.91413793099999996</c:v>
                </c:pt>
                <c:pt idx="4952">
                  <c:v>0.86793103400000005</c:v>
                </c:pt>
                <c:pt idx="4953">
                  <c:v>0.85551724100000004</c:v>
                </c:pt>
                <c:pt idx="4954">
                  <c:v>0.86931034500000004</c:v>
                </c:pt>
                <c:pt idx="4955">
                  <c:v>0.85172413800000002</c:v>
                </c:pt>
                <c:pt idx="4956">
                  <c:v>0.85862068999999996</c:v>
                </c:pt>
                <c:pt idx="4957">
                  <c:v>0.88</c:v>
                </c:pt>
                <c:pt idx="4958">
                  <c:v>0.85310344800000004</c:v>
                </c:pt>
                <c:pt idx="4959">
                  <c:v>0.86793103400000005</c:v>
                </c:pt>
                <c:pt idx="4960">
                  <c:v>0.88413793100000004</c:v>
                </c:pt>
                <c:pt idx="4961">
                  <c:v>0.89103448299999999</c:v>
                </c:pt>
                <c:pt idx="4962">
                  <c:v>0.86793103400000005</c:v>
                </c:pt>
                <c:pt idx="4963">
                  <c:v>0.91931034499999997</c:v>
                </c:pt>
                <c:pt idx="4964">
                  <c:v>0.88137931000000003</c:v>
                </c:pt>
                <c:pt idx="4965">
                  <c:v>0.87448275900000005</c:v>
                </c:pt>
                <c:pt idx="4966">
                  <c:v>0.89896551700000005</c:v>
                </c:pt>
                <c:pt idx="4967">
                  <c:v>0.88551724099999995</c:v>
                </c:pt>
                <c:pt idx="4968">
                  <c:v>0.90448275899999997</c:v>
                </c:pt>
                <c:pt idx="4969">
                  <c:v>0.88137931000000003</c:v>
                </c:pt>
                <c:pt idx="4970">
                  <c:v>0.87862068999999998</c:v>
                </c:pt>
                <c:pt idx="4971">
                  <c:v>0.84344827600000005</c:v>
                </c:pt>
                <c:pt idx="4972">
                  <c:v>0.79620689700000002</c:v>
                </c:pt>
                <c:pt idx="4973">
                  <c:v>0.78655172399999995</c:v>
                </c:pt>
                <c:pt idx="4974">
                  <c:v>0.76793103399999996</c:v>
                </c:pt>
                <c:pt idx="4975">
                  <c:v>0.76655172400000005</c:v>
                </c:pt>
                <c:pt idx="4976">
                  <c:v>0.77758620700000003</c:v>
                </c:pt>
                <c:pt idx="4977">
                  <c:v>0.78862069000000001</c:v>
                </c:pt>
                <c:pt idx="4978">
                  <c:v>0.78068965499999998</c:v>
                </c:pt>
                <c:pt idx="4979">
                  <c:v>0.77413793099999995</c:v>
                </c:pt>
                <c:pt idx="4980">
                  <c:v>0.80103448300000002</c:v>
                </c:pt>
                <c:pt idx="4981">
                  <c:v>0.79034482800000005</c:v>
                </c:pt>
                <c:pt idx="4982">
                  <c:v>0.79172413799999997</c:v>
                </c:pt>
                <c:pt idx="4983">
                  <c:v>0.78068965499999998</c:v>
                </c:pt>
                <c:pt idx="4984">
                  <c:v>0.798275862</c:v>
                </c:pt>
                <c:pt idx="4985">
                  <c:v>0.78724137900000002</c:v>
                </c:pt>
                <c:pt idx="4986">
                  <c:v>0.75620689699999999</c:v>
                </c:pt>
                <c:pt idx="4987">
                  <c:v>0.81965517200000004</c:v>
                </c:pt>
                <c:pt idx="4988">
                  <c:v>0.82517241399999997</c:v>
                </c:pt>
                <c:pt idx="4989">
                  <c:v>0.84689655200000002</c:v>
                </c:pt>
                <c:pt idx="4990">
                  <c:v>0.87655172400000003</c:v>
                </c:pt>
                <c:pt idx="4991">
                  <c:v>0.89137931000000004</c:v>
                </c:pt>
                <c:pt idx="4992">
                  <c:v>0.800689655</c:v>
                </c:pt>
                <c:pt idx="4993">
                  <c:v>0.76689655199999995</c:v>
                </c:pt>
                <c:pt idx="4994">
                  <c:v>0.79137930999999995</c:v>
                </c:pt>
                <c:pt idx="4995">
                  <c:v>0.77103448299999999</c:v>
                </c:pt>
                <c:pt idx="4996">
                  <c:v>0.74793103400000005</c:v>
                </c:pt>
                <c:pt idx="4997">
                  <c:v>0.76413793100000005</c:v>
                </c:pt>
                <c:pt idx="4998">
                  <c:v>0.74793103400000005</c:v>
                </c:pt>
                <c:pt idx="4999">
                  <c:v>0.73448275900000004</c:v>
                </c:pt>
                <c:pt idx="5000">
                  <c:v>0.75206896599999995</c:v>
                </c:pt>
                <c:pt idx="5001">
                  <c:v>0.75482758599999999</c:v>
                </c:pt>
                <c:pt idx="5002">
                  <c:v>0.72103448299999995</c:v>
                </c:pt>
                <c:pt idx="5003">
                  <c:v>0.67620689700000003</c:v>
                </c:pt>
                <c:pt idx="5004">
                  <c:v>0.70068965500000002</c:v>
                </c:pt>
                <c:pt idx="5005">
                  <c:v>0.65206896599999997</c:v>
                </c:pt>
                <c:pt idx="5006">
                  <c:v>0.64655172400000005</c:v>
                </c:pt>
                <c:pt idx="5007">
                  <c:v>0.66965517200000002</c:v>
                </c:pt>
                <c:pt idx="5008">
                  <c:v>0.69379310299999997</c:v>
                </c:pt>
                <c:pt idx="5009">
                  <c:v>0.67482758600000003</c:v>
                </c:pt>
                <c:pt idx="5010">
                  <c:v>0.70068965500000002</c:v>
                </c:pt>
                <c:pt idx="5011">
                  <c:v>0.65758620700000003</c:v>
                </c:pt>
                <c:pt idx="5012">
                  <c:v>0.67241379300000004</c:v>
                </c:pt>
                <c:pt idx="5013">
                  <c:v>0.668275862</c:v>
                </c:pt>
                <c:pt idx="5014">
                  <c:v>0.66689655199999998</c:v>
                </c:pt>
                <c:pt idx="5015">
                  <c:v>0.683103448</c:v>
                </c:pt>
                <c:pt idx="5016">
                  <c:v>0.637241379</c:v>
                </c:pt>
                <c:pt idx="5017">
                  <c:v>0.62758620700000001</c:v>
                </c:pt>
                <c:pt idx="5018">
                  <c:v>0.61655172400000002</c:v>
                </c:pt>
                <c:pt idx="5019">
                  <c:v>0.59103448300000005</c:v>
                </c:pt>
                <c:pt idx="5020">
                  <c:v>0.56000000000000005</c:v>
                </c:pt>
                <c:pt idx="5021">
                  <c:v>0.59931034500000002</c:v>
                </c:pt>
                <c:pt idx="5022">
                  <c:v>0.63862068999999999</c:v>
                </c:pt>
                <c:pt idx="5023">
                  <c:v>0.64137931000000004</c:v>
                </c:pt>
                <c:pt idx="5024">
                  <c:v>0.62379310300000002</c:v>
                </c:pt>
                <c:pt idx="5025">
                  <c:v>0.61310344800000005</c:v>
                </c:pt>
                <c:pt idx="5026">
                  <c:v>0.565517241</c:v>
                </c:pt>
                <c:pt idx="5027">
                  <c:v>0.60896551700000001</c:v>
                </c:pt>
                <c:pt idx="5028">
                  <c:v>0.59827586200000005</c:v>
                </c:pt>
                <c:pt idx="5029">
                  <c:v>0.58310344800000002</c:v>
                </c:pt>
                <c:pt idx="5030">
                  <c:v>0.58448275900000002</c:v>
                </c:pt>
                <c:pt idx="5031">
                  <c:v>0.66448275899999998</c:v>
                </c:pt>
                <c:pt idx="5032">
                  <c:v>0.71724137899999996</c:v>
                </c:pt>
                <c:pt idx="5033">
                  <c:v>0.65344827599999999</c:v>
                </c:pt>
                <c:pt idx="5034">
                  <c:v>0.68862069000000004</c:v>
                </c:pt>
                <c:pt idx="5035">
                  <c:v>0.65620689700000001</c:v>
                </c:pt>
                <c:pt idx="5036">
                  <c:v>0.67379310299999995</c:v>
                </c:pt>
                <c:pt idx="5037">
                  <c:v>0.682068966</c:v>
                </c:pt>
                <c:pt idx="5038">
                  <c:v>0.68482758600000004</c:v>
                </c:pt>
                <c:pt idx="5039">
                  <c:v>0.67793103399999999</c:v>
                </c:pt>
                <c:pt idx="5040">
                  <c:v>0.67931034499999998</c:v>
                </c:pt>
                <c:pt idx="5041">
                  <c:v>0.65931034499999996</c:v>
                </c:pt>
                <c:pt idx="5042">
                  <c:v>0.63103448299999998</c:v>
                </c:pt>
                <c:pt idx="5043">
                  <c:v>0.63655172400000004</c:v>
                </c:pt>
                <c:pt idx="5044">
                  <c:v>0.60551724100000004</c:v>
                </c:pt>
                <c:pt idx="5045">
                  <c:v>0.59724137899999996</c:v>
                </c:pt>
                <c:pt idx="5046">
                  <c:v>0.58103448300000005</c:v>
                </c:pt>
                <c:pt idx="5047">
                  <c:v>0.54344827600000001</c:v>
                </c:pt>
                <c:pt idx="5048">
                  <c:v>0.52862069</c:v>
                </c:pt>
                <c:pt idx="5049">
                  <c:v>0.59344827600000005</c:v>
                </c:pt>
                <c:pt idx="5050">
                  <c:v>0.63931034499999995</c:v>
                </c:pt>
                <c:pt idx="5051">
                  <c:v>0.63793103399999995</c:v>
                </c:pt>
                <c:pt idx="5052">
                  <c:v>0.63517241400000002</c:v>
                </c:pt>
                <c:pt idx="5053">
                  <c:v>0.65413793099999995</c:v>
                </c:pt>
                <c:pt idx="5054">
                  <c:v>0.68931034499999999</c:v>
                </c:pt>
                <c:pt idx="5055">
                  <c:v>0.72310344800000004</c:v>
                </c:pt>
                <c:pt idx="5056">
                  <c:v>0.75</c:v>
                </c:pt>
                <c:pt idx="5057">
                  <c:v>0.82827586200000003</c:v>
                </c:pt>
                <c:pt idx="5058">
                  <c:v>0.82689655200000001</c:v>
                </c:pt>
                <c:pt idx="5059">
                  <c:v>0.82965517200000005</c:v>
                </c:pt>
                <c:pt idx="5060">
                  <c:v>0.80931034499999999</c:v>
                </c:pt>
                <c:pt idx="5061">
                  <c:v>0.81068965500000001</c:v>
                </c:pt>
                <c:pt idx="5062">
                  <c:v>0.836551724</c:v>
                </c:pt>
                <c:pt idx="5063">
                  <c:v>0.88103448299999998</c:v>
                </c:pt>
                <c:pt idx="5064">
                  <c:v>0.92965517200000003</c:v>
                </c:pt>
                <c:pt idx="5065">
                  <c:v>0.901034483</c:v>
                </c:pt>
                <c:pt idx="5066">
                  <c:v>0.89551724099999996</c:v>
                </c:pt>
                <c:pt idx="5067">
                  <c:v>0.88896551700000004</c:v>
                </c:pt>
                <c:pt idx="5068">
                  <c:v>0.91482758600000003</c:v>
                </c:pt>
                <c:pt idx="5069">
                  <c:v>0.92689655199999998</c:v>
                </c:pt>
                <c:pt idx="5070">
                  <c:v>0.96724137899999996</c:v>
                </c:pt>
                <c:pt idx="5071">
                  <c:v>1.0131034480000001</c:v>
                </c:pt>
                <c:pt idx="5072">
                  <c:v>1.0279310340000001</c:v>
                </c:pt>
                <c:pt idx="5073">
                  <c:v>1.122758621</c:v>
                </c:pt>
                <c:pt idx="5074">
                  <c:v>1.1768965520000001</c:v>
                </c:pt>
                <c:pt idx="5075">
                  <c:v>1.239310345</c:v>
                </c:pt>
                <c:pt idx="5076">
                  <c:v>1.3758620690000001</c:v>
                </c:pt>
                <c:pt idx="5077">
                  <c:v>1.45</c:v>
                </c:pt>
                <c:pt idx="5078">
                  <c:v>1.5013793099999999</c:v>
                </c:pt>
                <c:pt idx="5079">
                  <c:v>1.5434482759999999</c:v>
                </c:pt>
                <c:pt idx="5080">
                  <c:v>1.6110344830000001</c:v>
                </c:pt>
                <c:pt idx="5081">
                  <c:v>1.6355172410000001</c:v>
                </c:pt>
                <c:pt idx="5082">
                  <c:v>1.647586207</c:v>
                </c:pt>
                <c:pt idx="5083">
                  <c:v>1.58</c:v>
                </c:pt>
                <c:pt idx="5084">
                  <c:v>1.5679310339999999</c:v>
                </c:pt>
                <c:pt idx="5085">
                  <c:v>1.5289655170000001</c:v>
                </c:pt>
                <c:pt idx="5086">
                  <c:v>1.56137931</c:v>
                </c:pt>
                <c:pt idx="5087">
                  <c:v>1.649310345</c:v>
                </c:pt>
                <c:pt idx="5088">
                  <c:v>1.734482759</c:v>
                </c:pt>
                <c:pt idx="5089">
                  <c:v>1.730344828</c:v>
                </c:pt>
                <c:pt idx="5090">
                  <c:v>1.7275862070000001</c:v>
                </c:pt>
                <c:pt idx="5091">
                  <c:v>1.741034483</c:v>
                </c:pt>
                <c:pt idx="5092">
                  <c:v>1.734137931</c:v>
                </c:pt>
                <c:pt idx="5093">
                  <c:v>1.7110344829999999</c:v>
                </c:pt>
                <c:pt idx="5094">
                  <c:v>1.717931034</c:v>
                </c:pt>
                <c:pt idx="5095">
                  <c:v>1.726206897</c:v>
                </c:pt>
                <c:pt idx="5096">
                  <c:v>1.7382758620000001</c:v>
                </c:pt>
                <c:pt idx="5097">
                  <c:v>1.7206896549999999</c:v>
                </c:pt>
                <c:pt idx="5098">
                  <c:v>1.741034483</c:v>
                </c:pt>
                <c:pt idx="5099">
                  <c:v>1.7234482760000001</c:v>
                </c:pt>
                <c:pt idx="5100">
                  <c:v>1.5762068970000001</c:v>
                </c:pt>
                <c:pt idx="5101">
                  <c:v>1.1703448279999999</c:v>
                </c:pt>
                <c:pt idx="5102">
                  <c:v>0.66034482800000005</c:v>
                </c:pt>
                <c:pt idx="5103">
                  <c:v>0.26</c:v>
                </c:pt>
                <c:pt idx="5104">
                  <c:v>-0.14448275899999999</c:v>
                </c:pt>
                <c:pt idx="5105">
                  <c:v>-0.59379310299999999</c:v>
                </c:pt>
                <c:pt idx="5106">
                  <c:v>-1.0372413789999999</c:v>
                </c:pt>
                <c:pt idx="5107">
                  <c:v>-1.42</c:v>
                </c:pt>
                <c:pt idx="5108">
                  <c:v>-1.8286206899999999</c:v>
                </c:pt>
                <c:pt idx="5109">
                  <c:v>-2.3386206899999999</c:v>
                </c:pt>
                <c:pt idx="5110">
                  <c:v>-2.7227586210000001</c:v>
                </c:pt>
                <c:pt idx="5111">
                  <c:v>-3.102758621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EA-48B6-AF84-E679BC0A5B7C}"/>
            </c:ext>
          </c:extLst>
        </c:ser>
        <c:ser>
          <c:idx val="1"/>
          <c:order val="1"/>
          <c:tx>
            <c:strRef>
              <c:f>hmmm!$Z$1</c:f>
              <c:strCache>
                <c:ptCount val="1"/>
                <c:pt idx="0">
                  <c:v>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hmmm!$Z$2:$Z$5113</c:f>
              <c:numCache>
                <c:formatCode>General</c:formatCode>
                <c:ptCount val="5112"/>
                <c:pt idx="0">
                  <c:v>10.75</c:v>
                </c:pt>
                <c:pt idx="1">
                  <c:v>10.32</c:v>
                </c:pt>
                <c:pt idx="2">
                  <c:v>9.9</c:v>
                </c:pt>
                <c:pt idx="3">
                  <c:v>9.8874999999999993</c:v>
                </c:pt>
                <c:pt idx="4">
                  <c:v>9.9260000000000002</c:v>
                </c:pt>
                <c:pt idx="5">
                  <c:v>9.9849999999999994</c:v>
                </c:pt>
                <c:pt idx="6">
                  <c:v>10.02714286</c:v>
                </c:pt>
                <c:pt idx="7">
                  <c:v>10.03375</c:v>
                </c:pt>
                <c:pt idx="8">
                  <c:v>10.02111111</c:v>
                </c:pt>
                <c:pt idx="9">
                  <c:v>10.026999999999999</c:v>
                </c:pt>
                <c:pt idx="10">
                  <c:v>9.8463636359999995</c:v>
                </c:pt>
                <c:pt idx="11">
                  <c:v>9.869166667</c:v>
                </c:pt>
                <c:pt idx="12">
                  <c:v>9.8823076919999995</c:v>
                </c:pt>
                <c:pt idx="13">
                  <c:v>9.8907142859999997</c:v>
                </c:pt>
                <c:pt idx="14">
                  <c:v>9.9346666670000001</c:v>
                </c:pt>
                <c:pt idx="15">
                  <c:v>9.9537499999999994</c:v>
                </c:pt>
                <c:pt idx="16">
                  <c:v>9.9611764709999999</c:v>
                </c:pt>
                <c:pt idx="17">
                  <c:v>9.9855555559999996</c:v>
                </c:pt>
                <c:pt idx="18">
                  <c:v>9.9721052629999996</c:v>
                </c:pt>
                <c:pt idx="19">
                  <c:v>9.9949999999999992</c:v>
                </c:pt>
                <c:pt idx="20">
                  <c:v>9.9952380949999995</c:v>
                </c:pt>
                <c:pt idx="21">
                  <c:v>10.01</c:v>
                </c:pt>
                <c:pt idx="22">
                  <c:v>10.02173913</c:v>
                </c:pt>
                <c:pt idx="23">
                  <c:v>10.022500000000001</c:v>
                </c:pt>
                <c:pt idx="24">
                  <c:v>10.02</c:v>
                </c:pt>
                <c:pt idx="25">
                  <c:v>10.023846150000001</c:v>
                </c:pt>
                <c:pt idx="26">
                  <c:v>10.04037037</c:v>
                </c:pt>
                <c:pt idx="27">
                  <c:v>9.914285714</c:v>
                </c:pt>
                <c:pt idx="28">
                  <c:v>9.3493103449999992</c:v>
                </c:pt>
                <c:pt idx="29">
                  <c:v>8.8689655169999995</c:v>
                </c:pt>
                <c:pt idx="30">
                  <c:v>8.4317241379999999</c:v>
                </c:pt>
                <c:pt idx="31">
                  <c:v>8.0096551720000004</c:v>
                </c:pt>
                <c:pt idx="32">
                  <c:v>7.5441379309999999</c:v>
                </c:pt>
                <c:pt idx="33">
                  <c:v>7.0841379309999999</c:v>
                </c:pt>
                <c:pt idx="34">
                  <c:v>6.62137931</c:v>
                </c:pt>
                <c:pt idx="35">
                  <c:v>6.1586206900000002</c:v>
                </c:pt>
                <c:pt idx="36">
                  <c:v>5.7</c:v>
                </c:pt>
                <c:pt idx="37">
                  <c:v>5.2468965519999999</c:v>
                </c:pt>
                <c:pt idx="38">
                  <c:v>4.785517241</c:v>
                </c:pt>
                <c:pt idx="39">
                  <c:v>4.3972413789999996</c:v>
                </c:pt>
                <c:pt idx="40">
                  <c:v>3.9441379310000002</c:v>
                </c:pt>
                <c:pt idx="41">
                  <c:v>3.500689655</c:v>
                </c:pt>
                <c:pt idx="42">
                  <c:v>3.0610344829999998</c:v>
                </c:pt>
                <c:pt idx="43">
                  <c:v>2.5889655170000001</c:v>
                </c:pt>
                <c:pt idx="44">
                  <c:v>2.1289655170000001</c:v>
                </c:pt>
                <c:pt idx="45">
                  <c:v>1.6717241380000001</c:v>
                </c:pt>
                <c:pt idx="46">
                  <c:v>1.2006896549999999</c:v>
                </c:pt>
                <c:pt idx="47">
                  <c:v>0.75965517199999999</c:v>
                </c:pt>
                <c:pt idx="48">
                  <c:v>0.29172413800000002</c:v>
                </c:pt>
                <c:pt idx="49">
                  <c:v>-0.16275862099999999</c:v>
                </c:pt>
                <c:pt idx="50">
                  <c:v>-0.63103448299999998</c:v>
                </c:pt>
                <c:pt idx="51">
                  <c:v>-1.0993103449999999</c:v>
                </c:pt>
                <c:pt idx="52">
                  <c:v>-1.5551724140000001</c:v>
                </c:pt>
                <c:pt idx="53">
                  <c:v>-2</c:v>
                </c:pt>
                <c:pt idx="54">
                  <c:v>-2.4396551720000001</c:v>
                </c:pt>
                <c:pt idx="55">
                  <c:v>-2.907586207</c:v>
                </c:pt>
                <c:pt idx="56">
                  <c:v>-3.2482758619999998</c:v>
                </c:pt>
                <c:pt idx="57">
                  <c:v>-3.1334482760000002</c:v>
                </c:pt>
                <c:pt idx="58">
                  <c:v>-3.1306896549999998</c:v>
                </c:pt>
                <c:pt idx="59">
                  <c:v>-3.149310345</c:v>
                </c:pt>
                <c:pt idx="60">
                  <c:v>-3.1586206899999998</c:v>
                </c:pt>
                <c:pt idx="61">
                  <c:v>-3.138275862</c:v>
                </c:pt>
                <c:pt idx="62">
                  <c:v>-3.1206896550000001</c:v>
                </c:pt>
                <c:pt idx="63">
                  <c:v>-3.1193103450000002</c:v>
                </c:pt>
                <c:pt idx="64">
                  <c:v>-3.1327586209999998</c:v>
                </c:pt>
                <c:pt idx="65">
                  <c:v>-3.1489655170000002</c:v>
                </c:pt>
                <c:pt idx="66">
                  <c:v>-3.1448275859999999</c:v>
                </c:pt>
                <c:pt idx="67">
                  <c:v>-3.132413793</c:v>
                </c:pt>
                <c:pt idx="68">
                  <c:v>-3.1282758620000002</c:v>
                </c:pt>
                <c:pt idx="69">
                  <c:v>-3.1337931029999999</c:v>
                </c:pt>
                <c:pt idx="70">
                  <c:v>-3.1489655170000002</c:v>
                </c:pt>
                <c:pt idx="71">
                  <c:v>-3.1827586210000001</c:v>
                </c:pt>
                <c:pt idx="72">
                  <c:v>-3.1868965519999999</c:v>
                </c:pt>
                <c:pt idx="73">
                  <c:v>-3.1882758619999998</c:v>
                </c:pt>
                <c:pt idx="74">
                  <c:v>-3.184137931</c:v>
                </c:pt>
                <c:pt idx="75">
                  <c:v>-3.173103448</c:v>
                </c:pt>
                <c:pt idx="76">
                  <c:v>-3.1596551719999999</c:v>
                </c:pt>
                <c:pt idx="77">
                  <c:v>-3.1475862069999998</c:v>
                </c:pt>
                <c:pt idx="78">
                  <c:v>-3.1503448280000002</c:v>
                </c:pt>
                <c:pt idx="79">
                  <c:v>-3.1420689660000001</c:v>
                </c:pt>
                <c:pt idx="80">
                  <c:v>-3.1420689660000001</c:v>
                </c:pt>
                <c:pt idx="81">
                  <c:v>-3.147241379</c:v>
                </c:pt>
                <c:pt idx="82">
                  <c:v>-3.1662068969999999</c:v>
                </c:pt>
                <c:pt idx="83">
                  <c:v>-3.1851724140000002</c:v>
                </c:pt>
                <c:pt idx="84">
                  <c:v>-3.187931034</c:v>
                </c:pt>
                <c:pt idx="85">
                  <c:v>-3.184137931</c:v>
                </c:pt>
                <c:pt idx="86">
                  <c:v>-3.184137931</c:v>
                </c:pt>
                <c:pt idx="87">
                  <c:v>-3.1772413789999998</c:v>
                </c:pt>
                <c:pt idx="88">
                  <c:v>-3.1637931030000002</c:v>
                </c:pt>
                <c:pt idx="89">
                  <c:v>-3.13</c:v>
                </c:pt>
                <c:pt idx="90">
                  <c:v>-3.1096551720000001</c:v>
                </c:pt>
                <c:pt idx="91">
                  <c:v>-3.1120689659999998</c:v>
                </c:pt>
                <c:pt idx="92">
                  <c:v>-3.1024137930000002</c:v>
                </c:pt>
                <c:pt idx="93">
                  <c:v>-3.076896552</c:v>
                </c:pt>
                <c:pt idx="94">
                  <c:v>-3.045862069</c:v>
                </c:pt>
                <c:pt idx="95">
                  <c:v>-3.0537931029999998</c:v>
                </c:pt>
                <c:pt idx="96">
                  <c:v>-3.0672413789999999</c:v>
                </c:pt>
                <c:pt idx="97">
                  <c:v>-3.0727586210000002</c:v>
                </c:pt>
                <c:pt idx="98">
                  <c:v>-3.065862069</c:v>
                </c:pt>
                <c:pt idx="99">
                  <c:v>-3.0603448279999999</c:v>
                </c:pt>
                <c:pt idx="100">
                  <c:v>-3.0479310339999999</c:v>
                </c:pt>
                <c:pt idx="101">
                  <c:v>-3.046551724</c:v>
                </c:pt>
                <c:pt idx="102">
                  <c:v>-3.0410344829999998</c:v>
                </c:pt>
                <c:pt idx="103">
                  <c:v>-3.0493103449999999</c:v>
                </c:pt>
                <c:pt idx="104">
                  <c:v>-3.0682758620000001</c:v>
                </c:pt>
                <c:pt idx="105">
                  <c:v>-3.087241379</c:v>
                </c:pt>
                <c:pt idx="106">
                  <c:v>-3.0965517239999998</c:v>
                </c:pt>
                <c:pt idx="107">
                  <c:v>-3.0882758620000001</c:v>
                </c:pt>
                <c:pt idx="108">
                  <c:v>-3.0855172409999998</c:v>
                </c:pt>
                <c:pt idx="109">
                  <c:v>-3.066551724</c:v>
                </c:pt>
                <c:pt idx="110">
                  <c:v>-3.045172414</c:v>
                </c:pt>
                <c:pt idx="111">
                  <c:v>-3.0182758619999999</c:v>
                </c:pt>
                <c:pt idx="112">
                  <c:v>-3.0127586210000001</c:v>
                </c:pt>
                <c:pt idx="113">
                  <c:v>-3.01</c:v>
                </c:pt>
                <c:pt idx="114">
                  <c:v>-3.0151724139999998</c:v>
                </c:pt>
                <c:pt idx="115">
                  <c:v>-3.0165517240000002</c:v>
                </c:pt>
                <c:pt idx="116">
                  <c:v>-3.020689655</c:v>
                </c:pt>
                <c:pt idx="117">
                  <c:v>-3.022068966</c:v>
                </c:pt>
                <c:pt idx="118">
                  <c:v>-3.0437931030000001</c:v>
                </c:pt>
                <c:pt idx="119">
                  <c:v>-3.06</c:v>
                </c:pt>
                <c:pt idx="120">
                  <c:v>-3.062758621</c:v>
                </c:pt>
                <c:pt idx="121">
                  <c:v>-3.0617241380000002</c:v>
                </c:pt>
                <c:pt idx="122">
                  <c:v>-3.0765517240000002</c:v>
                </c:pt>
                <c:pt idx="123">
                  <c:v>-3.0941379310000001</c:v>
                </c:pt>
                <c:pt idx="124">
                  <c:v>-3.0834482759999999</c:v>
                </c:pt>
                <c:pt idx="125">
                  <c:v>-3.075517241</c:v>
                </c:pt>
                <c:pt idx="126">
                  <c:v>-3.0779310340000001</c:v>
                </c:pt>
                <c:pt idx="127">
                  <c:v>-3.0848275859999998</c:v>
                </c:pt>
                <c:pt idx="128">
                  <c:v>-3.0862068969999998</c:v>
                </c:pt>
                <c:pt idx="129">
                  <c:v>-3.0741379310000001</c:v>
                </c:pt>
                <c:pt idx="130">
                  <c:v>-3.0593103450000001</c:v>
                </c:pt>
                <c:pt idx="131">
                  <c:v>-3.0634482759999999</c:v>
                </c:pt>
                <c:pt idx="132">
                  <c:v>-3.0565517240000002</c:v>
                </c:pt>
                <c:pt idx="133">
                  <c:v>-3.051034483</c:v>
                </c:pt>
                <c:pt idx="134">
                  <c:v>-3.049655172</c:v>
                </c:pt>
                <c:pt idx="135">
                  <c:v>-3.0524137929999999</c:v>
                </c:pt>
                <c:pt idx="136">
                  <c:v>-3.060689655</c:v>
                </c:pt>
                <c:pt idx="137">
                  <c:v>-3.062068966</c:v>
                </c:pt>
                <c:pt idx="138">
                  <c:v>-3.0713793100000002</c:v>
                </c:pt>
                <c:pt idx="139">
                  <c:v>-3.0686206899999999</c:v>
                </c:pt>
                <c:pt idx="140">
                  <c:v>-3.07</c:v>
                </c:pt>
                <c:pt idx="141">
                  <c:v>-3.065862069</c:v>
                </c:pt>
                <c:pt idx="142">
                  <c:v>-3.0631034480000001</c:v>
                </c:pt>
                <c:pt idx="143">
                  <c:v>-3.0617241380000002</c:v>
                </c:pt>
                <c:pt idx="144">
                  <c:v>-3.0668965520000002</c:v>
                </c:pt>
                <c:pt idx="145">
                  <c:v>-3.0737931029999999</c:v>
                </c:pt>
                <c:pt idx="146">
                  <c:v>-3.080689655</c:v>
                </c:pt>
                <c:pt idx="147">
                  <c:v>-3.0793103450000001</c:v>
                </c:pt>
                <c:pt idx="148">
                  <c:v>-3.0889655170000001</c:v>
                </c:pt>
                <c:pt idx="149">
                  <c:v>-3.0944827589999999</c:v>
                </c:pt>
                <c:pt idx="150">
                  <c:v>-3.096896552</c:v>
                </c:pt>
                <c:pt idx="151">
                  <c:v>-3.09</c:v>
                </c:pt>
                <c:pt idx="152">
                  <c:v>-3.0886206899999999</c:v>
                </c:pt>
                <c:pt idx="153">
                  <c:v>-3.0941379310000001</c:v>
                </c:pt>
                <c:pt idx="154">
                  <c:v>-3.095517241</c:v>
                </c:pt>
                <c:pt idx="155">
                  <c:v>-3.095517241</c:v>
                </c:pt>
                <c:pt idx="156">
                  <c:v>-3.0941379310000001</c:v>
                </c:pt>
                <c:pt idx="157">
                  <c:v>-3.085862069</c:v>
                </c:pt>
                <c:pt idx="158">
                  <c:v>-3.0765517240000002</c:v>
                </c:pt>
                <c:pt idx="159">
                  <c:v>-3.071034483</c:v>
                </c:pt>
                <c:pt idx="160">
                  <c:v>-3.0724137929999999</c:v>
                </c:pt>
                <c:pt idx="161">
                  <c:v>-3.0682758620000001</c:v>
                </c:pt>
                <c:pt idx="162">
                  <c:v>-3.0589655169999999</c:v>
                </c:pt>
                <c:pt idx="163">
                  <c:v>-3.056206897</c:v>
                </c:pt>
                <c:pt idx="164">
                  <c:v>-3.0655172409999998</c:v>
                </c:pt>
                <c:pt idx="165">
                  <c:v>-3.0720689659999998</c:v>
                </c:pt>
                <c:pt idx="166">
                  <c:v>-3.0544827589999999</c:v>
                </c:pt>
                <c:pt idx="167">
                  <c:v>-3.035517241</c:v>
                </c:pt>
                <c:pt idx="168">
                  <c:v>-3.0286206899999999</c:v>
                </c:pt>
                <c:pt idx="169">
                  <c:v>-3.0244827590000001</c:v>
                </c:pt>
                <c:pt idx="170">
                  <c:v>-3.0231034480000001</c:v>
                </c:pt>
                <c:pt idx="171">
                  <c:v>-3.0337931029999998</c:v>
                </c:pt>
                <c:pt idx="172">
                  <c:v>-3.0286206899999999</c:v>
                </c:pt>
                <c:pt idx="173">
                  <c:v>-3.020689655</c:v>
                </c:pt>
                <c:pt idx="174">
                  <c:v>-3.0151724139999998</c:v>
                </c:pt>
                <c:pt idx="175">
                  <c:v>-3.0137931029999998</c:v>
                </c:pt>
                <c:pt idx="176">
                  <c:v>-3.0179310340000001</c:v>
                </c:pt>
                <c:pt idx="177">
                  <c:v>-3.0179310340000001</c:v>
                </c:pt>
                <c:pt idx="178">
                  <c:v>-3.020689655</c:v>
                </c:pt>
                <c:pt idx="179">
                  <c:v>-3.030344828</c:v>
                </c:pt>
                <c:pt idx="180">
                  <c:v>-3.04</c:v>
                </c:pt>
                <c:pt idx="181">
                  <c:v>-3.0344827589999999</c:v>
                </c:pt>
                <c:pt idx="182">
                  <c:v>-3.0262068969999998</c:v>
                </c:pt>
                <c:pt idx="183">
                  <c:v>-3.030344828</c:v>
                </c:pt>
                <c:pt idx="184">
                  <c:v>-3.0331034479999999</c:v>
                </c:pt>
                <c:pt idx="185">
                  <c:v>-3.0386206900000001</c:v>
                </c:pt>
                <c:pt idx="186">
                  <c:v>-3.049655172</c:v>
                </c:pt>
                <c:pt idx="187">
                  <c:v>-3.0631034480000001</c:v>
                </c:pt>
                <c:pt idx="188">
                  <c:v>-3.0834482759999999</c:v>
                </c:pt>
                <c:pt idx="189">
                  <c:v>-3.0834482759999999</c:v>
                </c:pt>
                <c:pt idx="190">
                  <c:v>-3.0713793100000002</c:v>
                </c:pt>
                <c:pt idx="191">
                  <c:v>-3.0565517240000002</c:v>
                </c:pt>
                <c:pt idx="192">
                  <c:v>-3.0468965520000002</c:v>
                </c:pt>
                <c:pt idx="193">
                  <c:v>-3.0320689660000002</c:v>
                </c:pt>
                <c:pt idx="194">
                  <c:v>-3.0158620690000002</c:v>
                </c:pt>
                <c:pt idx="195">
                  <c:v>-3.0375862069999999</c:v>
                </c:pt>
                <c:pt idx="196">
                  <c:v>-3.062068966</c:v>
                </c:pt>
                <c:pt idx="197">
                  <c:v>-3.0851724140000001</c:v>
                </c:pt>
                <c:pt idx="198">
                  <c:v>-3.0986206900000002</c:v>
                </c:pt>
                <c:pt idx="199">
                  <c:v>-3.1189655169999999</c:v>
                </c:pt>
                <c:pt idx="200">
                  <c:v>-3.112413793</c:v>
                </c:pt>
                <c:pt idx="201">
                  <c:v>-3.1068965519999998</c:v>
                </c:pt>
                <c:pt idx="202">
                  <c:v>-3.1082758620000002</c:v>
                </c:pt>
                <c:pt idx="203">
                  <c:v>-3.1096551720000001</c:v>
                </c:pt>
                <c:pt idx="204">
                  <c:v>-3.1096551720000001</c:v>
                </c:pt>
                <c:pt idx="205">
                  <c:v>-3.1055172409999998</c:v>
                </c:pt>
                <c:pt idx="206">
                  <c:v>-3.0986206900000002</c:v>
                </c:pt>
                <c:pt idx="207">
                  <c:v>-3.0958620689999998</c:v>
                </c:pt>
                <c:pt idx="208">
                  <c:v>-3.0931034479999999</c:v>
                </c:pt>
                <c:pt idx="209">
                  <c:v>-3.0862068969999998</c:v>
                </c:pt>
                <c:pt idx="210">
                  <c:v>-3.0862068969999998</c:v>
                </c:pt>
                <c:pt idx="211">
                  <c:v>-3.0889655170000001</c:v>
                </c:pt>
                <c:pt idx="212">
                  <c:v>-3.080689655</c:v>
                </c:pt>
                <c:pt idx="213">
                  <c:v>-3.0686206899999999</c:v>
                </c:pt>
                <c:pt idx="214">
                  <c:v>-3.0672413789999999</c:v>
                </c:pt>
                <c:pt idx="215">
                  <c:v>-3.0617241380000002</c:v>
                </c:pt>
                <c:pt idx="216">
                  <c:v>-3.056206897</c:v>
                </c:pt>
                <c:pt idx="217">
                  <c:v>-3.054827586</c:v>
                </c:pt>
                <c:pt idx="218">
                  <c:v>-3.0575862069999999</c:v>
                </c:pt>
                <c:pt idx="219">
                  <c:v>-3.0779310340000001</c:v>
                </c:pt>
                <c:pt idx="220">
                  <c:v>-3.087241379</c:v>
                </c:pt>
                <c:pt idx="221">
                  <c:v>-3.096896552</c:v>
                </c:pt>
                <c:pt idx="222">
                  <c:v>-3.1037931030000001</c:v>
                </c:pt>
                <c:pt idx="223">
                  <c:v>-3.106551724</c:v>
                </c:pt>
                <c:pt idx="224">
                  <c:v>-3.1051724140000001</c:v>
                </c:pt>
                <c:pt idx="225">
                  <c:v>-3.1024137930000002</c:v>
                </c:pt>
                <c:pt idx="226">
                  <c:v>-3.0834482759999999</c:v>
                </c:pt>
                <c:pt idx="227">
                  <c:v>-3.0686206899999999</c:v>
                </c:pt>
                <c:pt idx="228">
                  <c:v>-3.0524137929999999</c:v>
                </c:pt>
                <c:pt idx="229">
                  <c:v>-3.0524137929999999</c:v>
                </c:pt>
                <c:pt idx="230">
                  <c:v>-3.0593103450000001</c:v>
                </c:pt>
                <c:pt idx="231">
                  <c:v>-3.0672413789999999</c:v>
                </c:pt>
                <c:pt idx="232">
                  <c:v>-3.065862069</c:v>
                </c:pt>
                <c:pt idx="233">
                  <c:v>-3.049655172</c:v>
                </c:pt>
                <c:pt idx="234">
                  <c:v>-3.0413793099999999</c:v>
                </c:pt>
                <c:pt idx="235">
                  <c:v>-3.0468965520000002</c:v>
                </c:pt>
                <c:pt idx="236">
                  <c:v>-3.0631034480000001</c:v>
                </c:pt>
                <c:pt idx="237">
                  <c:v>-3.0737931029999999</c:v>
                </c:pt>
                <c:pt idx="238">
                  <c:v>-3.0817241379999998</c:v>
                </c:pt>
                <c:pt idx="239">
                  <c:v>-3.085862069</c:v>
                </c:pt>
                <c:pt idx="240">
                  <c:v>-3.0927586210000002</c:v>
                </c:pt>
                <c:pt idx="241">
                  <c:v>-3.103448276</c:v>
                </c:pt>
                <c:pt idx="242">
                  <c:v>-3.1062068969999999</c:v>
                </c:pt>
                <c:pt idx="243">
                  <c:v>-3.102068966</c:v>
                </c:pt>
                <c:pt idx="244">
                  <c:v>-3.103448276</c:v>
                </c:pt>
                <c:pt idx="245">
                  <c:v>-3.111724138</c:v>
                </c:pt>
                <c:pt idx="246">
                  <c:v>-3.1158620689999998</c:v>
                </c:pt>
                <c:pt idx="247">
                  <c:v>-3.1186206900000002</c:v>
                </c:pt>
                <c:pt idx="248">
                  <c:v>-3.111724138</c:v>
                </c:pt>
                <c:pt idx="249">
                  <c:v>-3.1158620689999998</c:v>
                </c:pt>
                <c:pt idx="250">
                  <c:v>-3.12137931</c:v>
                </c:pt>
                <c:pt idx="251">
                  <c:v>-3.1306896549999998</c:v>
                </c:pt>
                <c:pt idx="252">
                  <c:v>-3.1224137930000002</c:v>
                </c:pt>
                <c:pt idx="253">
                  <c:v>-3.118275862</c:v>
                </c:pt>
                <c:pt idx="254">
                  <c:v>-3.1237931030000001</c:v>
                </c:pt>
                <c:pt idx="255">
                  <c:v>-3.14</c:v>
                </c:pt>
                <c:pt idx="256">
                  <c:v>-3.1710344830000001</c:v>
                </c:pt>
                <c:pt idx="257">
                  <c:v>-3.1710344830000001</c:v>
                </c:pt>
                <c:pt idx="258">
                  <c:v>-3.1710344830000001</c:v>
                </c:pt>
                <c:pt idx="259">
                  <c:v>-3.164137931</c:v>
                </c:pt>
                <c:pt idx="260">
                  <c:v>-3.1655172409999999</c:v>
                </c:pt>
                <c:pt idx="261">
                  <c:v>-3.1668965519999999</c:v>
                </c:pt>
                <c:pt idx="262">
                  <c:v>-3.1710344830000001</c:v>
                </c:pt>
                <c:pt idx="263">
                  <c:v>-3.172413793</c:v>
                </c:pt>
                <c:pt idx="264">
                  <c:v>-3.1831034479999998</c:v>
                </c:pt>
                <c:pt idx="265">
                  <c:v>-3.172413793</c:v>
                </c:pt>
                <c:pt idx="266">
                  <c:v>-3.1631034480000002</c:v>
                </c:pt>
                <c:pt idx="267">
                  <c:v>-3.1482758620000002</c:v>
                </c:pt>
                <c:pt idx="268">
                  <c:v>-3.14137931</c:v>
                </c:pt>
                <c:pt idx="269">
                  <c:v>-3.131724138</c:v>
                </c:pt>
                <c:pt idx="270">
                  <c:v>-3.111724138</c:v>
                </c:pt>
                <c:pt idx="271">
                  <c:v>-3.0982758619999999</c:v>
                </c:pt>
                <c:pt idx="272">
                  <c:v>-3.096896552</c:v>
                </c:pt>
                <c:pt idx="273">
                  <c:v>-3.0982758619999999</c:v>
                </c:pt>
                <c:pt idx="274">
                  <c:v>-3.0927586210000002</c:v>
                </c:pt>
                <c:pt idx="275">
                  <c:v>-3.0927586210000002</c:v>
                </c:pt>
                <c:pt idx="276">
                  <c:v>-3.085862069</c:v>
                </c:pt>
                <c:pt idx="277">
                  <c:v>-3.102068966</c:v>
                </c:pt>
                <c:pt idx="278">
                  <c:v>-3.1048275859999999</c:v>
                </c:pt>
                <c:pt idx="279">
                  <c:v>-3.102068966</c:v>
                </c:pt>
                <c:pt idx="280">
                  <c:v>-3.102068966</c:v>
                </c:pt>
                <c:pt idx="281">
                  <c:v>-3.1172413790000002</c:v>
                </c:pt>
                <c:pt idx="282">
                  <c:v>-3.1403448279999999</c:v>
                </c:pt>
                <c:pt idx="283">
                  <c:v>-3.137586207</c:v>
                </c:pt>
                <c:pt idx="284">
                  <c:v>-3.1431034480000002</c:v>
                </c:pt>
                <c:pt idx="285">
                  <c:v>-3.122758621</c:v>
                </c:pt>
                <c:pt idx="286">
                  <c:v>-3.1134482760000002</c:v>
                </c:pt>
                <c:pt idx="287">
                  <c:v>-3.1024137930000002</c:v>
                </c:pt>
                <c:pt idx="288">
                  <c:v>-3.1093103449999999</c:v>
                </c:pt>
                <c:pt idx="289">
                  <c:v>-3.091724138</c:v>
                </c:pt>
                <c:pt idx="290">
                  <c:v>-3.0782758619999999</c:v>
                </c:pt>
                <c:pt idx="291">
                  <c:v>-3.0834482759999999</c:v>
                </c:pt>
                <c:pt idx="292">
                  <c:v>-3.0889655170000001</c:v>
                </c:pt>
                <c:pt idx="293">
                  <c:v>-3.0848275859999998</c:v>
                </c:pt>
                <c:pt idx="294">
                  <c:v>-3.0875862070000002</c:v>
                </c:pt>
                <c:pt idx="295">
                  <c:v>-3.095517241</c:v>
                </c:pt>
                <c:pt idx="296">
                  <c:v>-3.1037931030000001</c:v>
                </c:pt>
                <c:pt idx="297">
                  <c:v>-3.1079310339999999</c:v>
                </c:pt>
                <c:pt idx="298">
                  <c:v>-3.1203448279999999</c:v>
                </c:pt>
                <c:pt idx="299">
                  <c:v>-3.1393103450000002</c:v>
                </c:pt>
                <c:pt idx="300">
                  <c:v>-3.1620689660000001</c:v>
                </c:pt>
                <c:pt idx="301">
                  <c:v>-3.1675862069999998</c:v>
                </c:pt>
                <c:pt idx="302">
                  <c:v>-3.163448276</c:v>
                </c:pt>
                <c:pt idx="303">
                  <c:v>-3.1579310340000002</c:v>
                </c:pt>
                <c:pt idx="304">
                  <c:v>-3.137586207</c:v>
                </c:pt>
                <c:pt idx="305">
                  <c:v>-3.1255172409999998</c:v>
                </c:pt>
                <c:pt idx="306">
                  <c:v>-3.1189655169999999</c:v>
                </c:pt>
                <c:pt idx="307">
                  <c:v>-3.1134482760000002</c:v>
                </c:pt>
                <c:pt idx="308">
                  <c:v>-3.1120689659999998</c:v>
                </c:pt>
                <c:pt idx="309">
                  <c:v>-3.0972413790000002</c:v>
                </c:pt>
                <c:pt idx="310">
                  <c:v>-3.0958620689999998</c:v>
                </c:pt>
                <c:pt idx="311">
                  <c:v>-3.0862068969999998</c:v>
                </c:pt>
                <c:pt idx="312">
                  <c:v>-3.0793103450000001</c:v>
                </c:pt>
                <c:pt idx="313">
                  <c:v>-3.0506896549999998</c:v>
                </c:pt>
                <c:pt idx="314">
                  <c:v>-3.030344828</c:v>
                </c:pt>
                <c:pt idx="315">
                  <c:v>-3.0289655170000001</c:v>
                </c:pt>
                <c:pt idx="316">
                  <c:v>-3.0224137930000001</c:v>
                </c:pt>
                <c:pt idx="317">
                  <c:v>-2.999310345</c:v>
                </c:pt>
                <c:pt idx="318">
                  <c:v>-2.9927586210000001</c:v>
                </c:pt>
                <c:pt idx="319">
                  <c:v>-3.0062068970000002</c:v>
                </c:pt>
                <c:pt idx="320">
                  <c:v>-2.9927586210000001</c:v>
                </c:pt>
                <c:pt idx="321">
                  <c:v>-2.9927586210000001</c:v>
                </c:pt>
                <c:pt idx="322">
                  <c:v>-2.988965517</c:v>
                </c:pt>
                <c:pt idx="323">
                  <c:v>-2.9834482759999998</c:v>
                </c:pt>
                <c:pt idx="324">
                  <c:v>-2.9768965519999999</c:v>
                </c:pt>
                <c:pt idx="325">
                  <c:v>-2.9824137930000001</c:v>
                </c:pt>
                <c:pt idx="326">
                  <c:v>-2.9879310339999998</c:v>
                </c:pt>
                <c:pt idx="327">
                  <c:v>-2.9662068970000002</c:v>
                </c:pt>
                <c:pt idx="328">
                  <c:v>-2.9417241380000001</c:v>
                </c:pt>
                <c:pt idx="329">
                  <c:v>-2.9227586209999998</c:v>
                </c:pt>
                <c:pt idx="330">
                  <c:v>-2.9065517239999998</c:v>
                </c:pt>
                <c:pt idx="331">
                  <c:v>-2.897241379</c:v>
                </c:pt>
                <c:pt idx="332">
                  <c:v>-2.9055172410000001</c:v>
                </c:pt>
                <c:pt idx="333">
                  <c:v>-2.9175862069999998</c:v>
                </c:pt>
                <c:pt idx="334">
                  <c:v>-2.9296551719999999</c:v>
                </c:pt>
                <c:pt idx="335">
                  <c:v>-2.9306896550000001</c:v>
                </c:pt>
                <c:pt idx="336">
                  <c:v>-2.9348275859999999</c:v>
                </c:pt>
                <c:pt idx="337">
                  <c:v>-2.9279310340000002</c:v>
                </c:pt>
                <c:pt idx="338">
                  <c:v>-2.91862069</c:v>
                </c:pt>
                <c:pt idx="339">
                  <c:v>-2.8982758620000002</c:v>
                </c:pt>
                <c:pt idx="340">
                  <c:v>-2.8820689659999998</c:v>
                </c:pt>
                <c:pt idx="341">
                  <c:v>-2.8820689659999998</c:v>
                </c:pt>
                <c:pt idx="342">
                  <c:v>-2.8982758620000002</c:v>
                </c:pt>
                <c:pt idx="343">
                  <c:v>-2.8996551720000001</c:v>
                </c:pt>
                <c:pt idx="344">
                  <c:v>-2.8955172409999999</c:v>
                </c:pt>
                <c:pt idx="345">
                  <c:v>-2.8982758620000002</c:v>
                </c:pt>
                <c:pt idx="346">
                  <c:v>-2.9117241379999999</c:v>
                </c:pt>
                <c:pt idx="347">
                  <c:v>-2.9237931029999999</c:v>
                </c:pt>
                <c:pt idx="348">
                  <c:v>-2.9279310340000002</c:v>
                </c:pt>
                <c:pt idx="349">
                  <c:v>-2.9524137929999998</c:v>
                </c:pt>
                <c:pt idx="350">
                  <c:v>-2.9468965520000001</c:v>
                </c:pt>
                <c:pt idx="351">
                  <c:v>-2.9441379310000002</c:v>
                </c:pt>
                <c:pt idx="352">
                  <c:v>-2.953448276</c:v>
                </c:pt>
                <c:pt idx="353">
                  <c:v>-2.9413793099999999</c:v>
                </c:pt>
                <c:pt idx="354">
                  <c:v>-2.9086206899999998</c:v>
                </c:pt>
                <c:pt idx="355">
                  <c:v>-2.888275862</c:v>
                </c:pt>
                <c:pt idx="356">
                  <c:v>-2.903103448</c:v>
                </c:pt>
                <c:pt idx="357">
                  <c:v>-2.9137931030000002</c:v>
                </c:pt>
                <c:pt idx="358">
                  <c:v>-2.9151724140000002</c:v>
                </c:pt>
                <c:pt idx="359">
                  <c:v>-2.9203448280000002</c:v>
                </c:pt>
                <c:pt idx="360">
                  <c:v>-2.9310344829999999</c:v>
                </c:pt>
                <c:pt idx="361">
                  <c:v>-2.9241379310000002</c:v>
                </c:pt>
                <c:pt idx="362">
                  <c:v>-2.9065517239999998</c:v>
                </c:pt>
                <c:pt idx="363">
                  <c:v>-2.902413793</c:v>
                </c:pt>
                <c:pt idx="364">
                  <c:v>-2.8848275860000001</c:v>
                </c:pt>
                <c:pt idx="365">
                  <c:v>-2.872758621</c:v>
                </c:pt>
                <c:pt idx="366">
                  <c:v>-2.8524137930000002</c:v>
                </c:pt>
                <c:pt idx="367">
                  <c:v>-2.8510344829999998</c:v>
                </c:pt>
                <c:pt idx="368">
                  <c:v>-2.8631034479999999</c:v>
                </c:pt>
                <c:pt idx="369">
                  <c:v>-2.8658620689999998</c:v>
                </c:pt>
                <c:pt idx="370">
                  <c:v>-2.8579310339999999</c:v>
                </c:pt>
                <c:pt idx="371">
                  <c:v>-2.825517241</c:v>
                </c:pt>
                <c:pt idx="372">
                  <c:v>-2.8431034479999999</c:v>
                </c:pt>
                <c:pt idx="373">
                  <c:v>-2.8755172409999998</c:v>
                </c:pt>
                <c:pt idx="374">
                  <c:v>-2.9051724139999999</c:v>
                </c:pt>
                <c:pt idx="375">
                  <c:v>-2.89862069</c:v>
                </c:pt>
                <c:pt idx="376">
                  <c:v>-2.9148275859999999</c:v>
                </c:pt>
                <c:pt idx="377">
                  <c:v>-2.8917241379999998</c:v>
                </c:pt>
                <c:pt idx="378">
                  <c:v>-2.8779310339999999</c:v>
                </c:pt>
                <c:pt idx="379">
                  <c:v>-2.8806896549999998</c:v>
                </c:pt>
                <c:pt idx="380">
                  <c:v>-2.8672413790000002</c:v>
                </c:pt>
                <c:pt idx="381">
                  <c:v>-2.8496551719999998</c:v>
                </c:pt>
                <c:pt idx="382">
                  <c:v>-2.8672413790000002</c:v>
                </c:pt>
                <c:pt idx="383">
                  <c:v>-2.9093103450000002</c:v>
                </c:pt>
                <c:pt idx="384">
                  <c:v>-2.933448276</c:v>
                </c:pt>
                <c:pt idx="385">
                  <c:v>-2.9320689660000001</c:v>
                </c:pt>
                <c:pt idx="386">
                  <c:v>-2.944482759</c:v>
                </c:pt>
                <c:pt idx="387">
                  <c:v>-2.9620689659999999</c:v>
                </c:pt>
                <c:pt idx="388">
                  <c:v>-2.968965517</c:v>
                </c:pt>
                <c:pt idx="389">
                  <c:v>-2.9675862070000001</c:v>
                </c:pt>
                <c:pt idx="390">
                  <c:v>-2.9786206900000001</c:v>
                </c:pt>
                <c:pt idx="391">
                  <c:v>-3.0003448279999998</c:v>
                </c:pt>
                <c:pt idx="392">
                  <c:v>-3.0044827590000001</c:v>
                </c:pt>
                <c:pt idx="393">
                  <c:v>-3.015517241</c:v>
                </c:pt>
                <c:pt idx="394">
                  <c:v>-3.0331034479999999</c:v>
                </c:pt>
                <c:pt idx="395">
                  <c:v>-3.0575862069999999</c:v>
                </c:pt>
                <c:pt idx="396">
                  <c:v>-3.0737931029999999</c:v>
                </c:pt>
                <c:pt idx="397">
                  <c:v>-3.082068966</c:v>
                </c:pt>
                <c:pt idx="398">
                  <c:v>-3.0889655170000001</c:v>
                </c:pt>
                <c:pt idx="399">
                  <c:v>-3.1051724140000001</c:v>
                </c:pt>
                <c:pt idx="400">
                  <c:v>-3.1458620690000001</c:v>
                </c:pt>
                <c:pt idx="401">
                  <c:v>-3.1596551719999999</c:v>
                </c:pt>
                <c:pt idx="402">
                  <c:v>-3.1462068969999999</c:v>
                </c:pt>
                <c:pt idx="403">
                  <c:v>-3.1244827590000002</c:v>
                </c:pt>
                <c:pt idx="404">
                  <c:v>-3.1282758620000002</c:v>
                </c:pt>
                <c:pt idx="405">
                  <c:v>-3.1162068970000001</c:v>
                </c:pt>
                <c:pt idx="406">
                  <c:v>-3.1351724139999999</c:v>
                </c:pt>
                <c:pt idx="407">
                  <c:v>-3.1420689660000001</c:v>
                </c:pt>
                <c:pt idx="408">
                  <c:v>-3.153103448</c:v>
                </c:pt>
                <c:pt idx="409">
                  <c:v>-3.1706896549999999</c:v>
                </c:pt>
                <c:pt idx="410">
                  <c:v>-3.1748275860000001</c:v>
                </c:pt>
                <c:pt idx="411">
                  <c:v>-3.1706896549999999</c:v>
                </c:pt>
                <c:pt idx="412">
                  <c:v>-3.154482759</c:v>
                </c:pt>
                <c:pt idx="413">
                  <c:v>-3.1506896549999999</c:v>
                </c:pt>
                <c:pt idx="414">
                  <c:v>-3.1548275860000001</c:v>
                </c:pt>
                <c:pt idx="415">
                  <c:v>-3.1534482760000002</c:v>
                </c:pt>
                <c:pt idx="416">
                  <c:v>-3.1455172409999999</c:v>
                </c:pt>
                <c:pt idx="417">
                  <c:v>-3.1455172409999999</c:v>
                </c:pt>
                <c:pt idx="418">
                  <c:v>-3.1510344830000001</c:v>
                </c:pt>
                <c:pt idx="419">
                  <c:v>-3.1510344830000001</c:v>
                </c:pt>
                <c:pt idx="420">
                  <c:v>-3.14</c:v>
                </c:pt>
                <c:pt idx="421">
                  <c:v>-3.1386206900000002</c:v>
                </c:pt>
                <c:pt idx="422">
                  <c:v>-3.1358620689999999</c:v>
                </c:pt>
                <c:pt idx="423">
                  <c:v>-3.1275862069999998</c:v>
                </c:pt>
                <c:pt idx="424">
                  <c:v>-3.1248275859999999</c:v>
                </c:pt>
                <c:pt idx="425">
                  <c:v>-3.123448276</c:v>
                </c:pt>
                <c:pt idx="426">
                  <c:v>-3.1220689660000001</c:v>
                </c:pt>
                <c:pt idx="427">
                  <c:v>-3.1220689660000001</c:v>
                </c:pt>
                <c:pt idx="428">
                  <c:v>-3.123448276</c:v>
                </c:pt>
                <c:pt idx="429">
                  <c:v>-3.131724138</c:v>
                </c:pt>
                <c:pt idx="430">
                  <c:v>-3.131724138</c:v>
                </c:pt>
                <c:pt idx="431">
                  <c:v>-3.131724138</c:v>
                </c:pt>
                <c:pt idx="432">
                  <c:v>-3.1358620689999999</c:v>
                </c:pt>
                <c:pt idx="433">
                  <c:v>-3.1562068970000001</c:v>
                </c:pt>
                <c:pt idx="434">
                  <c:v>-3.1562068970000001</c:v>
                </c:pt>
                <c:pt idx="435">
                  <c:v>-3.147931034</c:v>
                </c:pt>
                <c:pt idx="436">
                  <c:v>-3.1451724140000001</c:v>
                </c:pt>
                <c:pt idx="437">
                  <c:v>-3.123448276</c:v>
                </c:pt>
                <c:pt idx="438">
                  <c:v>-3.0962068970000001</c:v>
                </c:pt>
                <c:pt idx="439">
                  <c:v>-3.0868965519999998</c:v>
                </c:pt>
                <c:pt idx="440">
                  <c:v>-3.083571429</c:v>
                </c:pt>
                <c:pt idx="441">
                  <c:v>-3.0829629629999999</c:v>
                </c:pt>
                <c:pt idx="442">
                  <c:v>-3.074615385</c:v>
                </c:pt>
                <c:pt idx="443">
                  <c:v>-3.0703999999999998</c:v>
                </c:pt>
                <c:pt idx="444">
                  <c:v>-3.0641666669999998</c:v>
                </c:pt>
                <c:pt idx="445">
                  <c:v>-3.0591304350000001</c:v>
                </c:pt>
                <c:pt idx="446">
                  <c:v>-3.0554545449999999</c:v>
                </c:pt>
                <c:pt idx="447">
                  <c:v>-3.0495238100000002</c:v>
                </c:pt>
                <c:pt idx="448">
                  <c:v>-3.0390000000000001</c:v>
                </c:pt>
                <c:pt idx="449">
                  <c:v>-3.0484210530000002</c:v>
                </c:pt>
                <c:pt idx="450">
                  <c:v>-3.061052632</c:v>
                </c:pt>
                <c:pt idx="451">
                  <c:v>-3.0611111110000002</c:v>
                </c:pt>
                <c:pt idx="452">
                  <c:v>-3.0633333330000001</c:v>
                </c:pt>
                <c:pt idx="453">
                  <c:v>-3.0682352939999999</c:v>
                </c:pt>
                <c:pt idx="454">
                  <c:v>-3.0637500000000002</c:v>
                </c:pt>
                <c:pt idx="455">
                  <c:v>-3.056</c:v>
                </c:pt>
                <c:pt idx="456">
                  <c:v>-3.0613333329999999</c:v>
                </c:pt>
                <c:pt idx="457">
                  <c:v>-3.0471428569999999</c:v>
                </c:pt>
                <c:pt idx="458">
                  <c:v>-3.0385714290000001</c:v>
                </c:pt>
                <c:pt idx="459">
                  <c:v>-3.0215384620000001</c:v>
                </c:pt>
                <c:pt idx="460">
                  <c:v>-3.0092307690000002</c:v>
                </c:pt>
                <c:pt idx="461">
                  <c:v>-2.9907692309999998</c:v>
                </c:pt>
                <c:pt idx="462">
                  <c:v>-2.9938461539999999</c:v>
                </c:pt>
                <c:pt idx="463">
                  <c:v>-2.9638461540000001</c:v>
                </c:pt>
                <c:pt idx="464">
                  <c:v>-3.0215384620000001</c:v>
                </c:pt>
                <c:pt idx="465">
                  <c:v>-3.0730769229999999</c:v>
                </c:pt>
                <c:pt idx="466">
                  <c:v>-3.118461538</c:v>
                </c:pt>
                <c:pt idx="467">
                  <c:v>-3.1876923079999999</c:v>
                </c:pt>
                <c:pt idx="468">
                  <c:v>-3.2146153850000001</c:v>
                </c:pt>
                <c:pt idx="469">
                  <c:v>-3.2342857139999999</c:v>
                </c:pt>
                <c:pt idx="470">
                  <c:v>-3.2486666670000002</c:v>
                </c:pt>
                <c:pt idx="471">
                  <c:v>-3.2443749999999998</c:v>
                </c:pt>
                <c:pt idx="472">
                  <c:v>-3.270588235</c:v>
                </c:pt>
                <c:pt idx="473">
                  <c:v>-3.25</c:v>
                </c:pt>
                <c:pt idx="474">
                  <c:v>-3.2336842109999999</c:v>
                </c:pt>
                <c:pt idx="475">
                  <c:v>-3.2229999999999999</c:v>
                </c:pt>
                <c:pt idx="476">
                  <c:v>-3.213333333</c:v>
                </c:pt>
                <c:pt idx="477">
                  <c:v>-3.2045454549999999</c:v>
                </c:pt>
                <c:pt idx="478">
                  <c:v>-3.196521739</c:v>
                </c:pt>
                <c:pt idx="479">
                  <c:v>-3.1791304349999998</c:v>
                </c:pt>
                <c:pt idx="480">
                  <c:v>-3.1691666669999998</c:v>
                </c:pt>
                <c:pt idx="481">
                  <c:v>-3.152916667</c:v>
                </c:pt>
                <c:pt idx="482">
                  <c:v>-3.1383999999999999</c:v>
                </c:pt>
                <c:pt idx="483">
                  <c:v>-3.1276923079999999</c:v>
                </c:pt>
                <c:pt idx="484">
                  <c:v>-3.1137037040000002</c:v>
                </c:pt>
                <c:pt idx="485">
                  <c:v>-3.0977777780000002</c:v>
                </c:pt>
                <c:pt idx="486">
                  <c:v>-3.0867857139999999</c:v>
                </c:pt>
                <c:pt idx="487">
                  <c:v>-3.0714285710000002</c:v>
                </c:pt>
                <c:pt idx="488">
                  <c:v>-3.0603448279999999</c:v>
                </c:pt>
                <c:pt idx="489">
                  <c:v>-3.0575862069999999</c:v>
                </c:pt>
                <c:pt idx="490">
                  <c:v>-3.0603448279999999</c:v>
                </c:pt>
                <c:pt idx="491">
                  <c:v>-3.0441379309999999</c:v>
                </c:pt>
                <c:pt idx="492">
                  <c:v>-3.0534482760000001</c:v>
                </c:pt>
                <c:pt idx="493">
                  <c:v>-3.0372413790000001</c:v>
                </c:pt>
                <c:pt idx="494">
                  <c:v>-3.023793103</c:v>
                </c:pt>
                <c:pt idx="495">
                  <c:v>-3.023793103</c:v>
                </c:pt>
                <c:pt idx="496">
                  <c:v>-3.0158620690000002</c:v>
                </c:pt>
                <c:pt idx="497">
                  <c:v>-3.0186206900000001</c:v>
                </c:pt>
                <c:pt idx="498">
                  <c:v>-3.005172414</c:v>
                </c:pt>
                <c:pt idx="499">
                  <c:v>-2.9944827589999998</c:v>
                </c:pt>
                <c:pt idx="500">
                  <c:v>-2.9917241379999999</c:v>
                </c:pt>
                <c:pt idx="501">
                  <c:v>-2.9782758619999998</c:v>
                </c:pt>
                <c:pt idx="502">
                  <c:v>-2.985172414</c:v>
                </c:pt>
                <c:pt idx="503">
                  <c:v>-2.9920689660000002</c:v>
                </c:pt>
                <c:pt idx="504">
                  <c:v>-2.9934482760000001</c:v>
                </c:pt>
                <c:pt idx="505">
                  <c:v>-2.994827586</c:v>
                </c:pt>
                <c:pt idx="506">
                  <c:v>-3.009655172</c:v>
                </c:pt>
                <c:pt idx="507">
                  <c:v>-3.0092857139999998</c:v>
                </c:pt>
                <c:pt idx="508">
                  <c:v>-3.0178571430000001</c:v>
                </c:pt>
                <c:pt idx="509">
                  <c:v>-3.020740741</c:v>
                </c:pt>
                <c:pt idx="510">
                  <c:v>-3.0357692310000002</c:v>
                </c:pt>
                <c:pt idx="511">
                  <c:v>-3.0523076919999999</c:v>
                </c:pt>
                <c:pt idx="512">
                  <c:v>-3.0630769230000001</c:v>
                </c:pt>
                <c:pt idx="513">
                  <c:v>-3.0756000000000001</c:v>
                </c:pt>
                <c:pt idx="514">
                  <c:v>-3.0874999999999999</c:v>
                </c:pt>
                <c:pt idx="515">
                  <c:v>-3.09375</c:v>
                </c:pt>
                <c:pt idx="516">
                  <c:v>-3.1086956520000002</c:v>
                </c:pt>
                <c:pt idx="517">
                  <c:v>-3.125</c:v>
                </c:pt>
                <c:pt idx="518">
                  <c:v>-3.1376190479999999</c:v>
                </c:pt>
                <c:pt idx="519">
                  <c:v>-3.1495000000000002</c:v>
                </c:pt>
                <c:pt idx="520">
                  <c:v>-3.1629999999999998</c:v>
                </c:pt>
                <c:pt idx="521">
                  <c:v>-3.169</c:v>
                </c:pt>
                <c:pt idx="522">
                  <c:v>-3.157</c:v>
                </c:pt>
                <c:pt idx="523">
                  <c:v>-3.1349999999999998</c:v>
                </c:pt>
                <c:pt idx="524">
                  <c:v>-3.125</c:v>
                </c:pt>
                <c:pt idx="525">
                  <c:v>-3.1070000000000002</c:v>
                </c:pt>
                <c:pt idx="526">
                  <c:v>-3.1030000000000002</c:v>
                </c:pt>
                <c:pt idx="527">
                  <c:v>-3.1030000000000002</c:v>
                </c:pt>
                <c:pt idx="528">
                  <c:v>-3.097</c:v>
                </c:pt>
                <c:pt idx="529">
                  <c:v>-3.1105</c:v>
                </c:pt>
                <c:pt idx="530">
                  <c:v>-3.1004999999999998</c:v>
                </c:pt>
                <c:pt idx="531">
                  <c:v>-3.1139999999999999</c:v>
                </c:pt>
                <c:pt idx="532">
                  <c:v>-3.12</c:v>
                </c:pt>
                <c:pt idx="533">
                  <c:v>-3.1335000000000002</c:v>
                </c:pt>
                <c:pt idx="534">
                  <c:v>-3.149</c:v>
                </c:pt>
                <c:pt idx="535">
                  <c:v>-3.1335000000000002</c:v>
                </c:pt>
                <c:pt idx="536">
                  <c:v>-3.13952381</c:v>
                </c:pt>
                <c:pt idx="537">
                  <c:v>-3.1414285710000001</c:v>
                </c:pt>
                <c:pt idx="538">
                  <c:v>-3.1413636359999999</c:v>
                </c:pt>
                <c:pt idx="539">
                  <c:v>-3.1308695649999998</c:v>
                </c:pt>
                <c:pt idx="540">
                  <c:v>-3.1104347830000001</c:v>
                </c:pt>
                <c:pt idx="541">
                  <c:v>-3.0847826089999999</c:v>
                </c:pt>
                <c:pt idx="542">
                  <c:v>-3.0525000000000002</c:v>
                </c:pt>
                <c:pt idx="543">
                  <c:v>-3.0244</c:v>
                </c:pt>
                <c:pt idx="544">
                  <c:v>-3.012</c:v>
                </c:pt>
                <c:pt idx="545">
                  <c:v>-3.0046153850000001</c:v>
                </c:pt>
                <c:pt idx="546">
                  <c:v>-3.0066666670000002</c:v>
                </c:pt>
                <c:pt idx="547">
                  <c:v>-3.0014285709999999</c:v>
                </c:pt>
                <c:pt idx="548">
                  <c:v>-2.9979310340000001</c:v>
                </c:pt>
                <c:pt idx="549">
                  <c:v>-2.9765517240000001</c:v>
                </c:pt>
                <c:pt idx="550">
                  <c:v>-2.9589655170000002</c:v>
                </c:pt>
                <c:pt idx="551">
                  <c:v>-2.9510344829999999</c:v>
                </c:pt>
                <c:pt idx="552">
                  <c:v>-2.95</c:v>
                </c:pt>
                <c:pt idx="553">
                  <c:v>-2.9310344829999999</c:v>
                </c:pt>
                <c:pt idx="554">
                  <c:v>-2.9175862069999998</c:v>
                </c:pt>
                <c:pt idx="555">
                  <c:v>-2.9120689660000001</c:v>
                </c:pt>
                <c:pt idx="556">
                  <c:v>-2.902413793</c:v>
                </c:pt>
                <c:pt idx="557">
                  <c:v>-2.9037931029999999</c:v>
                </c:pt>
                <c:pt idx="558">
                  <c:v>-2.8917241379999998</c:v>
                </c:pt>
                <c:pt idx="559">
                  <c:v>-2.8931034480000002</c:v>
                </c:pt>
                <c:pt idx="560">
                  <c:v>-2.8906896550000001</c:v>
                </c:pt>
                <c:pt idx="561">
                  <c:v>-2.882413793</c:v>
                </c:pt>
                <c:pt idx="562">
                  <c:v>-2.8837931029999999</c:v>
                </c:pt>
                <c:pt idx="563">
                  <c:v>-2.8744827590000002</c:v>
                </c:pt>
                <c:pt idx="564">
                  <c:v>-2.88</c:v>
                </c:pt>
                <c:pt idx="565">
                  <c:v>-2.8758620690000001</c:v>
                </c:pt>
                <c:pt idx="566">
                  <c:v>-2.88</c:v>
                </c:pt>
                <c:pt idx="567">
                  <c:v>-2.8893103450000002</c:v>
                </c:pt>
                <c:pt idx="568">
                  <c:v>-2.8889285710000001</c:v>
                </c:pt>
                <c:pt idx="569">
                  <c:v>-2.8940740740000002</c:v>
                </c:pt>
                <c:pt idx="570">
                  <c:v>-2.911481481</c:v>
                </c:pt>
                <c:pt idx="571">
                  <c:v>-2.9407407409999999</c:v>
                </c:pt>
                <c:pt idx="572">
                  <c:v>-2.97</c:v>
                </c:pt>
                <c:pt idx="573">
                  <c:v>-2.983076923</c:v>
                </c:pt>
                <c:pt idx="574">
                  <c:v>-2.9907692309999998</c:v>
                </c:pt>
                <c:pt idx="575">
                  <c:v>-2.988</c:v>
                </c:pt>
                <c:pt idx="576">
                  <c:v>-2.9895999999999998</c:v>
                </c:pt>
                <c:pt idx="577">
                  <c:v>-2.9912000000000001</c:v>
                </c:pt>
                <c:pt idx="578">
                  <c:v>-3.01</c:v>
                </c:pt>
                <c:pt idx="579">
                  <c:v>-3.0241666669999998</c:v>
                </c:pt>
                <c:pt idx="580">
                  <c:v>-3.0470833329999998</c:v>
                </c:pt>
                <c:pt idx="581">
                  <c:v>-3.0649999999999999</c:v>
                </c:pt>
                <c:pt idx="582">
                  <c:v>-3.087916667</c:v>
                </c:pt>
                <c:pt idx="583">
                  <c:v>-3.1175000000000002</c:v>
                </c:pt>
                <c:pt idx="584">
                  <c:v>-3.1258333330000001</c:v>
                </c:pt>
                <c:pt idx="585">
                  <c:v>-3.1470833329999999</c:v>
                </c:pt>
                <c:pt idx="586">
                  <c:v>-3.1537500000000001</c:v>
                </c:pt>
                <c:pt idx="587">
                  <c:v>-3.162083333</c:v>
                </c:pt>
                <c:pt idx="588">
                  <c:v>-3.1637499999999998</c:v>
                </c:pt>
                <c:pt idx="589">
                  <c:v>-3.1578260870000001</c:v>
                </c:pt>
                <c:pt idx="590">
                  <c:v>-3.1613043479999998</c:v>
                </c:pt>
                <c:pt idx="591">
                  <c:v>-3.1595652169999999</c:v>
                </c:pt>
                <c:pt idx="592">
                  <c:v>-3.1630434780000001</c:v>
                </c:pt>
                <c:pt idx="593">
                  <c:v>-3.1568181819999999</c:v>
                </c:pt>
                <c:pt idx="594">
                  <c:v>-3.1604545449999999</c:v>
                </c:pt>
                <c:pt idx="595">
                  <c:v>-3.1513636360000001</c:v>
                </c:pt>
                <c:pt idx="596">
                  <c:v>-3.1445454549999998</c:v>
                </c:pt>
                <c:pt idx="597">
                  <c:v>-3.1460869570000001</c:v>
                </c:pt>
                <c:pt idx="598">
                  <c:v>-3.1341666670000001</c:v>
                </c:pt>
                <c:pt idx="599">
                  <c:v>-3.1324999999999998</c:v>
                </c:pt>
                <c:pt idx="600">
                  <c:v>-3.142083333</c:v>
                </c:pt>
                <c:pt idx="601">
                  <c:v>-3.1487500000000002</c:v>
                </c:pt>
                <c:pt idx="602">
                  <c:v>-3.1467999999999998</c:v>
                </c:pt>
                <c:pt idx="603">
                  <c:v>-3.1591999999999998</c:v>
                </c:pt>
                <c:pt idx="604">
                  <c:v>-3.16</c:v>
                </c:pt>
                <c:pt idx="605">
                  <c:v>-3.1676923079999999</c:v>
                </c:pt>
                <c:pt idx="606">
                  <c:v>-3.175384615</c:v>
                </c:pt>
                <c:pt idx="607">
                  <c:v>-3.172307692</c:v>
                </c:pt>
                <c:pt idx="608">
                  <c:v>-3.1725925930000001</c:v>
                </c:pt>
                <c:pt idx="609">
                  <c:v>-3.1666666669999999</c:v>
                </c:pt>
                <c:pt idx="610">
                  <c:v>-3.162222222</c:v>
                </c:pt>
                <c:pt idx="611">
                  <c:v>-3.1666666669999999</c:v>
                </c:pt>
                <c:pt idx="612">
                  <c:v>-3.1651851849999999</c:v>
                </c:pt>
                <c:pt idx="613">
                  <c:v>-3.162222222</c:v>
                </c:pt>
                <c:pt idx="614">
                  <c:v>-3.1537037040000002</c:v>
                </c:pt>
                <c:pt idx="615">
                  <c:v>-3.146296296</c:v>
                </c:pt>
                <c:pt idx="616">
                  <c:v>-3.146296296</c:v>
                </c:pt>
                <c:pt idx="617">
                  <c:v>-3.147777778</c:v>
                </c:pt>
                <c:pt idx="618">
                  <c:v>-3.1532142859999999</c:v>
                </c:pt>
                <c:pt idx="619">
                  <c:v>-3.1546428569999998</c:v>
                </c:pt>
                <c:pt idx="620">
                  <c:v>-3.146428571</c:v>
                </c:pt>
                <c:pt idx="621">
                  <c:v>-3.1435714290000001</c:v>
                </c:pt>
                <c:pt idx="622">
                  <c:v>-3.1393103450000002</c:v>
                </c:pt>
                <c:pt idx="623">
                  <c:v>-3.1393103450000002</c:v>
                </c:pt>
                <c:pt idx="624">
                  <c:v>-3.1379310340000002</c:v>
                </c:pt>
                <c:pt idx="625">
                  <c:v>-3.1310344830000001</c:v>
                </c:pt>
                <c:pt idx="626">
                  <c:v>-3.1282758620000002</c:v>
                </c:pt>
                <c:pt idx="627">
                  <c:v>-3.1444827590000002</c:v>
                </c:pt>
                <c:pt idx="628">
                  <c:v>-3.15</c:v>
                </c:pt>
                <c:pt idx="629">
                  <c:v>-3.1379310340000002</c:v>
                </c:pt>
                <c:pt idx="630">
                  <c:v>-3.132413793</c:v>
                </c:pt>
                <c:pt idx="631">
                  <c:v>-3.1337931029999999</c:v>
                </c:pt>
                <c:pt idx="632">
                  <c:v>-3.127241379</c:v>
                </c:pt>
                <c:pt idx="633">
                  <c:v>-3.1217241379999998</c:v>
                </c:pt>
                <c:pt idx="634">
                  <c:v>-3.1096551720000001</c:v>
                </c:pt>
                <c:pt idx="635">
                  <c:v>-3.0948275860000001</c:v>
                </c:pt>
                <c:pt idx="636">
                  <c:v>-3.086551724</c:v>
                </c:pt>
                <c:pt idx="637">
                  <c:v>-3.0741379310000001</c:v>
                </c:pt>
                <c:pt idx="638">
                  <c:v>-3.0741379310000001</c:v>
                </c:pt>
                <c:pt idx="639">
                  <c:v>-3.0672413789999999</c:v>
                </c:pt>
                <c:pt idx="640">
                  <c:v>-3.0603448279999999</c:v>
                </c:pt>
                <c:pt idx="641">
                  <c:v>-3.0575862069999999</c:v>
                </c:pt>
                <c:pt idx="642">
                  <c:v>-3.0575000000000001</c:v>
                </c:pt>
                <c:pt idx="643">
                  <c:v>-3.058928571</c:v>
                </c:pt>
                <c:pt idx="644">
                  <c:v>-3.066071429</c:v>
                </c:pt>
                <c:pt idx="645">
                  <c:v>-3.0689285709999998</c:v>
                </c:pt>
                <c:pt idx="646">
                  <c:v>-3.0689285709999998</c:v>
                </c:pt>
                <c:pt idx="647">
                  <c:v>-3.058928571</c:v>
                </c:pt>
                <c:pt idx="648">
                  <c:v>-3.0575000000000001</c:v>
                </c:pt>
                <c:pt idx="649">
                  <c:v>-3.0646428569999999</c:v>
                </c:pt>
                <c:pt idx="650">
                  <c:v>-3.0689285709999998</c:v>
                </c:pt>
                <c:pt idx="651">
                  <c:v>-3.0760714290000002</c:v>
                </c:pt>
                <c:pt idx="652">
                  <c:v>-3.0689285709999998</c:v>
                </c:pt>
                <c:pt idx="653">
                  <c:v>-3.0692592589999999</c:v>
                </c:pt>
                <c:pt idx="654">
                  <c:v>-3.0648148150000001</c:v>
                </c:pt>
                <c:pt idx="655">
                  <c:v>-3.0648148150000001</c:v>
                </c:pt>
                <c:pt idx="656">
                  <c:v>-3.054615385</c:v>
                </c:pt>
                <c:pt idx="657">
                  <c:v>-3.0607692310000001</c:v>
                </c:pt>
                <c:pt idx="658">
                  <c:v>-3.0773076920000002</c:v>
                </c:pt>
                <c:pt idx="659">
                  <c:v>-3.0803846149999998</c:v>
                </c:pt>
                <c:pt idx="660">
                  <c:v>-3.0788461539999998</c:v>
                </c:pt>
                <c:pt idx="661">
                  <c:v>-3.0834615379999999</c:v>
                </c:pt>
                <c:pt idx="662">
                  <c:v>-3.0911538460000001</c:v>
                </c:pt>
                <c:pt idx="663">
                  <c:v>-3.1015384620000002</c:v>
                </c:pt>
                <c:pt idx="664">
                  <c:v>-3.1088461540000001</c:v>
                </c:pt>
                <c:pt idx="665">
                  <c:v>-3.13</c:v>
                </c:pt>
                <c:pt idx="666">
                  <c:v>-3.1423999999999999</c:v>
                </c:pt>
                <c:pt idx="667">
                  <c:v>-3.1440000000000001</c:v>
                </c:pt>
                <c:pt idx="668">
                  <c:v>-3.1612</c:v>
                </c:pt>
                <c:pt idx="669">
                  <c:v>-3.1707999999999998</c:v>
                </c:pt>
                <c:pt idx="670">
                  <c:v>-3.1831999999999998</c:v>
                </c:pt>
                <c:pt idx="671">
                  <c:v>-3.18</c:v>
                </c:pt>
                <c:pt idx="672">
                  <c:v>-3.1949999999999998</c:v>
                </c:pt>
                <c:pt idx="673">
                  <c:v>-3.1980769229999999</c:v>
                </c:pt>
                <c:pt idx="674">
                  <c:v>-3.2069230769999999</c:v>
                </c:pt>
                <c:pt idx="675">
                  <c:v>-3.2084615379999999</c:v>
                </c:pt>
                <c:pt idx="676">
                  <c:v>-3.2160000000000002</c:v>
                </c:pt>
                <c:pt idx="677">
                  <c:v>-3.2284000000000002</c:v>
                </c:pt>
                <c:pt idx="678">
                  <c:v>-3.2267999999999999</c:v>
                </c:pt>
                <c:pt idx="679">
                  <c:v>-3.23</c:v>
                </c:pt>
                <c:pt idx="680">
                  <c:v>-3.2235999999999998</c:v>
                </c:pt>
                <c:pt idx="681">
                  <c:v>-3.2284000000000002</c:v>
                </c:pt>
                <c:pt idx="682">
                  <c:v>-3.2250000000000001</c:v>
                </c:pt>
                <c:pt idx="683">
                  <c:v>-3.2373076919999999</c:v>
                </c:pt>
                <c:pt idx="684">
                  <c:v>-3.2373076919999999</c:v>
                </c:pt>
                <c:pt idx="685">
                  <c:v>-3.2381481480000001</c:v>
                </c:pt>
                <c:pt idx="686">
                  <c:v>-3.2381481480000001</c:v>
                </c:pt>
                <c:pt idx="687">
                  <c:v>-3.2325925930000001</c:v>
                </c:pt>
                <c:pt idx="688">
                  <c:v>-3.234074074</c:v>
                </c:pt>
                <c:pt idx="689">
                  <c:v>-3.2370370369999999</c:v>
                </c:pt>
                <c:pt idx="690">
                  <c:v>-3.2514814809999999</c:v>
                </c:pt>
                <c:pt idx="691">
                  <c:v>-3.25</c:v>
                </c:pt>
                <c:pt idx="692">
                  <c:v>-3.2529629629999999</c:v>
                </c:pt>
                <c:pt idx="693">
                  <c:v>-3.2633333329999998</c:v>
                </c:pt>
                <c:pt idx="694">
                  <c:v>-3.2577777779999999</c:v>
                </c:pt>
                <c:pt idx="695">
                  <c:v>-3.2549999999999999</c:v>
                </c:pt>
                <c:pt idx="696">
                  <c:v>-3.2425000000000002</c:v>
                </c:pt>
                <c:pt idx="697">
                  <c:v>-3.2232142860000002</c:v>
                </c:pt>
                <c:pt idx="698">
                  <c:v>-3.209285714</c:v>
                </c:pt>
                <c:pt idx="699">
                  <c:v>-3.1982142859999998</c:v>
                </c:pt>
                <c:pt idx="700">
                  <c:v>-3.209285714</c:v>
                </c:pt>
                <c:pt idx="701">
                  <c:v>-3.2010714290000002</c:v>
                </c:pt>
                <c:pt idx="702">
                  <c:v>-3.2050000000000001</c:v>
                </c:pt>
                <c:pt idx="703">
                  <c:v>-3.1939285709999998</c:v>
                </c:pt>
                <c:pt idx="704">
                  <c:v>-3.183928571</c:v>
                </c:pt>
                <c:pt idx="705">
                  <c:v>-3.1810344829999999</c:v>
                </c:pt>
                <c:pt idx="706">
                  <c:v>-3.1703448280000002</c:v>
                </c:pt>
                <c:pt idx="707">
                  <c:v>-3.1703448280000002</c:v>
                </c:pt>
                <c:pt idx="708">
                  <c:v>-3.1606896550000001</c:v>
                </c:pt>
                <c:pt idx="709">
                  <c:v>-3.1620689660000001</c:v>
                </c:pt>
                <c:pt idx="710">
                  <c:v>-3.17</c:v>
                </c:pt>
                <c:pt idx="711">
                  <c:v>-3.1713793099999998</c:v>
                </c:pt>
                <c:pt idx="712">
                  <c:v>-3.1644827590000002</c:v>
                </c:pt>
                <c:pt idx="713">
                  <c:v>-3.1765517239999999</c:v>
                </c:pt>
                <c:pt idx="714">
                  <c:v>-3.178965517</c:v>
                </c:pt>
                <c:pt idx="715">
                  <c:v>-3.178965517</c:v>
                </c:pt>
                <c:pt idx="716">
                  <c:v>-3.1748275860000001</c:v>
                </c:pt>
                <c:pt idx="717">
                  <c:v>-3.154482759</c:v>
                </c:pt>
                <c:pt idx="718">
                  <c:v>-3.143448276</c:v>
                </c:pt>
                <c:pt idx="719">
                  <c:v>-3.1096551720000001</c:v>
                </c:pt>
                <c:pt idx="720">
                  <c:v>-3.1068965519999998</c:v>
                </c:pt>
                <c:pt idx="721">
                  <c:v>-3.1189655169999999</c:v>
                </c:pt>
                <c:pt idx="722">
                  <c:v>-3.1217241379999998</c:v>
                </c:pt>
                <c:pt idx="723">
                  <c:v>-3.1217241379999998</c:v>
                </c:pt>
                <c:pt idx="724">
                  <c:v>-3.1217241379999998</c:v>
                </c:pt>
                <c:pt idx="725">
                  <c:v>-3.1349999999999998</c:v>
                </c:pt>
                <c:pt idx="726">
                  <c:v>-3.147777778</c:v>
                </c:pt>
                <c:pt idx="727">
                  <c:v>-3.146296296</c:v>
                </c:pt>
                <c:pt idx="728">
                  <c:v>-3.1377777779999998</c:v>
                </c:pt>
                <c:pt idx="729">
                  <c:v>-3.127777778</c:v>
                </c:pt>
                <c:pt idx="730">
                  <c:v>-3.1233333330000002</c:v>
                </c:pt>
                <c:pt idx="731">
                  <c:v>-3.1148148149999999</c:v>
                </c:pt>
                <c:pt idx="732">
                  <c:v>-3.1218518519999998</c:v>
                </c:pt>
                <c:pt idx="733">
                  <c:v>-3.127777778</c:v>
                </c:pt>
                <c:pt idx="734">
                  <c:v>-3.1307407409999999</c:v>
                </c:pt>
                <c:pt idx="735">
                  <c:v>-3.1319230770000002</c:v>
                </c:pt>
                <c:pt idx="736">
                  <c:v>-3.1211538459999999</c:v>
                </c:pt>
                <c:pt idx="737">
                  <c:v>-3.125769231</c:v>
                </c:pt>
                <c:pt idx="738">
                  <c:v>-3.1267999999999998</c:v>
                </c:pt>
                <c:pt idx="739">
                  <c:v>-3.1192000000000002</c:v>
                </c:pt>
                <c:pt idx="740">
                  <c:v>-3.1175999999999999</c:v>
                </c:pt>
                <c:pt idx="741">
                  <c:v>-3.1160000000000001</c:v>
                </c:pt>
                <c:pt idx="742">
                  <c:v>-3.1052</c:v>
                </c:pt>
                <c:pt idx="743">
                  <c:v>-3.1008</c:v>
                </c:pt>
                <c:pt idx="744">
                  <c:v>-3.0848</c:v>
                </c:pt>
                <c:pt idx="745">
                  <c:v>-3.0848</c:v>
                </c:pt>
                <c:pt idx="746">
                  <c:v>-3.0880000000000001</c:v>
                </c:pt>
                <c:pt idx="747">
                  <c:v>-3.0895999999999999</c:v>
                </c:pt>
                <c:pt idx="748">
                  <c:v>-3.1070833329999998</c:v>
                </c:pt>
                <c:pt idx="749">
                  <c:v>-3.1037499999999998</c:v>
                </c:pt>
                <c:pt idx="750">
                  <c:v>-3.0858333330000001</c:v>
                </c:pt>
                <c:pt idx="751">
                  <c:v>-3.0841666669999999</c:v>
                </c:pt>
                <c:pt idx="752">
                  <c:v>-3.0808333330000002</c:v>
                </c:pt>
                <c:pt idx="753">
                  <c:v>-3.0775000000000001</c:v>
                </c:pt>
                <c:pt idx="754">
                  <c:v>-3.0815999999999999</c:v>
                </c:pt>
                <c:pt idx="755">
                  <c:v>-3.0838461540000002</c:v>
                </c:pt>
                <c:pt idx="756">
                  <c:v>-3.1019230769999999</c:v>
                </c:pt>
                <c:pt idx="757">
                  <c:v>-3.1143999999999998</c:v>
                </c:pt>
                <c:pt idx="758">
                  <c:v>-3.1208</c:v>
                </c:pt>
                <c:pt idx="759">
                  <c:v>-3.1255999999999999</c:v>
                </c:pt>
                <c:pt idx="760">
                  <c:v>-3.1143999999999998</c:v>
                </c:pt>
                <c:pt idx="761">
                  <c:v>-3.0988000000000002</c:v>
                </c:pt>
                <c:pt idx="762">
                  <c:v>-3.0783999999999998</c:v>
                </c:pt>
                <c:pt idx="763">
                  <c:v>-3.0628000000000002</c:v>
                </c:pt>
                <c:pt idx="764">
                  <c:v>-3.0446153850000002</c:v>
                </c:pt>
                <c:pt idx="765">
                  <c:v>-3.0357692310000002</c:v>
                </c:pt>
                <c:pt idx="766">
                  <c:v>-3.028076923</c:v>
                </c:pt>
                <c:pt idx="767">
                  <c:v>-3.01037037</c:v>
                </c:pt>
                <c:pt idx="768">
                  <c:v>-2.9870370369999999</c:v>
                </c:pt>
                <c:pt idx="769">
                  <c:v>-2.9740740739999998</c:v>
                </c:pt>
                <c:pt idx="770">
                  <c:v>-2.9711111109999999</c:v>
                </c:pt>
                <c:pt idx="771">
                  <c:v>-2.96962963</c:v>
                </c:pt>
                <c:pt idx="772">
                  <c:v>-2.9651851850000002</c:v>
                </c:pt>
                <c:pt idx="773">
                  <c:v>-2.9755555560000002</c:v>
                </c:pt>
                <c:pt idx="774">
                  <c:v>-2.9770370370000001</c:v>
                </c:pt>
                <c:pt idx="775">
                  <c:v>-2.9929629630000001</c:v>
                </c:pt>
                <c:pt idx="776">
                  <c:v>-3.003333333</c:v>
                </c:pt>
                <c:pt idx="777">
                  <c:v>-3.0110714289999998</c:v>
                </c:pt>
                <c:pt idx="778">
                  <c:v>-3.0096428569999998</c:v>
                </c:pt>
                <c:pt idx="779">
                  <c:v>-3.0024999999999999</c:v>
                </c:pt>
                <c:pt idx="780">
                  <c:v>-2.9896428570000002</c:v>
                </c:pt>
                <c:pt idx="781">
                  <c:v>-2.9910714289999998</c:v>
                </c:pt>
                <c:pt idx="782">
                  <c:v>-2.9939285710000001</c:v>
                </c:pt>
                <c:pt idx="783">
                  <c:v>-2.996785714</c:v>
                </c:pt>
                <c:pt idx="784">
                  <c:v>-2.999642857</c:v>
                </c:pt>
                <c:pt idx="785">
                  <c:v>-2.999642857</c:v>
                </c:pt>
                <c:pt idx="786">
                  <c:v>-3.0044827590000001</c:v>
                </c:pt>
                <c:pt idx="787">
                  <c:v>-3.0017241380000002</c:v>
                </c:pt>
                <c:pt idx="788">
                  <c:v>-2.994827586</c:v>
                </c:pt>
                <c:pt idx="789">
                  <c:v>-3.0031034480000001</c:v>
                </c:pt>
                <c:pt idx="790">
                  <c:v>-2.9951724139999998</c:v>
                </c:pt>
                <c:pt idx="791">
                  <c:v>-2.9882758620000001</c:v>
                </c:pt>
                <c:pt idx="792">
                  <c:v>-2.9624137930000001</c:v>
                </c:pt>
                <c:pt idx="793">
                  <c:v>-2.9448275860000002</c:v>
                </c:pt>
                <c:pt idx="794">
                  <c:v>-2.9258620689999999</c:v>
                </c:pt>
                <c:pt idx="795">
                  <c:v>-2.8962068969999999</c:v>
                </c:pt>
                <c:pt idx="796">
                  <c:v>-2.87862069</c:v>
                </c:pt>
                <c:pt idx="797">
                  <c:v>-2.8420689659999998</c:v>
                </c:pt>
                <c:pt idx="798">
                  <c:v>-2.8148275859999998</c:v>
                </c:pt>
                <c:pt idx="799">
                  <c:v>-2.779655172</c:v>
                </c:pt>
                <c:pt idx="800">
                  <c:v>-2.7348275860000002</c:v>
                </c:pt>
                <c:pt idx="801">
                  <c:v>-2.7172413789999998</c:v>
                </c:pt>
                <c:pt idx="802">
                  <c:v>-2.7075862069999999</c:v>
                </c:pt>
                <c:pt idx="803">
                  <c:v>-2.7089655170000002</c:v>
                </c:pt>
                <c:pt idx="804">
                  <c:v>-2.7141379309999998</c:v>
                </c:pt>
                <c:pt idx="805">
                  <c:v>-2.7141379309999998</c:v>
                </c:pt>
                <c:pt idx="806">
                  <c:v>-2.7179310339999998</c:v>
                </c:pt>
                <c:pt idx="807">
                  <c:v>-2.7220689660000001</c:v>
                </c:pt>
                <c:pt idx="808">
                  <c:v>-2.7141379309999998</c:v>
                </c:pt>
                <c:pt idx="809">
                  <c:v>-2.695172414</c:v>
                </c:pt>
                <c:pt idx="810">
                  <c:v>-2.66</c:v>
                </c:pt>
                <c:pt idx="811">
                  <c:v>-2.6396551719999999</c:v>
                </c:pt>
                <c:pt idx="812">
                  <c:v>-2.6220689660000001</c:v>
                </c:pt>
                <c:pt idx="813">
                  <c:v>-2.6193103450000002</c:v>
                </c:pt>
                <c:pt idx="814">
                  <c:v>-2.6179310340000002</c:v>
                </c:pt>
                <c:pt idx="815">
                  <c:v>-2.6165517239999998</c:v>
                </c:pt>
                <c:pt idx="816">
                  <c:v>-2.6151724139999999</c:v>
                </c:pt>
                <c:pt idx="817">
                  <c:v>-2.6193103450000002</c:v>
                </c:pt>
                <c:pt idx="818">
                  <c:v>-2.6179310340000002</c:v>
                </c:pt>
                <c:pt idx="819">
                  <c:v>-2.627241379</c:v>
                </c:pt>
                <c:pt idx="820">
                  <c:v>-2.6406896550000001</c:v>
                </c:pt>
                <c:pt idx="821">
                  <c:v>-2.6703448280000002</c:v>
                </c:pt>
                <c:pt idx="822">
                  <c:v>-2.7055172409999999</c:v>
                </c:pt>
                <c:pt idx="823">
                  <c:v>-2.7406896550000002</c:v>
                </c:pt>
                <c:pt idx="824">
                  <c:v>-2.78</c:v>
                </c:pt>
                <c:pt idx="825">
                  <c:v>-2.8244827589999999</c:v>
                </c:pt>
                <c:pt idx="826">
                  <c:v>-2.8841379310000002</c:v>
                </c:pt>
                <c:pt idx="827">
                  <c:v>-2.9262068970000001</c:v>
                </c:pt>
                <c:pt idx="828">
                  <c:v>-2.969655172</c:v>
                </c:pt>
                <c:pt idx="829">
                  <c:v>-3.0172413790000001</c:v>
                </c:pt>
                <c:pt idx="830">
                  <c:v>-3.0375862069999999</c:v>
                </c:pt>
                <c:pt idx="831">
                  <c:v>-3.0472413789999999</c:v>
                </c:pt>
                <c:pt idx="832">
                  <c:v>-3.0486206899999999</c:v>
                </c:pt>
                <c:pt idx="833">
                  <c:v>-3.042068966</c:v>
                </c:pt>
                <c:pt idx="834">
                  <c:v>-3.040689655</c:v>
                </c:pt>
                <c:pt idx="835">
                  <c:v>-3.040689655</c:v>
                </c:pt>
                <c:pt idx="836">
                  <c:v>-3.0434482759999999</c:v>
                </c:pt>
                <c:pt idx="837">
                  <c:v>-3.0624137930000002</c:v>
                </c:pt>
                <c:pt idx="838">
                  <c:v>-3.0937931029999999</c:v>
                </c:pt>
                <c:pt idx="839">
                  <c:v>-3.125714286</c:v>
                </c:pt>
                <c:pt idx="840">
                  <c:v>-3.145357143</c:v>
                </c:pt>
                <c:pt idx="841">
                  <c:v>-3.1578571430000002</c:v>
                </c:pt>
                <c:pt idx="842">
                  <c:v>-3.1578571430000002</c:v>
                </c:pt>
                <c:pt idx="843">
                  <c:v>-3.146428571</c:v>
                </c:pt>
                <c:pt idx="844">
                  <c:v>-3.146428571</c:v>
                </c:pt>
                <c:pt idx="845">
                  <c:v>-3.1378571430000002</c:v>
                </c:pt>
                <c:pt idx="846">
                  <c:v>-3.125</c:v>
                </c:pt>
                <c:pt idx="847">
                  <c:v>-3.122142857</c:v>
                </c:pt>
                <c:pt idx="848">
                  <c:v>-3.1264285709999999</c:v>
                </c:pt>
                <c:pt idx="849">
                  <c:v>-3.144642857</c:v>
                </c:pt>
                <c:pt idx="850">
                  <c:v>-3.16</c:v>
                </c:pt>
                <c:pt idx="851">
                  <c:v>-3.1585714290000002</c:v>
                </c:pt>
                <c:pt idx="852">
                  <c:v>-3.1542857139999998</c:v>
                </c:pt>
                <c:pt idx="853">
                  <c:v>-3.1528571429999999</c:v>
                </c:pt>
                <c:pt idx="854">
                  <c:v>-3.1503571429999999</c:v>
                </c:pt>
                <c:pt idx="855">
                  <c:v>-3.1503571429999999</c:v>
                </c:pt>
                <c:pt idx="856">
                  <c:v>-3.1489285709999999</c:v>
                </c:pt>
                <c:pt idx="857">
                  <c:v>-3.1489285709999999</c:v>
                </c:pt>
                <c:pt idx="858">
                  <c:v>-3.1475</c:v>
                </c:pt>
                <c:pt idx="859">
                  <c:v>-3.1475</c:v>
                </c:pt>
                <c:pt idx="860">
                  <c:v>-3.1542857139999998</c:v>
                </c:pt>
                <c:pt idx="861">
                  <c:v>-3.1514285709999998</c:v>
                </c:pt>
                <c:pt idx="862">
                  <c:v>-3.147142857</c:v>
                </c:pt>
                <c:pt idx="863">
                  <c:v>-3.1514285709999998</c:v>
                </c:pt>
                <c:pt idx="864">
                  <c:v>-3.1614285710000001</c:v>
                </c:pt>
                <c:pt idx="865">
                  <c:v>-3.1628571430000001</c:v>
                </c:pt>
                <c:pt idx="866">
                  <c:v>-3.1614285710000001</c:v>
                </c:pt>
                <c:pt idx="867">
                  <c:v>-3.1628571430000001</c:v>
                </c:pt>
                <c:pt idx="868">
                  <c:v>-3.1662068969999999</c:v>
                </c:pt>
                <c:pt idx="869">
                  <c:v>-3.1675862069999998</c:v>
                </c:pt>
                <c:pt idx="870">
                  <c:v>-3.1703448280000002</c:v>
                </c:pt>
                <c:pt idx="871">
                  <c:v>-3.1675862069999998</c:v>
                </c:pt>
                <c:pt idx="872">
                  <c:v>-3.1772413789999998</c:v>
                </c:pt>
                <c:pt idx="873">
                  <c:v>-3.189310345</c:v>
                </c:pt>
                <c:pt idx="874">
                  <c:v>-3.1948275860000002</c:v>
                </c:pt>
                <c:pt idx="875">
                  <c:v>-3.2086206900000001</c:v>
                </c:pt>
                <c:pt idx="876">
                  <c:v>-3.2206896550000002</c:v>
                </c:pt>
                <c:pt idx="877">
                  <c:v>-3.2206896550000002</c:v>
                </c:pt>
                <c:pt idx="878">
                  <c:v>-3.2155172410000001</c:v>
                </c:pt>
                <c:pt idx="879">
                  <c:v>-3.2075862069999999</c:v>
                </c:pt>
                <c:pt idx="880">
                  <c:v>-3.218275862</c:v>
                </c:pt>
                <c:pt idx="881">
                  <c:v>-3.2251724140000002</c:v>
                </c:pt>
                <c:pt idx="882">
                  <c:v>-3.227931034</c:v>
                </c:pt>
                <c:pt idx="883">
                  <c:v>-3.229310345</c:v>
                </c:pt>
                <c:pt idx="884">
                  <c:v>-3.2224137929999999</c:v>
                </c:pt>
                <c:pt idx="885">
                  <c:v>-3.2275862069999999</c:v>
                </c:pt>
                <c:pt idx="886">
                  <c:v>-3.2355172410000002</c:v>
                </c:pt>
                <c:pt idx="887">
                  <c:v>-3.2517241380000002</c:v>
                </c:pt>
                <c:pt idx="888">
                  <c:v>-3.2544827590000001</c:v>
                </c:pt>
                <c:pt idx="889">
                  <c:v>-3.2531034480000001</c:v>
                </c:pt>
                <c:pt idx="890">
                  <c:v>-3.259655172</c:v>
                </c:pt>
                <c:pt idx="891">
                  <c:v>-3.2717241380000002</c:v>
                </c:pt>
                <c:pt idx="892">
                  <c:v>-3.2689655169999998</c:v>
                </c:pt>
                <c:pt idx="893">
                  <c:v>-3.2568965520000002</c:v>
                </c:pt>
                <c:pt idx="894">
                  <c:v>-3.2634482760000001</c:v>
                </c:pt>
                <c:pt idx="895">
                  <c:v>-3.2713793099999999</c:v>
                </c:pt>
                <c:pt idx="896">
                  <c:v>-3.2658620690000002</c:v>
                </c:pt>
                <c:pt idx="897">
                  <c:v>-3.244137931</c:v>
                </c:pt>
                <c:pt idx="898">
                  <c:v>-3.2265517240000001</c:v>
                </c:pt>
                <c:pt idx="899">
                  <c:v>-3.2155172410000001</c:v>
                </c:pt>
                <c:pt idx="900">
                  <c:v>-3.2062068969999999</c:v>
                </c:pt>
                <c:pt idx="901">
                  <c:v>-3.1941379310000002</c:v>
                </c:pt>
                <c:pt idx="902">
                  <c:v>-3.1737931029999999</c:v>
                </c:pt>
                <c:pt idx="903">
                  <c:v>-3.1655172409999999</c:v>
                </c:pt>
                <c:pt idx="904">
                  <c:v>-3.149310345</c:v>
                </c:pt>
                <c:pt idx="905">
                  <c:v>-3.14137931</c:v>
                </c:pt>
                <c:pt idx="906">
                  <c:v>-3.131724138</c:v>
                </c:pt>
                <c:pt idx="907">
                  <c:v>-3.149310345</c:v>
                </c:pt>
                <c:pt idx="908">
                  <c:v>-3.164137931</c:v>
                </c:pt>
                <c:pt idx="909">
                  <c:v>-3.1603448279999999</c:v>
                </c:pt>
                <c:pt idx="910">
                  <c:v>-3.1751724139999999</c:v>
                </c:pt>
                <c:pt idx="911">
                  <c:v>-3.162758621</c:v>
                </c:pt>
                <c:pt idx="912">
                  <c:v>-3.167931034</c:v>
                </c:pt>
                <c:pt idx="913">
                  <c:v>-3.1748275860000001</c:v>
                </c:pt>
                <c:pt idx="914">
                  <c:v>-3.1520689659999999</c:v>
                </c:pt>
                <c:pt idx="915">
                  <c:v>-3.142758621</c:v>
                </c:pt>
                <c:pt idx="916">
                  <c:v>-3.1251724140000001</c:v>
                </c:pt>
                <c:pt idx="917">
                  <c:v>-3.1251724140000001</c:v>
                </c:pt>
                <c:pt idx="918">
                  <c:v>-3.12137931</c:v>
                </c:pt>
                <c:pt idx="919">
                  <c:v>-3.1079310339999999</c:v>
                </c:pt>
                <c:pt idx="920">
                  <c:v>-3.0986206900000002</c:v>
                </c:pt>
                <c:pt idx="921">
                  <c:v>-3.0972413790000002</c:v>
                </c:pt>
                <c:pt idx="922">
                  <c:v>-3.091724138</c:v>
                </c:pt>
                <c:pt idx="923">
                  <c:v>-3.0810344829999998</c:v>
                </c:pt>
                <c:pt idx="924">
                  <c:v>-3.0662068969999998</c:v>
                </c:pt>
                <c:pt idx="925">
                  <c:v>-3.0472413789999999</c:v>
                </c:pt>
                <c:pt idx="926">
                  <c:v>-3.0513793100000002</c:v>
                </c:pt>
                <c:pt idx="927">
                  <c:v>-3.0541379310000001</c:v>
                </c:pt>
                <c:pt idx="928">
                  <c:v>-3.0624137930000002</c:v>
                </c:pt>
                <c:pt idx="929">
                  <c:v>-3.0906896549999998</c:v>
                </c:pt>
                <c:pt idx="930">
                  <c:v>-3.102758621</c:v>
                </c:pt>
                <c:pt idx="931">
                  <c:v>-3.1165517239999998</c:v>
                </c:pt>
                <c:pt idx="932">
                  <c:v>-3.1248275859999999</c:v>
                </c:pt>
                <c:pt idx="933">
                  <c:v>-3.12862069</c:v>
                </c:pt>
                <c:pt idx="934">
                  <c:v>-3.12862069</c:v>
                </c:pt>
                <c:pt idx="935">
                  <c:v>-3.1248275859999999</c:v>
                </c:pt>
                <c:pt idx="936">
                  <c:v>-3.0948275860000001</c:v>
                </c:pt>
                <c:pt idx="937">
                  <c:v>-3.08137931</c:v>
                </c:pt>
                <c:pt idx="938">
                  <c:v>-3.08137931</c:v>
                </c:pt>
                <c:pt idx="939">
                  <c:v>-3.055517241</c:v>
                </c:pt>
                <c:pt idx="940">
                  <c:v>-3.056896552</c:v>
                </c:pt>
                <c:pt idx="941">
                  <c:v>-3.051724138</c:v>
                </c:pt>
                <c:pt idx="942">
                  <c:v>-3.066551724</c:v>
                </c:pt>
                <c:pt idx="943">
                  <c:v>-3.0841379309999999</c:v>
                </c:pt>
                <c:pt idx="944">
                  <c:v>-3.0882758620000001</c:v>
                </c:pt>
                <c:pt idx="945">
                  <c:v>-3.08137931</c:v>
                </c:pt>
                <c:pt idx="946">
                  <c:v>-3.0651724140000001</c:v>
                </c:pt>
                <c:pt idx="947">
                  <c:v>-3.0596551719999998</c:v>
                </c:pt>
                <c:pt idx="948">
                  <c:v>-3.0582758619999999</c:v>
                </c:pt>
                <c:pt idx="949">
                  <c:v>-3.0379310340000001</c:v>
                </c:pt>
                <c:pt idx="950">
                  <c:v>-3.025862069</c:v>
                </c:pt>
                <c:pt idx="951">
                  <c:v>-3.0082758620000001</c:v>
                </c:pt>
                <c:pt idx="952">
                  <c:v>-2.9758620690000002</c:v>
                </c:pt>
                <c:pt idx="953">
                  <c:v>-2.9679310339999998</c:v>
                </c:pt>
                <c:pt idx="954">
                  <c:v>-2.9596551720000002</c:v>
                </c:pt>
                <c:pt idx="955">
                  <c:v>-2.9648275860000002</c:v>
                </c:pt>
                <c:pt idx="956">
                  <c:v>-2.9958620690000002</c:v>
                </c:pt>
                <c:pt idx="957">
                  <c:v>-2.9958620690000002</c:v>
                </c:pt>
                <c:pt idx="958">
                  <c:v>-2.985172414</c:v>
                </c:pt>
                <c:pt idx="959">
                  <c:v>-2.9768965519999999</c:v>
                </c:pt>
                <c:pt idx="960">
                  <c:v>-2.9727586210000001</c:v>
                </c:pt>
                <c:pt idx="961">
                  <c:v>-2.9782758619999998</c:v>
                </c:pt>
                <c:pt idx="962">
                  <c:v>-2.9865517239999999</c:v>
                </c:pt>
                <c:pt idx="963">
                  <c:v>-2.9906896550000002</c:v>
                </c:pt>
                <c:pt idx="964">
                  <c:v>-2.9944827589999998</c:v>
                </c:pt>
                <c:pt idx="965">
                  <c:v>-2.9893103449999998</c:v>
                </c:pt>
                <c:pt idx="966">
                  <c:v>-2.9796551720000002</c:v>
                </c:pt>
                <c:pt idx="967">
                  <c:v>-2.957931034</c:v>
                </c:pt>
                <c:pt idx="968">
                  <c:v>-2.9417241380000001</c:v>
                </c:pt>
                <c:pt idx="969">
                  <c:v>-2.9337931030000002</c:v>
                </c:pt>
                <c:pt idx="970">
                  <c:v>-2.9093103450000002</c:v>
                </c:pt>
                <c:pt idx="971">
                  <c:v>-2.8768965519999998</c:v>
                </c:pt>
                <c:pt idx="972">
                  <c:v>-2.8579310339999999</c:v>
                </c:pt>
                <c:pt idx="973">
                  <c:v>-2.832068966</c:v>
                </c:pt>
                <c:pt idx="974">
                  <c:v>-2.8348275859999998</c:v>
                </c:pt>
                <c:pt idx="975">
                  <c:v>-2.8413793100000002</c:v>
                </c:pt>
                <c:pt idx="976">
                  <c:v>-2.832068966</c:v>
                </c:pt>
                <c:pt idx="977">
                  <c:v>-2.8213793100000002</c:v>
                </c:pt>
                <c:pt idx="978">
                  <c:v>-2.8227586210000002</c:v>
                </c:pt>
                <c:pt idx="979">
                  <c:v>-2.8265517240000002</c:v>
                </c:pt>
                <c:pt idx="980">
                  <c:v>-2.8334482759999999</c:v>
                </c:pt>
                <c:pt idx="981">
                  <c:v>-2.8537931030000001</c:v>
                </c:pt>
                <c:pt idx="982">
                  <c:v>-2.8644827589999999</c:v>
                </c:pt>
                <c:pt idx="983">
                  <c:v>-2.897241379</c:v>
                </c:pt>
                <c:pt idx="984">
                  <c:v>-2.908275862</c:v>
                </c:pt>
                <c:pt idx="985">
                  <c:v>-2.8962068969999999</c:v>
                </c:pt>
                <c:pt idx="986">
                  <c:v>-2.9003448280000002</c:v>
                </c:pt>
                <c:pt idx="987">
                  <c:v>-2.9027586209999998</c:v>
                </c:pt>
                <c:pt idx="988">
                  <c:v>-2.908275862</c:v>
                </c:pt>
                <c:pt idx="989">
                  <c:v>-2.89862069</c:v>
                </c:pt>
                <c:pt idx="990">
                  <c:v>-2.8862068970000001</c:v>
                </c:pt>
                <c:pt idx="991">
                  <c:v>-2.876551724</c:v>
                </c:pt>
                <c:pt idx="992">
                  <c:v>-2.883103448</c:v>
                </c:pt>
                <c:pt idx="993">
                  <c:v>-2.866896552</c:v>
                </c:pt>
                <c:pt idx="994">
                  <c:v>-2.8720689660000001</c:v>
                </c:pt>
                <c:pt idx="995">
                  <c:v>-2.8803448280000001</c:v>
                </c:pt>
                <c:pt idx="996">
                  <c:v>-2.8858620689999999</c:v>
                </c:pt>
                <c:pt idx="997">
                  <c:v>-2.897931034</c:v>
                </c:pt>
                <c:pt idx="998">
                  <c:v>-2.8910344829999999</c:v>
                </c:pt>
                <c:pt idx="999">
                  <c:v>-2.8827586209999998</c:v>
                </c:pt>
                <c:pt idx="1000">
                  <c:v>-2.87862069</c:v>
                </c:pt>
                <c:pt idx="1001">
                  <c:v>-2.8689655169999999</c:v>
                </c:pt>
                <c:pt idx="1002">
                  <c:v>-2.8662068970000001</c:v>
                </c:pt>
                <c:pt idx="1003">
                  <c:v>-2.8472413790000002</c:v>
                </c:pt>
                <c:pt idx="1004">
                  <c:v>-2.8324137930000002</c:v>
                </c:pt>
                <c:pt idx="1005">
                  <c:v>-2.825517241</c:v>
                </c:pt>
                <c:pt idx="1006">
                  <c:v>-2.8213793100000002</c:v>
                </c:pt>
                <c:pt idx="1007">
                  <c:v>-2.815862069</c:v>
                </c:pt>
                <c:pt idx="1008">
                  <c:v>-2.810689655</c:v>
                </c:pt>
                <c:pt idx="1009">
                  <c:v>-2.8186206899999999</c:v>
                </c:pt>
                <c:pt idx="1010">
                  <c:v>-2.8386206899999999</c:v>
                </c:pt>
                <c:pt idx="1011">
                  <c:v>-2.8548275859999999</c:v>
                </c:pt>
                <c:pt idx="1012">
                  <c:v>-2.852068966</c:v>
                </c:pt>
                <c:pt idx="1013">
                  <c:v>-2.8493103450000001</c:v>
                </c:pt>
                <c:pt idx="1014">
                  <c:v>-2.8341379309999999</c:v>
                </c:pt>
                <c:pt idx="1015">
                  <c:v>-2.8110344829999998</c:v>
                </c:pt>
                <c:pt idx="1016">
                  <c:v>-2.7744827590000001</c:v>
                </c:pt>
                <c:pt idx="1017">
                  <c:v>-2.7406896550000002</c:v>
                </c:pt>
                <c:pt idx="1018">
                  <c:v>-2.7082758619999998</c:v>
                </c:pt>
                <c:pt idx="1019">
                  <c:v>-2.6651724140000002</c:v>
                </c:pt>
                <c:pt idx="1020">
                  <c:v>-2.6262068969999999</c:v>
                </c:pt>
                <c:pt idx="1021">
                  <c:v>-2.5641379309999999</c:v>
                </c:pt>
                <c:pt idx="1022">
                  <c:v>-2.5386206900000001</c:v>
                </c:pt>
                <c:pt idx="1023">
                  <c:v>-2.4982758619999998</c:v>
                </c:pt>
                <c:pt idx="1024">
                  <c:v>-2.4524137929999998</c:v>
                </c:pt>
                <c:pt idx="1025">
                  <c:v>-2.417241379</c:v>
                </c:pt>
                <c:pt idx="1026">
                  <c:v>-2.3834482760000002</c:v>
                </c:pt>
                <c:pt idx="1027">
                  <c:v>-2.3741379309999999</c:v>
                </c:pt>
                <c:pt idx="1028">
                  <c:v>-2.3768965519999998</c:v>
                </c:pt>
                <c:pt idx="1029">
                  <c:v>-2.3741379309999999</c:v>
                </c:pt>
                <c:pt idx="1030">
                  <c:v>-2.3851724139999999</c:v>
                </c:pt>
                <c:pt idx="1031">
                  <c:v>-2.4</c:v>
                </c:pt>
                <c:pt idx="1032">
                  <c:v>-2.4258620689999999</c:v>
                </c:pt>
                <c:pt idx="1033">
                  <c:v>-2.4462068970000002</c:v>
                </c:pt>
                <c:pt idx="1034">
                  <c:v>-2.465172414</c:v>
                </c:pt>
                <c:pt idx="1035">
                  <c:v>-2.474827586</c:v>
                </c:pt>
                <c:pt idx="1036">
                  <c:v>-2.4937931029999998</c:v>
                </c:pt>
                <c:pt idx="1037">
                  <c:v>-2.5044827590000001</c:v>
                </c:pt>
                <c:pt idx="1038">
                  <c:v>-2.5179310340000001</c:v>
                </c:pt>
                <c:pt idx="1039">
                  <c:v>-2.516896552</c:v>
                </c:pt>
                <c:pt idx="1040">
                  <c:v>-2.508965517</c:v>
                </c:pt>
                <c:pt idx="1041">
                  <c:v>-2.508965517</c:v>
                </c:pt>
                <c:pt idx="1042">
                  <c:v>-2.5062068970000002</c:v>
                </c:pt>
                <c:pt idx="1043">
                  <c:v>-2.52</c:v>
                </c:pt>
                <c:pt idx="1044">
                  <c:v>-2.5444827590000001</c:v>
                </c:pt>
                <c:pt idx="1045">
                  <c:v>-2.5772413790000002</c:v>
                </c:pt>
                <c:pt idx="1046">
                  <c:v>-2.6193103450000002</c:v>
                </c:pt>
                <c:pt idx="1047">
                  <c:v>-2.667931034</c:v>
                </c:pt>
                <c:pt idx="1048">
                  <c:v>-2.7234482760000001</c:v>
                </c:pt>
                <c:pt idx="1049">
                  <c:v>-2.7734482759999999</c:v>
                </c:pt>
                <c:pt idx="1050">
                  <c:v>-2.8248275860000001</c:v>
                </c:pt>
                <c:pt idx="1051">
                  <c:v>-2.8813793099999998</c:v>
                </c:pt>
                <c:pt idx="1052">
                  <c:v>-2.934137931</c:v>
                </c:pt>
                <c:pt idx="1053">
                  <c:v>-2.9868965520000001</c:v>
                </c:pt>
                <c:pt idx="1054">
                  <c:v>-3.040689655</c:v>
                </c:pt>
                <c:pt idx="1055">
                  <c:v>-3.0841379309999999</c:v>
                </c:pt>
                <c:pt idx="1056">
                  <c:v>-3.1179310340000002</c:v>
                </c:pt>
                <c:pt idx="1057">
                  <c:v>-3.1410344829999999</c:v>
                </c:pt>
                <c:pt idx="1058">
                  <c:v>-3.153103448</c:v>
                </c:pt>
                <c:pt idx="1059">
                  <c:v>-3.1665517240000001</c:v>
                </c:pt>
                <c:pt idx="1060">
                  <c:v>-3.169310345</c:v>
                </c:pt>
                <c:pt idx="1061">
                  <c:v>-3.1596551719999999</c:v>
                </c:pt>
                <c:pt idx="1062">
                  <c:v>-3.1568965520000001</c:v>
                </c:pt>
                <c:pt idx="1063">
                  <c:v>-3.1568965520000001</c:v>
                </c:pt>
                <c:pt idx="1064">
                  <c:v>-3.1717241380000001</c:v>
                </c:pt>
                <c:pt idx="1065">
                  <c:v>-3.1813793100000001</c:v>
                </c:pt>
                <c:pt idx="1066">
                  <c:v>-3.1868965519999999</c:v>
                </c:pt>
                <c:pt idx="1067">
                  <c:v>-3.1855172409999999</c:v>
                </c:pt>
                <c:pt idx="1068">
                  <c:v>-3.1813793100000001</c:v>
                </c:pt>
                <c:pt idx="1069">
                  <c:v>-3.1851724140000002</c:v>
                </c:pt>
                <c:pt idx="1070">
                  <c:v>-3.187931034</c:v>
                </c:pt>
                <c:pt idx="1071">
                  <c:v>-3.1962068970000002</c:v>
                </c:pt>
                <c:pt idx="1072">
                  <c:v>-3.2013793100000001</c:v>
                </c:pt>
                <c:pt idx="1073">
                  <c:v>-3.194482759</c:v>
                </c:pt>
                <c:pt idx="1074">
                  <c:v>-3.1917241380000001</c:v>
                </c:pt>
                <c:pt idx="1075">
                  <c:v>-3.1820689660000001</c:v>
                </c:pt>
                <c:pt idx="1076">
                  <c:v>-3.193103448</c:v>
                </c:pt>
                <c:pt idx="1077">
                  <c:v>-3.194482759</c:v>
                </c:pt>
                <c:pt idx="1078">
                  <c:v>-3.1949999999999998</c:v>
                </c:pt>
                <c:pt idx="1079">
                  <c:v>-3.1921428569999999</c:v>
                </c:pt>
                <c:pt idx="1080">
                  <c:v>-3.1896428569999999</c:v>
                </c:pt>
                <c:pt idx="1081">
                  <c:v>-3.1964285710000002</c:v>
                </c:pt>
                <c:pt idx="1082">
                  <c:v>-3.1964285710000002</c:v>
                </c:pt>
                <c:pt idx="1083">
                  <c:v>-3.1896428569999999</c:v>
                </c:pt>
                <c:pt idx="1084">
                  <c:v>-3.188214286</c:v>
                </c:pt>
                <c:pt idx="1085">
                  <c:v>-3.1796428570000002</c:v>
                </c:pt>
                <c:pt idx="1086">
                  <c:v>-3.1753571429999998</c:v>
                </c:pt>
                <c:pt idx="1087">
                  <c:v>-3.1628571430000001</c:v>
                </c:pt>
                <c:pt idx="1088">
                  <c:v>-3.1360714289999998</c:v>
                </c:pt>
                <c:pt idx="1089">
                  <c:v>-3.1124999999999998</c:v>
                </c:pt>
                <c:pt idx="1090">
                  <c:v>-3.09</c:v>
                </c:pt>
                <c:pt idx="1091">
                  <c:v>-3.062142857</c:v>
                </c:pt>
                <c:pt idx="1092">
                  <c:v>-3.0482142859999999</c:v>
                </c:pt>
                <c:pt idx="1093">
                  <c:v>-3.0453571429999999</c:v>
                </c:pt>
                <c:pt idx="1094">
                  <c:v>-3.0467857139999999</c:v>
                </c:pt>
                <c:pt idx="1095">
                  <c:v>-3.0496428569999998</c:v>
                </c:pt>
                <c:pt idx="1096">
                  <c:v>-3.0357142860000002</c:v>
                </c:pt>
                <c:pt idx="1097">
                  <c:v>-3.0342857140000001</c:v>
                </c:pt>
                <c:pt idx="1098">
                  <c:v>-3.0160714290000001</c:v>
                </c:pt>
                <c:pt idx="1099">
                  <c:v>-2.9935714290000002</c:v>
                </c:pt>
                <c:pt idx="1100">
                  <c:v>-2.9696428570000002</c:v>
                </c:pt>
                <c:pt idx="1101">
                  <c:v>-2.8996428569999999</c:v>
                </c:pt>
                <c:pt idx="1102">
                  <c:v>-2.8296428570000001</c:v>
                </c:pt>
                <c:pt idx="1103">
                  <c:v>-2.751071429</c:v>
                </c:pt>
                <c:pt idx="1104">
                  <c:v>-2.6753571429999998</c:v>
                </c:pt>
                <c:pt idx="1105">
                  <c:v>-2.5885714289999999</c:v>
                </c:pt>
                <c:pt idx="1106">
                  <c:v>-2.5239285709999999</c:v>
                </c:pt>
                <c:pt idx="1107">
                  <c:v>-2.491034483</c:v>
                </c:pt>
                <c:pt idx="1108">
                  <c:v>-2.4517241379999999</c:v>
                </c:pt>
                <c:pt idx="1109">
                  <c:v>-2.3948275859999999</c:v>
                </c:pt>
                <c:pt idx="1110">
                  <c:v>-2.3558620690000001</c:v>
                </c:pt>
                <c:pt idx="1111">
                  <c:v>-2.33137931</c:v>
                </c:pt>
                <c:pt idx="1112">
                  <c:v>-2.321724138</c:v>
                </c:pt>
                <c:pt idx="1113">
                  <c:v>-2.3337931030000001</c:v>
                </c:pt>
                <c:pt idx="1114">
                  <c:v>-2.3393103449999999</c:v>
                </c:pt>
                <c:pt idx="1115">
                  <c:v>-2.3434482760000002</c:v>
                </c:pt>
                <c:pt idx="1116">
                  <c:v>-2.3610344830000001</c:v>
                </c:pt>
                <c:pt idx="1117">
                  <c:v>-2.3855172410000001</c:v>
                </c:pt>
                <c:pt idx="1118">
                  <c:v>-2.403103448</c:v>
                </c:pt>
                <c:pt idx="1119">
                  <c:v>-2.4410344830000001</c:v>
                </c:pt>
                <c:pt idx="1120">
                  <c:v>-2.476206897</c:v>
                </c:pt>
                <c:pt idx="1121">
                  <c:v>-2.4924137929999999</c:v>
                </c:pt>
                <c:pt idx="1122">
                  <c:v>-2.4841379309999998</c:v>
                </c:pt>
                <c:pt idx="1123">
                  <c:v>-2.48</c:v>
                </c:pt>
                <c:pt idx="1124">
                  <c:v>-2.4744827589999998</c:v>
                </c:pt>
                <c:pt idx="1125">
                  <c:v>-2.4772413790000001</c:v>
                </c:pt>
                <c:pt idx="1126">
                  <c:v>-2.4827586209999999</c:v>
                </c:pt>
                <c:pt idx="1127">
                  <c:v>-2.4979310340000001</c:v>
                </c:pt>
                <c:pt idx="1128">
                  <c:v>-2.5248275859999998</c:v>
                </c:pt>
                <c:pt idx="1129">
                  <c:v>-2.5424137930000001</c:v>
                </c:pt>
                <c:pt idx="1130">
                  <c:v>-2.5979310340000001</c:v>
                </c:pt>
                <c:pt idx="1131">
                  <c:v>-2.6696551720000001</c:v>
                </c:pt>
                <c:pt idx="1132">
                  <c:v>-2.7496551720000002</c:v>
                </c:pt>
                <c:pt idx="1133">
                  <c:v>-2.8213793100000002</c:v>
                </c:pt>
                <c:pt idx="1134">
                  <c:v>-2.8941379309999999</c:v>
                </c:pt>
                <c:pt idx="1135">
                  <c:v>-2.9617241380000001</c:v>
                </c:pt>
                <c:pt idx="1136">
                  <c:v>-3.0158620690000002</c:v>
                </c:pt>
                <c:pt idx="1137">
                  <c:v>-3.0672413789999999</c:v>
                </c:pt>
                <c:pt idx="1138">
                  <c:v>-3.1306896549999998</c:v>
                </c:pt>
                <c:pt idx="1139">
                  <c:v>-3.1751724139999999</c:v>
                </c:pt>
                <c:pt idx="1140">
                  <c:v>-3.1927586209999999</c:v>
                </c:pt>
                <c:pt idx="1141">
                  <c:v>-3.1927586209999999</c:v>
                </c:pt>
                <c:pt idx="1142">
                  <c:v>-3.17</c:v>
                </c:pt>
                <c:pt idx="1143">
                  <c:v>-3.1617241379999999</c:v>
                </c:pt>
                <c:pt idx="1144">
                  <c:v>-3.1589655169999999</c:v>
                </c:pt>
                <c:pt idx="1145">
                  <c:v>-3.1644827590000002</c:v>
                </c:pt>
                <c:pt idx="1146">
                  <c:v>-3.157586207</c:v>
                </c:pt>
                <c:pt idx="1147">
                  <c:v>-3.149310345</c:v>
                </c:pt>
                <c:pt idx="1148">
                  <c:v>-3.1196551719999999</c:v>
                </c:pt>
                <c:pt idx="1149">
                  <c:v>-3.100689655</c:v>
                </c:pt>
                <c:pt idx="1150">
                  <c:v>-3.0831034480000001</c:v>
                </c:pt>
                <c:pt idx="1151">
                  <c:v>-3.0803448279999999</c:v>
                </c:pt>
                <c:pt idx="1152">
                  <c:v>-3.0531034479999999</c:v>
                </c:pt>
                <c:pt idx="1153">
                  <c:v>-3.0165517240000002</c:v>
                </c:pt>
                <c:pt idx="1154">
                  <c:v>-2.9731034479999998</c:v>
                </c:pt>
                <c:pt idx="1155">
                  <c:v>-2.9614285709999999</c:v>
                </c:pt>
                <c:pt idx="1156">
                  <c:v>-2.9024999999999999</c:v>
                </c:pt>
                <c:pt idx="1157">
                  <c:v>-2.8592857139999999</c:v>
                </c:pt>
                <c:pt idx="1158">
                  <c:v>-2.852142857</c:v>
                </c:pt>
                <c:pt idx="1159">
                  <c:v>-2.8396428569999999</c:v>
                </c:pt>
                <c:pt idx="1160">
                  <c:v>-2.8382142859999999</c:v>
                </c:pt>
                <c:pt idx="1161">
                  <c:v>-2.8253571430000002</c:v>
                </c:pt>
                <c:pt idx="1162">
                  <c:v>-2.8253571430000002</c:v>
                </c:pt>
                <c:pt idx="1163">
                  <c:v>-2.812857143</c:v>
                </c:pt>
                <c:pt idx="1164">
                  <c:v>-2.7946428569999999</c:v>
                </c:pt>
                <c:pt idx="1165">
                  <c:v>-2.8028571430000002</c:v>
                </c:pt>
                <c:pt idx="1166">
                  <c:v>-2.7974999999999999</c:v>
                </c:pt>
                <c:pt idx="1167">
                  <c:v>-2.7946428569999999</c:v>
                </c:pt>
                <c:pt idx="1168">
                  <c:v>-2.7960714289999999</c:v>
                </c:pt>
                <c:pt idx="1169">
                  <c:v>-2.790357143</c:v>
                </c:pt>
                <c:pt idx="1170">
                  <c:v>-2.8032142860000002</c:v>
                </c:pt>
                <c:pt idx="1171">
                  <c:v>-2.8085714290000001</c:v>
                </c:pt>
                <c:pt idx="1172">
                  <c:v>-2.8228571429999998</c:v>
                </c:pt>
                <c:pt idx="1173">
                  <c:v>-2.815714286</c:v>
                </c:pt>
                <c:pt idx="1174">
                  <c:v>-2.793214286</c:v>
                </c:pt>
                <c:pt idx="1175">
                  <c:v>-2.7807142859999998</c:v>
                </c:pt>
                <c:pt idx="1176">
                  <c:v>-2.7596428569999998</c:v>
                </c:pt>
                <c:pt idx="1177">
                  <c:v>-2.7524999999999999</c:v>
                </c:pt>
                <c:pt idx="1178">
                  <c:v>-2.7396428570000002</c:v>
                </c:pt>
                <c:pt idx="1179">
                  <c:v>-2.72</c:v>
                </c:pt>
                <c:pt idx="1180">
                  <c:v>-2.7046428570000001</c:v>
                </c:pt>
                <c:pt idx="1181">
                  <c:v>-2.6992857140000002</c:v>
                </c:pt>
                <c:pt idx="1182">
                  <c:v>-2.728571429</c:v>
                </c:pt>
                <c:pt idx="1183">
                  <c:v>-2.7664285710000001</c:v>
                </c:pt>
                <c:pt idx="1184">
                  <c:v>-2.7724137930000001</c:v>
                </c:pt>
                <c:pt idx="1185">
                  <c:v>-2.8293103450000001</c:v>
                </c:pt>
                <c:pt idx="1186">
                  <c:v>-2.8631034479999999</c:v>
                </c:pt>
                <c:pt idx="1187">
                  <c:v>-2.887586207</c:v>
                </c:pt>
                <c:pt idx="1188">
                  <c:v>-2.9103448279999999</c:v>
                </c:pt>
                <c:pt idx="1189">
                  <c:v>-2.9131034480000002</c:v>
                </c:pt>
                <c:pt idx="1190">
                  <c:v>-2.9241379310000002</c:v>
                </c:pt>
                <c:pt idx="1191">
                  <c:v>-2.9093103450000002</c:v>
                </c:pt>
                <c:pt idx="1192">
                  <c:v>-2.9065517239999998</c:v>
                </c:pt>
                <c:pt idx="1193">
                  <c:v>-2.9213793099999998</c:v>
                </c:pt>
                <c:pt idx="1194">
                  <c:v>-2.9065517239999998</c:v>
                </c:pt>
                <c:pt idx="1195">
                  <c:v>-2.9103448279999999</c:v>
                </c:pt>
                <c:pt idx="1196">
                  <c:v>-2.9037931029999999</c:v>
                </c:pt>
                <c:pt idx="1197">
                  <c:v>-2.8820689659999998</c:v>
                </c:pt>
                <c:pt idx="1198">
                  <c:v>-2.8968965519999998</c:v>
                </c:pt>
                <c:pt idx="1199">
                  <c:v>-2.8806896549999998</c:v>
                </c:pt>
                <c:pt idx="1200">
                  <c:v>-2.8741379309999999</c:v>
                </c:pt>
                <c:pt idx="1201">
                  <c:v>-2.8672413790000002</c:v>
                </c:pt>
                <c:pt idx="1202">
                  <c:v>-2.9051724139999999</c:v>
                </c:pt>
                <c:pt idx="1203">
                  <c:v>-2.9320689660000001</c:v>
                </c:pt>
                <c:pt idx="1204">
                  <c:v>-2.9468965520000001</c:v>
                </c:pt>
                <c:pt idx="1205">
                  <c:v>-2.9875862070000001</c:v>
                </c:pt>
                <c:pt idx="1206">
                  <c:v>-3.014827586</c:v>
                </c:pt>
                <c:pt idx="1207">
                  <c:v>-3.0634482759999999</c:v>
                </c:pt>
                <c:pt idx="1208">
                  <c:v>-3.1051724140000001</c:v>
                </c:pt>
                <c:pt idx="1209">
                  <c:v>-3.1282758620000002</c:v>
                </c:pt>
                <c:pt idx="1210">
                  <c:v>-3.1510344830000001</c:v>
                </c:pt>
                <c:pt idx="1211">
                  <c:v>-3.1579310340000002</c:v>
                </c:pt>
                <c:pt idx="1212">
                  <c:v>-3.1555172410000001</c:v>
                </c:pt>
                <c:pt idx="1213">
                  <c:v>-3.1327586209999998</c:v>
                </c:pt>
                <c:pt idx="1214">
                  <c:v>-3.1137931029999999</c:v>
                </c:pt>
                <c:pt idx="1215">
                  <c:v>-3.1406896550000001</c:v>
                </c:pt>
                <c:pt idx="1216">
                  <c:v>-3.086551724</c:v>
                </c:pt>
                <c:pt idx="1217">
                  <c:v>-3.0513793100000002</c:v>
                </c:pt>
                <c:pt idx="1218">
                  <c:v>-3.0431034480000001</c:v>
                </c:pt>
                <c:pt idx="1219">
                  <c:v>-3.0213793099999999</c:v>
                </c:pt>
                <c:pt idx="1220">
                  <c:v>-3.0472413789999999</c:v>
                </c:pt>
                <c:pt idx="1221">
                  <c:v>-3.0703448280000001</c:v>
                </c:pt>
                <c:pt idx="1222">
                  <c:v>-3.0475862070000002</c:v>
                </c:pt>
                <c:pt idx="1223">
                  <c:v>-3.06</c:v>
                </c:pt>
                <c:pt idx="1224">
                  <c:v>-3.031724138</c:v>
                </c:pt>
                <c:pt idx="1225">
                  <c:v>-3.0248275859999998</c:v>
                </c:pt>
                <c:pt idx="1226">
                  <c:v>-3.046551724</c:v>
                </c:pt>
                <c:pt idx="1227">
                  <c:v>-3.0358620690000002</c:v>
                </c:pt>
                <c:pt idx="1228">
                  <c:v>-3.0720689659999998</c:v>
                </c:pt>
                <c:pt idx="1229">
                  <c:v>-3.08137931</c:v>
                </c:pt>
                <c:pt idx="1230">
                  <c:v>-3.0868965519999998</c:v>
                </c:pt>
                <c:pt idx="1231">
                  <c:v>-3.0762068970000001</c:v>
                </c:pt>
                <c:pt idx="1232">
                  <c:v>-3.071034483</c:v>
                </c:pt>
                <c:pt idx="1233">
                  <c:v>-3.09</c:v>
                </c:pt>
                <c:pt idx="1234">
                  <c:v>-3.1048275859999999</c:v>
                </c:pt>
                <c:pt idx="1235">
                  <c:v>-3.100689655</c:v>
                </c:pt>
                <c:pt idx="1236">
                  <c:v>-3.0927586210000002</c:v>
                </c:pt>
                <c:pt idx="1237">
                  <c:v>-3.0913793100000002</c:v>
                </c:pt>
                <c:pt idx="1238">
                  <c:v>-3.087241379</c:v>
                </c:pt>
                <c:pt idx="1239">
                  <c:v>-3.095517241</c:v>
                </c:pt>
                <c:pt idx="1240">
                  <c:v>-3.103448276</c:v>
                </c:pt>
                <c:pt idx="1241">
                  <c:v>-3.1220689660000001</c:v>
                </c:pt>
                <c:pt idx="1242">
                  <c:v>-3.1637931030000002</c:v>
                </c:pt>
                <c:pt idx="1243">
                  <c:v>-3.1786206899999998</c:v>
                </c:pt>
                <c:pt idx="1244">
                  <c:v>-3.1624137929999998</c:v>
                </c:pt>
                <c:pt idx="1245">
                  <c:v>-3.2068965519999999</c:v>
                </c:pt>
                <c:pt idx="1246">
                  <c:v>-3.2368965520000001</c:v>
                </c:pt>
                <c:pt idx="1247">
                  <c:v>-3.241034483</c:v>
                </c:pt>
                <c:pt idx="1248">
                  <c:v>-3.2586206899999999</c:v>
                </c:pt>
                <c:pt idx="1249">
                  <c:v>-3.270689655</c:v>
                </c:pt>
                <c:pt idx="1250">
                  <c:v>-3.2651724139999998</c:v>
                </c:pt>
                <c:pt idx="1251">
                  <c:v>-3.2948275859999998</c:v>
                </c:pt>
                <c:pt idx="1252">
                  <c:v>-3.2865517240000002</c:v>
                </c:pt>
                <c:pt idx="1253">
                  <c:v>-3.306896552</c:v>
                </c:pt>
                <c:pt idx="1254">
                  <c:v>-3.316551724</c:v>
                </c:pt>
                <c:pt idx="1255">
                  <c:v>-3.3031034479999999</c:v>
                </c:pt>
                <c:pt idx="1256">
                  <c:v>-3.31</c:v>
                </c:pt>
                <c:pt idx="1257">
                  <c:v>-3.2913793099999999</c:v>
                </c:pt>
                <c:pt idx="1258">
                  <c:v>-3.306206897</c:v>
                </c:pt>
                <c:pt idx="1259">
                  <c:v>-3.304827586</c:v>
                </c:pt>
                <c:pt idx="1260">
                  <c:v>-3.281724138</c:v>
                </c:pt>
                <c:pt idx="1261">
                  <c:v>-3.2748275859999998</c:v>
                </c:pt>
                <c:pt idx="1262">
                  <c:v>-3.255862069</c:v>
                </c:pt>
                <c:pt idx="1263">
                  <c:v>-3.239655172</c:v>
                </c:pt>
                <c:pt idx="1264">
                  <c:v>-3.2437931029999998</c:v>
                </c:pt>
                <c:pt idx="1265">
                  <c:v>-3.2220689660000001</c:v>
                </c:pt>
                <c:pt idx="1266">
                  <c:v>-3.2127586209999999</c:v>
                </c:pt>
                <c:pt idx="1267">
                  <c:v>-3.2141379309999998</c:v>
                </c:pt>
                <c:pt idx="1268">
                  <c:v>-3.2127586209999999</c:v>
                </c:pt>
                <c:pt idx="1269">
                  <c:v>-3.2062068969999999</c:v>
                </c:pt>
                <c:pt idx="1270">
                  <c:v>-3.2010344829999999</c:v>
                </c:pt>
                <c:pt idx="1271">
                  <c:v>-3.194482759</c:v>
                </c:pt>
                <c:pt idx="1272">
                  <c:v>-3.194482759</c:v>
                </c:pt>
                <c:pt idx="1273">
                  <c:v>-3.183928571</c:v>
                </c:pt>
                <c:pt idx="1274">
                  <c:v>-3.1714285709999999</c:v>
                </c:pt>
                <c:pt idx="1275">
                  <c:v>-3.1628571430000001</c:v>
                </c:pt>
                <c:pt idx="1276">
                  <c:v>-3.1571428570000002</c:v>
                </c:pt>
                <c:pt idx="1277">
                  <c:v>-3.144642857</c:v>
                </c:pt>
                <c:pt idx="1278">
                  <c:v>-3.1096428569999999</c:v>
                </c:pt>
                <c:pt idx="1279">
                  <c:v>-3.086071429</c:v>
                </c:pt>
                <c:pt idx="1280">
                  <c:v>-3.0567857140000001</c:v>
                </c:pt>
                <c:pt idx="1281">
                  <c:v>-3.0496428569999998</c:v>
                </c:pt>
                <c:pt idx="1282">
                  <c:v>-3.0453571429999999</c:v>
                </c:pt>
                <c:pt idx="1283">
                  <c:v>-3.0425</c:v>
                </c:pt>
                <c:pt idx="1284">
                  <c:v>-3.0382142860000001</c:v>
                </c:pt>
                <c:pt idx="1285">
                  <c:v>-3.0339285710000001</c:v>
                </c:pt>
                <c:pt idx="1286">
                  <c:v>-3.0267857139999998</c:v>
                </c:pt>
                <c:pt idx="1287">
                  <c:v>-3.0114285710000002</c:v>
                </c:pt>
                <c:pt idx="1288">
                  <c:v>-3.0042857139999999</c:v>
                </c:pt>
                <c:pt idx="1289">
                  <c:v>-3.0085714289999999</c:v>
                </c:pt>
                <c:pt idx="1290">
                  <c:v>-3.0157142860000001</c:v>
                </c:pt>
                <c:pt idx="1291">
                  <c:v>-3.03</c:v>
                </c:pt>
                <c:pt idx="1292">
                  <c:v>-3.0371428570000001</c:v>
                </c:pt>
                <c:pt idx="1293">
                  <c:v>-3.04</c:v>
                </c:pt>
                <c:pt idx="1294">
                  <c:v>-3.0485714289999999</c:v>
                </c:pt>
                <c:pt idx="1295">
                  <c:v>-3.0542857140000002</c:v>
                </c:pt>
                <c:pt idx="1296">
                  <c:v>-3.0571428570000001</c:v>
                </c:pt>
                <c:pt idx="1297">
                  <c:v>-3.06</c:v>
                </c:pt>
                <c:pt idx="1298">
                  <c:v>-3.065714286</c:v>
                </c:pt>
                <c:pt idx="1299">
                  <c:v>-3.0642857139999999</c:v>
                </c:pt>
                <c:pt idx="1300">
                  <c:v>-3.0642857139999999</c:v>
                </c:pt>
                <c:pt idx="1301">
                  <c:v>-3.065714286</c:v>
                </c:pt>
                <c:pt idx="1302">
                  <c:v>-3.071034483</c:v>
                </c:pt>
                <c:pt idx="1303">
                  <c:v>-3.0817241379999998</c:v>
                </c:pt>
                <c:pt idx="1304">
                  <c:v>-3.09</c:v>
                </c:pt>
                <c:pt idx="1305">
                  <c:v>-3.1048275859999999</c:v>
                </c:pt>
                <c:pt idx="1306">
                  <c:v>-3.123448276</c:v>
                </c:pt>
                <c:pt idx="1307">
                  <c:v>-3.1462068969999999</c:v>
                </c:pt>
                <c:pt idx="1308">
                  <c:v>-3.1703448280000002</c:v>
                </c:pt>
                <c:pt idx="1309">
                  <c:v>-3.187931034</c:v>
                </c:pt>
                <c:pt idx="1310">
                  <c:v>-3.204137931</c:v>
                </c:pt>
                <c:pt idx="1311">
                  <c:v>-3.2162068970000002</c:v>
                </c:pt>
                <c:pt idx="1312">
                  <c:v>-3.224137931</c:v>
                </c:pt>
                <c:pt idx="1313">
                  <c:v>-3.2334482759999998</c:v>
                </c:pt>
                <c:pt idx="1314">
                  <c:v>-3.2348275860000002</c:v>
                </c:pt>
                <c:pt idx="1315">
                  <c:v>-3.240344828</c:v>
                </c:pt>
                <c:pt idx="1316">
                  <c:v>-3.25</c:v>
                </c:pt>
                <c:pt idx="1317">
                  <c:v>-3.2431034479999998</c:v>
                </c:pt>
                <c:pt idx="1318">
                  <c:v>-3.238965517</c:v>
                </c:pt>
                <c:pt idx="1319">
                  <c:v>-3.207931034</c:v>
                </c:pt>
                <c:pt idx="1320">
                  <c:v>-3.1779310340000002</c:v>
                </c:pt>
                <c:pt idx="1321">
                  <c:v>-3.1506896549999999</c:v>
                </c:pt>
                <c:pt idx="1322">
                  <c:v>-3.1248275859999999</c:v>
                </c:pt>
                <c:pt idx="1323">
                  <c:v>-3.10862069</c:v>
                </c:pt>
                <c:pt idx="1324">
                  <c:v>-3.0896551720000001</c:v>
                </c:pt>
                <c:pt idx="1325">
                  <c:v>-3.0951724139999999</c:v>
                </c:pt>
                <c:pt idx="1326">
                  <c:v>-3.0855172409999998</c:v>
                </c:pt>
                <c:pt idx="1327">
                  <c:v>-3.0841379309999999</c:v>
                </c:pt>
                <c:pt idx="1328">
                  <c:v>-3.0855172409999998</c:v>
                </c:pt>
                <c:pt idx="1329">
                  <c:v>-3.086551724</c:v>
                </c:pt>
                <c:pt idx="1330">
                  <c:v>-3.0837931030000001</c:v>
                </c:pt>
                <c:pt idx="1331">
                  <c:v>-3.0796551719999998</c:v>
                </c:pt>
                <c:pt idx="1332">
                  <c:v>-3.0731034479999999</c:v>
                </c:pt>
                <c:pt idx="1333">
                  <c:v>-3.05</c:v>
                </c:pt>
                <c:pt idx="1334">
                  <c:v>-3.0189655169999998</c:v>
                </c:pt>
                <c:pt idx="1335">
                  <c:v>-2.9865517239999999</c:v>
                </c:pt>
                <c:pt idx="1336">
                  <c:v>-2.9406896549999999</c:v>
                </c:pt>
                <c:pt idx="1337">
                  <c:v>-2.9027586209999998</c:v>
                </c:pt>
                <c:pt idx="1338">
                  <c:v>-2.8579310339999999</c:v>
                </c:pt>
                <c:pt idx="1339">
                  <c:v>-2.7944827590000001</c:v>
                </c:pt>
                <c:pt idx="1340">
                  <c:v>-2.735172414</c:v>
                </c:pt>
                <c:pt idx="1341">
                  <c:v>-2.6962068970000002</c:v>
                </c:pt>
                <c:pt idx="1342">
                  <c:v>-2.653103448</c:v>
                </c:pt>
                <c:pt idx="1343">
                  <c:v>-2.6179310340000002</c:v>
                </c:pt>
                <c:pt idx="1344">
                  <c:v>-2.58137931</c:v>
                </c:pt>
                <c:pt idx="1345">
                  <c:v>-2.5337931029999998</c:v>
                </c:pt>
                <c:pt idx="1346">
                  <c:v>-2.5231034480000001</c:v>
                </c:pt>
                <c:pt idx="1347">
                  <c:v>-2.5286206899999999</c:v>
                </c:pt>
                <c:pt idx="1348">
                  <c:v>-2.5527586210000002</c:v>
                </c:pt>
                <c:pt idx="1349">
                  <c:v>-2.582758621</c:v>
                </c:pt>
                <c:pt idx="1350">
                  <c:v>-2.5855172409999998</c:v>
                </c:pt>
                <c:pt idx="1351">
                  <c:v>-2.6355172410000001</c:v>
                </c:pt>
                <c:pt idx="1352">
                  <c:v>-2.6624137929999998</c:v>
                </c:pt>
                <c:pt idx="1353">
                  <c:v>-2.684137931</c:v>
                </c:pt>
                <c:pt idx="1354">
                  <c:v>-2.7327586209999999</c:v>
                </c:pt>
                <c:pt idx="1355">
                  <c:v>-2.7341379309999998</c:v>
                </c:pt>
                <c:pt idx="1356">
                  <c:v>-2.7489655169999998</c:v>
                </c:pt>
                <c:pt idx="1357">
                  <c:v>-2.759655172</c:v>
                </c:pt>
                <c:pt idx="1358">
                  <c:v>-2.7531034480000001</c:v>
                </c:pt>
                <c:pt idx="1359">
                  <c:v>-2.7734482759999999</c:v>
                </c:pt>
                <c:pt idx="1360">
                  <c:v>-2.7651724139999998</c:v>
                </c:pt>
                <c:pt idx="1361">
                  <c:v>-2.7841379310000001</c:v>
                </c:pt>
                <c:pt idx="1362">
                  <c:v>-2.8179310339999999</c:v>
                </c:pt>
                <c:pt idx="1363">
                  <c:v>-2.8451724139999999</c:v>
                </c:pt>
                <c:pt idx="1364">
                  <c:v>-2.8775862069999998</c:v>
                </c:pt>
                <c:pt idx="1365">
                  <c:v>-2.9034482760000002</c:v>
                </c:pt>
                <c:pt idx="1366">
                  <c:v>-2.9306896550000001</c:v>
                </c:pt>
                <c:pt idx="1367">
                  <c:v>-2.9551724140000002</c:v>
                </c:pt>
                <c:pt idx="1368">
                  <c:v>-3.014827586</c:v>
                </c:pt>
                <c:pt idx="1369">
                  <c:v>-3.0527586210000002</c:v>
                </c:pt>
                <c:pt idx="1370">
                  <c:v>-3.0796551719999998</c:v>
                </c:pt>
                <c:pt idx="1371">
                  <c:v>-3.122758621</c:v>
                </c:pt>
                <c:pt idx="1372">
                  <c:v>-3.1468965519999998</c:v>
                </c:pt>
                <c:pt idx="1373">
                  <c:v>-3.1913793099999999</c:v>
                </c:pt>
                <c:pt idx="1374">
                  <c:v>-3.238965517</c:v>
                </c:pt>
                <c:pt idx="1375">
                  <c:v>-3.2593103449999998</c:v>
                </c:pt>
                <c:pt idx="1376">
                  <c:v>-3.2672413790000001</c:v>
                </c:pt>
                <c:pt idx="1377">
                  <c:v>-3.2768965520000002</c:v>
                </c:pt>
                <c:pt idx="1378">
                  <c:v>-3.2658620690000002</c:v>
                </c:pt>
                <c:pt idx="1379">
                  <c:v>-3.3103448279999999</c:v>
                </c:pt>
                <c:pt idx="1380">
                  <c:v>-3.2927586209999999</c:v>
                </c:pt>
                <c:pt idx="1381">
                  <c:v>-3.2806896550000002</c:v>
                </c:pt>
                <c:pt idx="1382">
                  <c:v>-3.3034482760000001</c:v>
                </c:pt>
                <c:pt idx="1383">
                  <c:v>-3.250689655</c:v>
                </c:pt>
                <c:pt idx="1384">
                  <c:v>-3.2479310340000001</c:v>
                </c:pt>
                <c:pt idx="1385">
                  <c:v>-3.2368965520000001</c:v>
                </c:pt>
                <c:pt idx="1386">
                  <c:v>-3.2127586209999999</c:v>
                </c:pt>
                <c:pt idx="1387">
                  <c:v>-3.2113793099999999</c:v>
                </c:pt>
                <c:pt idx="1388">
                  <c:v>-3.1924137930000001</c:v>
                </c:pt>
                <c:pt idx="1389">
                  <c:v>-3.2224137929999999</c:v>
                </c:pt>
                <c:pt idx="1390">
                  <c:v>-3.2075862069999999</c:v>
                </c:pt>
                <c:pt idx="1391">
                  <c:v>-3.19</c:v>
                </c:pt>
                <c:pt idx="1392">
                  <c:v>-3.2062068969999999</c:v>
                </c:pt>
                <c:pt idx="1393">
                  <c:v>-3.1941379310000002</c:v>
                </c:pt>
                <c:pt idx="1394">
                  <c:v>-3.2103448280000002</c:v>
                </c:pt>
                <c:pt idx="1395">
                  <c:v>-3.233103448</c:v>
                </c:pt>
                <c:pt idx="1396">
                  <c:v>-3.2548275860000002</c:v>
                </c:pt>
                <c:pt idx="1397">
                  <c:v>-3.2710344830000002</c:v>
                </c:pt>
                <c:pt idx="1398">
                  <c:v>-3.2886206900000001</c:v>
                </c:pt>
                <c:pt idx="1399">
                  <c:v>-3.3006896549999998</c:v>
                </c:pt>
                <c:pt idx="1400">
                  <c:v>-3.3131034480000001</c:v>
                </c:pt>
                <c:pt idx="1401">
                  <c:v>-3.330689655</c:v>
                </c:pt>
                <c:pt idx="1402">
                  <c:v>-3.345517241</c:v>
                </c:pt>
                <c:pt idx="1403">
                  <c:v>-3.335862069</c:v>
                </c:pt>
                <c:pt idx="1404">
                  <c:v>-3.3331034480000001</c:v>
                </c:pt>
                <c:pt idx="1405">
                  <c:v>-3.3413793100000002</c:v>
                </c:pt>
                <c:pt idx="1406">
                  <c:v>-3.34</c:v>
                </c:pt>
                <c:pt idx="1407">
                  <c:v>-3.3575862070000002</c:v>
                </c:pt>
                <c:pt idx="1408">
                  <c:v>-3.3413793100000002</c:v>
                </c:pt>
                <c:pt idx="1409">
                  <c:v>-3.3524137930000002</c:v>
                </c:pt>
                <c:pt idx="1410">
                  <c:v>-3.3589655170000001</c:v>
                </c:pt>
                <c:pt idx="1411">
                  <c:v>-3.3334482759999999</c:v>
                </c:pt>
                <c:pt idx="1412">
                  <c:v>-3.3806896549999998</c:v>
                </c:pt>
                <c:pt idx="1413">
                  <c:v>-3.3931034480000002</c:v>
                </c:pt>
                <c:pt idx="1414">
                  <c:v>-3.3865517239999998</c:v>
                </c:pt>
                <c:pt idx="1415">
                  <c:v>-3.3903448279999999</c:v>
                </c:pt>
                <c:pt idx="1416">
                  <c:v>-3.3631034479999999</c:v>
                </c:pt>
                <c:pt idx="1417">
                  <c:v>-3.353448276</c:v>
                </c:pt>
                <c:pt idx="1418">
                  <c:v>-3.2993103449999999</c:v>
                </c:pt>
                <c:pt idx="1419">
                  <c:v>-3.2789655170000001</c:v>
                </c:pt>
                <c:pt idx="1420">
                  <c:v>-3.266896552</c:v>
                </c:pt>
                <c:pt idx="1421">
                  <c:v>-3.2058620690000001</c:v>
                </c:pt>
                <c:pt idx="1422">
                  <c:v>-3.1706896549999999</c:v>
                </c:pt>
                <c:pt idx="1423">
                  <c:v>-3.1689285709999999</c:v>
                </c:pt>
                <c:pt idx="1424">
                  <c:v>-3.1635714290000001</c:v>
                </c:pt>
                <c:pt idx="1425">
                  <c:v>-3.1703571429999999</c:v>
                </c:pt>
                <c:pt idx="1426">
                  <c:v>-3.1521428569999999</c:v>
                </c:pt>
                <c:pt idx="1427">
                  <c:v>-3.1603571430000001</c:v>
                </c:pt>
                <c:pt idx="1428">
                  <c:v>-3.1603571430000001</c:v>
                </c:pt>
                <c:pt idx="1429">
                  <c:v>-3.1532142859999999</c:v>
                </c:pt>
                <c:pt idx="1430">
                  <c:v>-3.17</c:v>
                </c:pt>
                <c:pt idx="1431">
                  <c:v>-3.1392857140000001</c:v>
                </c:pt>
                <c:pt idx="1432">
                  <c:v>-3.1560714289999998</c:v>
                </c:pt>
                <c:pt idx="1433">
                  <c:v>-3.164642857</c:v>
                </c:pt>
                <c:pt idx="1434">
                  <c:v>-3.1535714289999999</c:v>
                </c:pt>
                <c:pt idx="1435">
                  <c:v>-3.1617857140000001</c:v>
                </c:pt>
                <c:pt idx="1436">
                  <c:v>-3.1535714289999999</c:v>
                </c:pt>
                <c:pt idx="1437">
                  <c:v>-3.1507142859999999</c:v>
                </c:pt>
                <c:pt idx="1438">
                  <c:v>-3.1296428569999999</c:v>
                </c:pt>
                <c:pt idx="1439">
                  <c:v>-3.122222222</c:v>
                </c:pt>
                <c:pt idx="1440">
                  <c:v>-3.0944444440000001</c:v>
                </c:pt>
                <c:pt idx="1441">
                  <c:v>-3.0174074069999999</c:v>
                </c:pt>
                <c:pt idx="1442">
                  <c:v>-2.98962963</c:v>
                </c:pt>
                <c:pt idx="1443">
                  <c:v>-2.996666667</c:v>
                </c:pt>
                <c:pt idx="1444">
                  <c:v>-2.9981481479999998</c:v>
                </c:pt>
                <c:pt idx="1445">
                  <c:v>-3.031851852</c:v>
                </c:pt>
                <c:pt idx="1446">
                  <c:v>-3.0466666670000002</c:v>
                </c:pt>
                <c:pt idx="1447">
                  <c:v>-3.071111111</c:v>
                </c:pt>
                <c:pt idx="1448">
                  <c:v>-3.1129629630000002</c:v>
                </c:pt>
                <c:pt idx="1449">
                  <c:v>-3.1244444439999999</c:v>
                </c:pt>
                <c:pt idx="1450">
                  <c:v>-3.162222222</c:v>
                </c:pt>
                <c:pt idx="1451">
                  <c:v>-3.2059259259999999</c:v>
                </c:pt>
                <c:pt idx="1452">
                  <c:v>-3.188214286</c:v>
                </c:pt>
                <c:pt idx="1453">
                  <c:v>-3.1796428570000002</c:v>
                </c:pt>
                <c:pt idx="1454">
                  <c:v>-3.17</c:v>
                </c:pt>
                <c:pt idx="1455">
                  <c:v>-3.1628571430000001</c:v>
                </c:pt>
                <c:pt idx="1456">
                  <c:v>-3.164285714</c:v>
                </c:pt>
                <c:pt idx="1457">
                  <c:v>-3.1503571429999999</c:v>
                </c:pt>
                <c:pt idx="1458">
                  <c:v>-3.1532142859999999</c:v>
                </c:pt>
                <c:pt idx="1459">
                  <c:v>-3.1378571430000002</c:v>
                </c:pt>
                <c:pt idx="1460">
                  <c:v>-3.1364285710000002</c:v>
                </c:pt>
                <c:pt idx="1461">
                  <c:v>-3.1296428569999999</c:v>
                </c:pt>
                <c:pt idx="1462">
                  <c:v>-3.1139285710000002</c:v>
                </c:pt>
                <c:pt idx="1463">
                  <c:v>-3.1010714290000001</c:v>
                </c:pt>
                <c:pt idx="1464">
                  <c:v>-3.0885714289999999</c:v>
                </c:pt>
                <c:pt idx="1465">
                  <c:v>-3.0646428569999999</c:v>
                </c:pt>
                <c:pt idx="1466">
                  <c:v>-3.0439285709999999</c:v>
                </c:pt>
                <c:pt idx="1467">
                  <c:v>-3.022857143</c:v>
                </c:pt>
                <c:pt idx="1468">
                  <c:v>-2.9958620690000002</c:v>
                </c:pt>
                <c:pt idx="1469">
                  <c:v>-2.9865517239999999</c:v>
                </c:pt>
                <c:pt idx="1470">
                  <c:v>-2.9827586209999999</c:v>
                </c:pt>
                <c:pt idx="1471">
                  <c:v>-2.9855172410000002</c:v>
                </c:pt>
                <c:pt idx="1472">
                  <c:v>-2.9544827589999998</c:v>
                </c:pt>
                <c:pt idx="1473">
                  <c:v>-2.945172414</c:v>
                </c:pt>
                <c:pt idx="1474">
                  <c:v>-2.9262068970000001</c:v>
                </c:pt>
                <c:pt idx="1475">
                  <c:v>-2.8989655170000002</c:v>
                </c:pt>
                <c:pt idx="1476">
                  <c:v>-2.9058620689999999</c:v>
                </c:pt>
                <c:pt idx="1477">
                  <c:v>-2.873448276</c:v>
                </c:pt>
                <c:pt idx="1478">
                  <c:v>-2.8748275859999999</c:v>
                </c:pt>
                <c:pt idx="1479">
                  <c:v>-2.8762068969999999</c:v>
                </c:pt>
                <c:pt idx="1480">
                  <c:v>-2.8665517239999998</c:v>
                </c:pt>
                <c:pt idx="1481">
                  <c:v>-2.8827586209999998</c:v>
                </c:pt>
                <c:pt idx="1482">
                  <c:v>-2.8748275859999999</c:v>
                </c:pt>
                <c:pt idx="1483">
                  <c:v>-2.873448276</c:v>
                </c:pt>
                <c:pt idx="1484">
                  <c:v>-2.8775862069999998</c:v>
                </c:pt>
                <c:pt idx="1485">
                  <c:v>-2.8558620690000001</c:v>
                </c:pt>
                <c:pt idx="1486">
                  <c:v>-2.8489655169999999</c:v>
                </c:pt>
                <c:pt idx="1487">
                  <c:v>-2.8244827589999999</c:v>
                </c:pt>
                <c:pt idx="1488">
                  <c:v>-2.805517241</c:v>
                </c:pt>
                <c:pt idx="1489">
                  <c:v>-2.7934482759999999</c:v>
                </c:pt>
                <c:pt idx="1490">
                  <c:v>-2.7634482760000001</c:v>
                </c:pt>
                <c:pt idx="1491">
                  <c:v>-2.7486206900000001</c:v>
                </c:pt>
                <c:pt idx="1492">
                  <c:v>-2.7324137930000001</c:v>
                </c:pt>
                <c:pt idx="1493">
                  <c:v>-2.7051724140000002</c:v>
                </c:pt>
                <c:pt idx="1494">
                  <c:v>-2.693103448</c:v>
                </c:pt>
                <c:pt idx="1495">
                  <c:v>-2.691071429</c:v>
                </c:pt>
                <c:pt idx="1496">
                  <c:v>-2.6924999999999999</c:v>
                </c:pt>
                <c:pt idx="1497">
                  <c:v>-2.7146428569999999</c:v>
                </c:pt>
                <c:pt idx="1498">
                  <c:v>-2.7337037039999998</c:v>
                </c:pt>
                <c:pt idx="1499">
                  <c:v>-2.7511538459999998</c:v>
                </c:pt>
                <c:pt idx="1500">
                  <c:v>-2.78</c:v>
                </c:pt>
                <c:pt idx="1501">
                  <c:v>-2.8119230769999999</c:v>
                </c:pt>
                <c:pt idx="1502">
                  <c:v>-2.828461538</c:v>
                </c:pt>
                <c:pt idx="1503">
                  <c:v>-2.8388461540000001</c:v>
                </c:pt>
                <c:pt idx="1504">
                  <c:v>-2.8523076920000001</c:v>
                </c:pt>
                <c:pt idx="1505">
                  <c:v>-2.846153846</c:v>
                </c:pt>
                <c:pt idx="1506">
                  <c:v>-2.8507692310000001</c:v>
                </c:pt>
                <c:pt idx="1507">
                  <c:v>-2.8476923080000001</c:v>
                </c:pt>
                <c:pt idx="1508">
                  <c:v>-2.8507692310000001</c:v>
                </c:pt>
                <c:pt idx="1509">
                  <c:v>-2.8504</c:v>
                </c:pt>
                <c:pt idx="1510">
                  <c:v>-2.8439999999999999</c:v>
                </c:pt>
                <c:pt idx="1511">
                  <c:v>-2.8391999999999999</c:v>
                </c:pt>
                <c:pt idx="1512">
                  <c:v>-2.8439999999999999</c:v>
                </c:pt>
                <c:pt idx="1513">
                  <c:v>-2.8532000000000002</c:v>
                </c:pt>
                <c:pt idx="1514">
                  <c:v>-2.8767999999999998</c:v>
                </c:pt>
                <c:pt idx="1515">
                  <c:v>-2.8972000000000002</c:v>
                </c:pt>
                <c:pt idx="1516">
                  <c:v>-2.9159999999999999</c:v>
                </c:pt>
                <c:pt idx="1517">
                  <c:v>-2.9363999999999999</c:v>
                </c:pt>
                <c:pt idx="1518">
                  <c:v>-2.96</c:v>
                </c:pt>
                <c:pt idx="1519">
                  <c:v>-2.9948000000000001</c:v>
                </c:pt>
                <c:pt idx="1520">
                  <c:v>-3.028</c:v>
                </c:pt>
                <c:pt idx="1521">
                  <c:v>-3.0579999999999998</c:v>
                </c:pt>
                <c:pt idx="1522">
                  <c:v>-3.0912000000000002</c:v>
                </c:pt>
                <c:pt idx="1523">
                  <c:v>-3.1223999999999998</c:v>
                </c:pt>
                <c:pt idx="1524">
                  <c:v>-3.118461538</c:v>
                </c:pt>
                <c:pt idx="1525">
                  <c:v>-3.1380769229999999</c:v>
                </c:pt>
                <c:pt idx="1526">
                  <c:v>-3.1519230770000002</c:v>
                </c:pt>
                <c:pt idx="1527">
                  <c:v>-3.1688888890000002</c:v>
                </c:pt>
                <c:pt idx="1528">
                  <c:v>-3.1692857139999999</c:v>
                </c:pt>
                <c:pt idx="1529">
                  <c:v>-3.1717857139999999</c:v>
                </c:pt>
                <c:pt idx="1530">
                  <c:v>-3.1771428570000002</c:v>
                </c:pt>
                <c:pt idx="1531">
                  <c:v>-3.18</c:v>
                </c:pt>
                <c:pt idx="1532">
                  <c:v>-3.1914285709999999</c:v>
                </c:pt>
                <c:pt idx="1533">
                  <c:v>-3.1942857139999998</c:v>
                </c:pt>
                <c:pt idx="1534">
                  <c:v>-3.207142857</c:v>
                </c:pt>
                <c:pt idx="1535">
                  <c:v>-3.2114285709999999</c:v>
                </c:pt>
                <c:pt idx="1536">
                  <c:v>-3.2142857139999998</c:v>
                </c:pt>
                <c:pt idx="1537">
                  <c:v>-3.2407142860000002</c:v>
                </c:pt>
                <c:pt idx="1538">
                  <c:v>-3.2289655169999998</c:v>
                </c:pt>
                <c:pt idx="1539">
                  <c:v>-3.2317241380000001</c:v>
                </c:pt>
                <c:pt idx="1540">
                  <c:v>-3.250689655</c:v>
                </c:pt>
                <c:pt idx="1541">
                  <c:v>-3.2382758620000001</c:v>
                </c:pt>
                <c:pt idx="1542">
                  <c:v>-3.2465517240000001</c:v>
                </c:pt>
                <c:pt idx="1543">
                  <c:v>-3.235862069</c:v>
                </c:pt>
                <c:pt idx="1544">
                  <c:v>-3.2251724140000002</c:v>
                </c:pt>
                <c:pt idx="1545">
                  <c:v>-3.2334482759999998</c:v>
                </c:pt>
                <c:pt idx="1546">
                  <c:v>-3.2255172409999999</c:v>
                </c:pt>
                <c:pt idx="1547">
                  <c:v>-3.2375862070000001</c:v>
                </c:pt>
                <c:pt idx="1548">
                  <c:v>-3.2334482759999998</c:v>
                </c:pt>
                <c:pt idx="1549">
                  <c:v>-3.2306896549999999</c:v>
                </c:pt>
                <c:pt idx="1550">
                  <c:v>-3.2427586210000001</c:v>
                </c:pt>
                <c:pt idx="1551">
                  <c:v>-3.234482759</c:v>
                </c:pt>
                <c:pt idx="1552">
                  <c:v>-3.2265517240000001</c:v>
                </c:pt>
                <c:pt idx="1553">
                  <c:v>-3.2186206899999998</c:v>
                </c:pt>
                <c:pt idx="1554">
                  <c:v>-3.2089655170000002</c:v>
                </c:pt>
                <c:pt idx="1555">
                  <c:v>-3.2155172410000001</c:v>
                </c:pt>
                <c:pt idx="1556">
                  <c:v>-3.2006896550000001</c:v>
                </c:pt>
                <c:pt idx="1557">
                  <c:v>-3.1965517239999999</c:v>
                </c:pt>
                <c:pt idx="1558">
                  <c:v>-3.19</c:v>
                </c:pt>
                <c:pt idx="1559">
                  <c:v>-3.1751724139999999</c:v>
                </c:pt>
                <c:pt idx="1560">
                  <c:v>-3.1765517239999999</c:v>
                </c:pt>
                <c:pt idx="1561">
                  <c:v>-3.1751724139999999</c:v>
                </c:pt>
                <c:pt idx="1562">
                  <c:v>-3.1793103450000002</c:v>
                </c:pt>
                <c:pt idx="1563">
                  <c:v>-3.1779310340000002</c:v>
                </c:pt>
                <c:pt idx="1564">
                  <c:v>-3.1806896550000001</c:v>
                </c:pt>
                <c:pt idx="1565">
                  <c:v>-3.1848275859999999</c:v>
                </c:pt>
                <c:pt idx="1566">
                  <c:v>-3.1648275859999999</c:v>
                </c:pt>
                <c:pt idx="1567">
                  <c:v>-3.1796551719999999</c:v>
                </c:pt>
                <c:pt idx="1568">
                  <c:v>-3.1865517240000001</c:v>
                </c:pt>
                <c:pt idx="1569">
                  <c:v>-3.1717241380000001</c:v>
                </c:pt>
                <c:pt idx="1570">
                  <c:v>-3.1703448280000002</c:v>
                </c:pt>
                <c:pt idx="1571">
                  <c:v>-3.1513793099999998</c:v>
                </c:pt>
                <c:pt idx="1572">
                  <c:v>-3.1389655169999999</c:v>
                </c:pt>
                <c:pt idx="1573">
                  <c:v>-3.1310344830000001</c:v>
                </c:pt>
                <c:pt idx="1574">
                  <c:v>-3.1051724140000001</c:v>
                </c:pt>
                <c:pt idx="1575">
                  <c:v>-3.0889655170000001</c:v>
                </c:pt>
                <c:pt idx="1576">
                  <c:v>-3.0593103450000001</c:v>
                </c:pt>
                <c:pt idx="1577">
                  <c:v>-3.045862069</c:v>
                </c:pt>
                <c:pt idx="1578">
                  <c:v>-3.0375862069999999</c:v>
                </c:pt>
                <c:pt idx="1579">
                  <c:v>-3.02</c:v>
                </c:pt>
                <c:pt idx="1580">
                  <c:v>-3.0227586209999999</c:v>
                </c:pt>
                <c:pt idx="1581">
                  <c:v>-3.0320689660000002</c:v>
                </c:pt>
                <c:pt idx="1582">
                  <c:v>-3.0427586209999999</c:v>
                </c:pt>
                <c:pt idx="1583">
                  <c:v>-3.0565517240000002</c:v>
                </c:pt>
                <c:pt idx="1584">
                  <c:v>-3.0472413789999999</c:v>
                </c:pt>
                <c:pt idx="1585">
                  <c:v>-3.0486206899999999</c:v>
                </c:pt>
                <c:pt idx="1586">
                  <c:v>-3.055517241</c:v>
                </c:pt>
                <c:pt idx="1587">
                  <c:v>-3.0610344829999998</c:v>
                </c:pt>
                <c:pt idx="1588">
                  <c:v>-3.0679310339999999</c:v>
                </c:pt>
                <c:pt idx="1589">
                  <c:v>-3.066551724</c:v>
                </c:pt>
                <c:pt idx="1590">
                  <c:v>-3.066551724</c:v>
                </c:pt>
                <c:pt idx="1591">
                  <c:v>-3.0720689659999998</c:v>
                </c:pt>
                <c:pt idx="1592">
                  <c:v>-3.0720689659999998</c:v>
                </c:pt>
                <c:pt idx="1593">
                  <c:v>-3.0679310339999999</c:v>
                </c:pt>
                <c:pt idx="1594">
                  <c:v>-3.0637931030000001</c:v>
                </c:pt>
                <c:pt idx="1595">
                  <c:v>-3.0689655170000001</c:v>
                </c:pt>
                <c:pt idx="1596">
                  <c:v>-3.0689655170000001</c:v>
                </c:pt>
                <c:pt idx="1597">
                  <c:v>-3.0689655170000001</c:v>
                </c:pt>
                <c:pt idx="1598">
                  <c:v>-3.0649999999999999</c:v>
                </c:pt>
                <c:pt idx="1599">
                  <c:v>-3.0764285710000001</c:v>
                </c:pt>
                <c:pt idx="1600">
                  <c:v>-3.0864285709999999</c:v>
                </c:pt>
                <c:pt idx="1601">
                  <c:v>-3.0992857140000001</c:v>
                </c:pt>
                <c:pt idx="1602">
                  <c:v>-3.1146428570000002</c:v>
                </c:pt>
                <c:pt idx="1603">
                  <c:v>-3.1203571430000001</c:v>
                </c:pt>
                <c:pt idx="1604">
                  <c:v>-3.1357142859999998</c:v>
                </c:pt>
                <c:pt idx="1605">
                  <c:v>-3.1524999999999999</c:v>
                </c:pt>
                <c:pt idx="1606">
                  <c:v>-3.165</c:v>
                </c:pt>
                <c:pt idx="1607">
                  <c:v>-3.1778571430000002</c:v>
                </c:pt>
                <c:pt idx="1608">
                  <c:v>-3.183703704</c:v>
                </c:pt>
                <c:pt idx="1609">
                  <c:v>-3.1881481479999998</c:v>
                </c:pt>
                <c:pt idx="1610">
                  <c:v>-3.1970370369999999</c:v>
                </c:pt>
                <c:pt idx="1611">
                  <c:v>-3.2014814810000001</c:v>
                </c:pt>
                <c:pt idx="1612">
                  <c:v>-3.2044444439999999</c:v>
                </c:pt>
                <c:pt idx="1613">
                  <c:v>-3.2059259259999999</c:v>
                </c:pt>
                <c:pt idx="1614">
                  <c:v>-3.1985185189999998</c:v>
                </c:pt>
                <c:pt idx="1615">
                  <c:v>-3.1925925930000001</c:v>
                </c:pt>
                <c:pt idx="1616">
                  <c:v>-3.1866666669999999</c:v>
                </c:pt>
                <c:pt idx="1617">
                  <c:v>-3.1866666669999999</c:v>
                </c:pt>
                <c:pt idx="1618">
                  <c:v>-3.1866666669999999</c:v>
                </c:pt>
                <c:pt idx="1619">
                  <c:v>-3.1866666669999999</c:v>
                </c:pt>
                <c:pt idx="1620">
                  <c:v>-3.182222222</c:v>
                </c:pt>
                <c:pt idx="1621">
                  <c:v>-3.1807407410000001</c:v>
                </c:pt>
                <c:pt idx="1622">
                  <c:v>-3.182222222</c:v>
                </c:pt>
                <c:pt idx="1623">
                  <c:v>-3.1896296300000002</c:v>
                </c:pt>
                <c:pt idx="1624">
                  <c:v>-3.1866666669999999</c:v>
                </c:pt>
                <c:pt idx="1625">
                  <c:v>-3.17962963</c:v>
                </c:pt>
                <c:pt idx="1626">
                  <c:v>-3.1751851850000001</c:v>
                </c:pt>
                <c:pt idx="1627">
                  <c:v>-3.1710714289999999</c:v>
                </c:pt>
                <c:pt idx="1628">
                  <c:v>-3.166785714</c:v>
                </c:pt>
                <c:pt idx="1629">
                  <c:v>-3.1610714290000002</c:v>
                </c:pt>
                <c:pt idx="1630">
                  <c:v>-3.1553571429999998</c:v>
                </c:pt>
                <c:pt idx="1631">
                  <c:v>-3.1496428569999999</c:v>
                </c:pt>
                <c:pt idx="1632">
                  <c:v>-3.146785714</c:v>
                </c:pt>
                <c:pt idx="1633">
                  <c:v>-3.1382142860000002</c:v>
                </c:pt>
                <c:pt idx="1634">
                  <c:v>-3.1296428569999999</c:v>
                </c:pt>
                <c:pt idx="1635">
                  <c:v>-3.1225000000000001</c:v>
                </c:pt>
                <c:pt idx="1636">
                  <c:v>-3.1139285710000002</c:v>
                </c:pt>
                <c:pt idx="1637">
                  <c:v>-3.1079310339999999</c:v>
                </c:pt>
                <c:pt idx="1638">
                  <c:v>-3.1010344829999998</c:v>
                </c:pt>
                <c:pt idx="1639">
                  <c:v>-3.0913793100000002</c:v>
                </c:pt>
                <c:pt idx="1640">
                  <c:v>-3.0831034480000001</c:v>
                </c:pt>
                <c:pt idx="1641">
                  <c:v>-3.0655172409999998</c:v>
                </c:pt>
                <c:pt idx="1642">
                  <c:v>-3.0586206900000001</c:v>
                </c:pt>
                <c:pt idx="1643">
                  <c:v>-3.0641379309999999</c:v>
                </c:pt>
                <c:pt idx="1644">
                  <c:v>-3.062758621</c:v>
                </c:pt>
                <c:pt idx="1645">
                  <c:v>-3.0668965520000002</c:v>
                </c:pt>
                <c:pt idx="1646">
                  <c:v>-3.0655172409999998</c:v>
                </c:pt>
                <c:pt idx="1647">
                  <c:v>-3.0682758620000001</c:v>
                </c:pt>
                <c:pt idx="1648">
                  <c:v>-3.0720689659999998</c:v>
                </c:pt>
                <c:pt idx="1649">
                  <c:v>-3.082758621</c:v>
                </c:pt>
                <c:pt idx="1650">
                  <c:v>-3.0893103449999999</c:v>
                </c:pt>
                <c:pt idx="1651">
                  <c:v>-3.0934482760000002</c:v>
                </c:pt>
                <c:pt idx="1652">
                  <c:v>-3.0962068970000001</c:v>
                </c:pt>
                <c:pt idx="1653">
                  <c:v>-3.0962068970000001</c:v>
                </c:pt>
                <c:pt idx="1654">
                  <c:v>-3.0962068970000001</c:v>
                </c:pt>
                <c:pt idx="1655">
                  <c:v>-3.0920689659999998</c:v>
                </c:pt>
                <c:pt idx="1656">
                  <c:v>-3.1003448279999999</c:v>
                </c:pt>
                <c:pt idx="1657">
                  <c:v>-3.0920689659999998</c:v>
                </c:pt>
                <c:pt idx="1658">
                  <c:v>-3.0906896549999998</c:v>
                </c:pt>
                <c:pt idx="1659">
                  <c:v>-3.0962068970000001</c:v>
                </c:pt>
                <c:pt idx="1660">
                  <c:v>-3.0989655169999999</c:v>
                </c:pt>
                <c:pt idx="1661">
                  <c:v>-3.107241379</c:v>
                </c:pt>
                <c:pt idx="1662">
                  <c:v>-3.115517241</c:v>
                </c:pt>
                <c:pt idx="1663">
                  <c:v>-3.1279310339999999</c:v>
                </c:pt>
                <c:pt idx="1664">
                  <c:v>-3.1348275860000001</c:v>
                </c:pt>
                <c:pt idx="1665">
                  <c:v>-3.1403448279999999</c:v>
                </c:pt>
                <c:pt idx="1666">
                  <c:v>-3.1475</c:v>
                </c:pt>
                <c:pt idx="1667">
                  <c:v>-3.1575000000000002</c:v>
                </c:pt>
                <c:pt idx="1668">
                  <c:v>-3.168571429</c:v>
                </c:pt>
                <c:pt idx="1669">
                  <c:v>-3.1785714289999998</c:v>
                </c:pt>
                <c:pt idx="1670">
                  <c:v>-3.191071429</c:v>
                </c:pt>
                <c:pt idx="1671">
                  <c:v>-3.1939285709999998</c:v>
                </c:pt>
                <c:pt idx="1672">
                  <c:v>-3.206428571</c:v>
                </c:pt>
                <c:pt idx="1673">
                  <c:v>-3.2118518520000001</c:v>
                </c:pt>
                <c:pt idx="1674">
                  <c:v>-3.2159259260000002</c:v>
                </c:pt>
                <c:pt idx="1675">
                  <c:v>-3.2114814809999999</c:v>
                </c:pt>
                <c:pt idx="1676">
                  <c:v>-3.2011111109999999</c:v>
                </c:pt>
                <c:pt idx="1677">
                  <c:v>-3.17962963</c:v>
                </c:pt>
                <c:pt idx="1678">
                  <c:v>-3.1607407410000001</c:v>
                </c:pt>
                <c:pt idx="1679">
                  <c:v>-3.158148148</c:v>
                </c:pt>
                <c:pt idx="1680">
                  <c:v>-3.1522222219999998</c:v>
                </c:pt>
                <c:pt idx="1681">
                  <c:v>-3.1562962959999998</c:v>
                </c:pt>
                <c:pt idx="1682">
                  <c:v>-3.1551851850000001</c:v>
                </c:pt>
                <c:pt idx="1683">
                  <c:v>-3.163703704</c:v>
                </c:pt>
                <c:pt idx="1684">
                  <c:v>-3.1681481480000002</c:v>
                </c:pt>
                <c:pt idx="1685">
                  <c:v>-3.1492592589999999</c:v>
                </c:pt>
                <c:pt idx="1686">
                  <c:v>-3.1451851849999999</c:v>
                </c:pt>
                <c:pt idx="1687">
                  <c:v>-3.1307407409999999</c:v>
                </c:pt>
                <c:pt idx="1688">
                  <c:v>-3.1059259259999998</c:v>
                </c:pt>
                <c:pt idx="1689">
                  <c:v>-3.0840740740000001</c:v>
                </c:pt>
                <c:pt idx="1690">
                  <c:v>-3.0681481480000001</c:v>
                </c:pt>
                <c:pt idx="1691">
                  <c:v>-3.056666667</c:v>
                </c:pt>
                <c:pt idx="1692">
                  <c:v>-3.0362962960000002</c:v>
                </c:pt>
                <c:pt idx="1693">
                  <c:v>-3.0188888889999999</c:v>
                </c:pt>
                <c:pt idx="1694">
                  <c:v>-3</c:v>
                </c:pt>
                <c:pt idx="1695">
                  <c:v>-2.9867857139999998</c:v>
                </c:pt>
                <c:pt idx="1696">
                  <c:v>-2.9628571429999999</c:v>
                </c:pt>
                <c:pt idx="1697">
                  <c:v>-2.937857143</c:v>
                </c:pt>
                <c:pt idx="1698">
                  <c:v>-2.9264285710000002</c:v>
                </c:pt>
                <c:pt idx="1699">
                  <c:v>-2.9207142859999999</c:v>
                </c:pt>
                <c:pt idx="1700">
                  <c:v>-2.9235714289999999</c:v>
                </c:pt>
                <c:pt idx="1701">
                  <c:v>-2.9053571429999998</c:v>
                </c:pt>
                <c:pt idx="1702">
                  <c:v>-2.9037931029999999</c:v>
                </c:pt>
                <c:pt idx="1703">
                  <c:v>-2.8931034480000002</c:v>
                </c:pt>
                <c:pt idx="1704">
                  <c:v>-2.897241379</c:v>
                </c:pt>
                <c:pt idx="1705">
                  <c:v>-2.9013793099999998</c:v>
                </c:pt>
                <c:pt idx="1706">
                  <c:v>-2.9051724139999999</c:v>
                </c:pt>
                <c:pt idx="1707">
                  <c:v>-2.9079310340000002</c:v>
                </c:pt>
                <c:pt idx="1708">
                  <c:v>-2.8968965519999998</c:v>
                </c:pt>
                <c:pt idx="1709">
                  <c:v>-2.8955172409999999</c:v>
                </c:pt>
                <c:pt idx="1710">
                  <c:v>-2.892758621</c:v>
                </c:pt>
                <c:pt idx="1711">
                  <c:v>-2.8937931030000001</c:v>
                </c:pt>
                <c:pt idx="1712">
                  <c:v>-2.8872413790000002</c:v>
                </c:pt>
                <c:pt idx="1713">
                  <c:v>-2.8858620689999999</c:v>
                </c:pt>
                <c:pt idx="1714">
                  <c:v>-2.8951724140000001</c:v>
                </c:pt>
                <c:pt idx="1715">
                  <c:v>-2.903103448</c:v>
                </c:pt>
                <c:pt idx="1716">
                  <c:v>-2.9165517240000001</c:v>
                </c:pt>
                <c:pt idx="1717">
                  <c:v>-2.9382758619999998</c:v>
                </c:pt>
                <c:pt idx="1718">
                  <c:v>-2.9572413790000001</c:v>
                </c:pt>
                <c:pt idx="1719">
                  <c:v>-2.974827586</c:v>
                </c:pt>
                <c:pt idx="1720">
                  <c:v>-2.9868965520000001</c:v>
                </c:pt>
                <c:pt idx="1721">
                  <c:v>-3.0003448279999998</c:v>
                </c:pt>
                <c:pt idx="1722">
                  <c:v>-3.0151724139999998</c:v>
                </c:pt>
                <c:pt idx="1723">
                  <c:v>-3.0341379310000001</c:v>
                </c:pt>
                <c:pt idx="1724">
                  <c:v>-3.0544827589999999</c:v>
                </c:pt>
                <c:pt idx="1725">
                  <c:v>-3.0762068970000001</c:v>
                </c:pt>
                <c:pt idx="1726">
                  <c:v>-3.092413793</c:v>
                </c:pt>
                <c:pt idx="1727">
                  <c:v>-3.0965517239999998</c:v>
                </c:pt>
                <c:pt idx="1728">
                  <c:v>-3.0937931029999999</c:v>
                </c:pt>
                <c:pt idx="1729">
                  <c:v>-3.0910344830000001</c:v>
                </c:pt>
                <c:pt idx="1730">
                  <c:v>-3.0965517239999998</c:v>
                </c:pt>
                <c:pt idx="1731">
                  <c:v>-3.0965517239999998</c:v>
                </c:pt>
                <c:pt idx="1732">
                  <c:v>-3.0910344830000001</c:v>
                </c:pt>
                <c:pt idx="1733">
                  <c:v>-3.0855172409999998</c:v>
                </c:pt>
                <c:pt idx="1734">
                  <c:v>-3.0786206900000002</c:v>
                </c:pt>
                <c:pt idx="1735">
                  <c:v>-3.0841379309999999</c:v>
                </c:pt>
                <c:pt idx="1736">
                  <c:v>-3.0789655169999999</c:v>
                </c:pt>
                <c:pt idx="1737">
                  <c:v>-3.1048275859999999</c:v>
                </c:pt>
                <c:pt idx="1738">
                  <c:v>-3.102068966</c:v>
                </c:pt>
                <c:pt idx="1739">
                  <c:v>-3.085862069</c:v>
                </c:pt>
                <c:pt idx="1740">
                  <c:v>-3.0886206899999999</c:v>
                </c:pt>
                <c:pt idx="1741">
                  <c:v>-3.0817241379999998</c:v>
                </c:pt>
                <c:pt idx="1742">
                  <c:v>-3.0803448279999999</c:v>
                </c:pt>
                <c:pt idx="1743">
                  <c:v>-3.087241379</c:v>
                </c:pt>
                <c:pt idx="1744">
                  <c:v>-3.0844827590000001</c:v>
                </c:pt>
                <c:pt idx="1745">
                  <c:v>-3.1048275859999999</c:v>
                </c:pt>
                <c:pt idx="1746">
                  <c:v>-3.1062068969999999</c:v>
                </c:pt>
                <c:pt idx="1747">
                  <c:v>-3.1131034479999999</c:v>
                </c:pt>
                <c:pt idx="1748">
                  <c:v>-3.116896552</c:v>
                </c:pt>
                <c:pt idx="1749">
                  <c:v>-3.1113793099999998</c:v>
                </c:pt>
                <c:pt idx="1750">
                  <c:v>-3.1206896550000001</c:v>
                </c:pt>
                <c:pt idx="1751">
                  <c:v>-3.1220689660000001</c:v>
                </c:pt>
                <c:pt idx="1752">
                  <c:v>-3.1206896550000001</c:v>
                </c:pt>
                <c:pt idx="1753">
                  <c:v>-3.12862069</c:v>
                </c:pt>
                <c:pt idx="1754">
                  <c:v>-3.13</c:v>
                </c:pt>
                <c:pt idx="1755">
                  <c:v>-3.1379310340000002</c:v>
                </c:pt>
                <c:pt idx="1756">
                  <c:v>-3.1420689660000001</c:v>
                </c:pt>
                <c:pt idx="1757">
                  <c:v>-3.1507142859999999</c:v>
                </c:pt>
                <c:pt idx="1758">
                  <c:v>-3.1549999999999998</c:v>
                </c:pt>
                <c:pt idx="1759">
                  <c:v>-3.1549999999999998</c:v>
                </c:pt>
                <c:pt idx="1760">
                  <c:v>-3.1564285710000002</c:v>
                </c:pt>
                <c:pt idx="1761">
                  <c:v>-3.1692857139999999</c:v>
                </c:pt>
                <c:pt idx="1762">
                  <c:v>-3.1764285710000002</c:v>
                </c:pt>
                <c:pt idx="1763">
                  <c:v>-3.187857143</c:v>
                </c:pt>
                <c:pt idx="1764">
                  <c:v>-3.2003571430000002</c:v>
                </c:pt>
                <c:pt idx="1765">
                  <c:v>-3.21</c:v>
                </c:pt>
                <c:pt idx="1766">
                  <c:v>-3.1946428569999998</c:v>
                </c:pt>
                <c:pt idx="1767">
                  <c:v>-3.2032142860000001</c:v>
                </c:pt>
                <c:pt idx="1768">
                  <c:v>-3.2174999999999998</c:v>
                </c:pt>
                <c:pt idx="1769">
                  <c:v>-3.2121428569999999</c:v>
                </c:pt>
                <c:pt idx="1770">
                  <c:v>-3.2207407410000002</c:v>
                </c:pt>
                <c:pt idx="1771">
                  <c:v>-3.2237037040000001</c:v>
                </c:pt>
                <c:pt idx="1772">
                  <c:v>-3.2162962959999999</c:v>
                </c:pt>
                <c:pt idx="1773">
                  <c:v>-3.2284615379999999</c:v>
                </c:pt>
                <c:pt idx="1774">
                  <c:v>-3.2161538460000001</c:v>
                </c:pt>
                <c:pt idx="1775">
                  <c:v>-3.2250000000000001</c:v>
                </c:pt>
                <c:pt idx="1776">
                  <c:v>-3.2261538459999999</c:v>
                </c:pt>
                <c:pt idx="1777">
                  <c:v>-3.2261538459999999</c:v>
                </c:pt>
                <c:pt idx="1778">
                  <c:v>-3.2261538459999999</c:v>
                </c:pt>
                <c:pt idx="1779">
                  <c:v>-3.2157692309999999</c:v>
                </c:pt>
                <c:pt idx="1780">
                  <c:v>-3.2173076919999999</c:v>
                </c:pt>
                <c:pt idx="1781">
                  <c:v>-3.221923077</c:v>
                </c:pt>
                <c:pt idx="1782">
                  <c:v>-3.223461538</c:v>
                </c:pt>
                <c:pt idx="1783">
                  <c:v>-3.2265384620000002</c:v>
                </c:pt>
                <c:pt idx="1784">
                  <c:v>-3.2207692309999998</c:v>
                </c:pt>
                <c:pt idx="1785">
                  <c:v>-3.213076923</c:v>
                </c:pt>
                <c:pt idx="1786">
                  <c:v>-3.2059259259999999</c:v>
                </c:pt>
                <c:pt idx="1787">
                  <c:v>-3.2088888889999998</c:v>
                </c:pt>
                <c:pt idx="1788">
                  <c:v>-3.2088888889999998</c:v>
                </c:pt>
                <c:pt idx="1789">
                  <c:v>-3.2192592590000002</c:v>
                </c:pt>
                <c:pt idx="1790">
                  <c:v>-3.2088888889999998</c:v>
                </c:pt>
                <c:pt idx="1791">
                  <c:v>-3.2029629630000001</c:v>
                </c:pt>
                <c:pt idx="1792">
                  <c:v>-3.194074074</c:v>
                </c:pt>
                <c:pt idx="1793">
                  <c:v>-3.1825925929999999</c:v>
                </c:pt>
                <c:pt idx="1794">
                  <c:v>-3.19</c:v>
                </c:pt>
                <c:pt idx="1795">
                  <c:v>-3.1914814809999998</c:v>
                </c:pt>
                <c:pt idx="1796">
                  <c:v>-3.19</c:v>
                </c:pt>
                <c:pt idx="1797">
                  <c:v>-3.1840740740000002</c:v>
                </c:pt>
                <c:pt idx="1798">
                  <c:v>-3.1766666670000001</c:v>
                </c:pt>
                <c:pt idx="1799">
                  <c:v>-3.1782142860000002</c:v>
                </c:pt>
                <c:pt idx="1800">
                  <c:v>-3.1796428570000002</c:v>
                </c:pt>
                <c:pt idx="1801">
                  <c:v>-3.1825000000000001</c:v>
                </c:pt>
                <c:pt idx="1802">
                  <c:v>-3.1810344829999999</c:v>
                </c:pt>
                <c:pt idx="1803">
                  <c:v>-3.1675862069999998</c:v>
                </c:pt>
                <c:pt idx="1804">
                  <c:v>-3.1541379310000002</c:v>
                </c:pt>
                <c:pt idx="1805">
                  <c:v>-3.1448275859999999</c:v>
                </c:pt>
                <c:pt idx="1806">
                  <c:v>-3.1368965520000001</c:v>
                </c:pt>
                <c:pt idx="1807">
                  <c:v>-3.1437931030000001</c:v>
                </c:pt>
                <c:pt idx="1808">
                  <c:v>-3.149310345</c:v>
                </c:pt>
                <c:pt idx="1809">
                  <c:v>-3.1558620689999999</c:v>
                </c:pt>
                <c:pt idx="1810">
                  <c:v>-3.1568965520000001</c:v>
                </c:pt>
                <c:pt idx="1811">
                  <c:v>-3.1513793099999998</c:v>
                </c:pt>
                <c:pt idx="1812">
                  <c:v>-3.15</c:v>
                </c:pt>
                <c:pt idx="1813">
                  <c:v>-3.1458620690000001</c:v>
                </c:pt>
                <c:pt idx="1814">
                  <c:v>-3.147241379</c:v>
                </c:pt>
                <c:pt idx="1815">
                  <c:v>-3.15</c:v>
                </c:pt>
                <c:pt idx="1816">
                  <c:v>-3.1444827590000002</c:v>
                </c:pt>
                <c:pt idx="1817">
                  <c:v>-3.1444827590000002</c:v>
                </c:pt>
                <c:pt idx="1818">
                  <c:v>-3.1431034480000002</c:v>
                </c:pt>
                <c:pt idx="1819">
                  <c:v>-3.1527586209999998</c:v>
                </c:pt>
                <c:pt idx="1820">
                  <c:v>-3.1568965520000001</c:v>
                </c:pt>
                <c:pt idx="1821">
                  <c:v>-3.1651724140000002</c:v>
                </c:pt>
                <c:pt idx="1822">
                  <c:v>-3.1706896549999999</c:v>
                </c:pt>
                <c:pt idx="1823">
                  <c:v>-3.1706896549999999</c:v>
                </c:pt>
                <c:pt idx="1824">
                  <c:v>-3.167931034</c:v>
                </c:pt>
                <c:pt idx="1825">
                  <c:v>-3.1720689659999999</c:v>
                </c:pt>
                <c:pt idx="1826">
                  <c:v>-3.1748275860000001</c:v>
                </c:pt>
                <c:pt idx="1827">
                  <c:v>-3.1762068970000001</c:v>
                </c:pt>
                <c:pt idx="1828">
                  <c:v>-3.1720689659999999</c:v>
                </c:pt>
                <c:pt idx="1829">
                  <c:v>-3.1637931030000002</c:v>
                </c:pt>
                <c:pt idx="1830">
                  <c:v>-3.1637931030000002</c:v>
                </c:pt>
                <c:pt idx="1831">
                  <c:v>-3.1610344829999999</c:v>
                </c:pt>
                <c:pt idx="1832">
                  <c:v>-3.167931034</c:v>
                </c:pt>
                <c:pt idx="1833">
                  <c:v>-3.1762068970000001</c:v>
                </c:pt>
                <c:pt idx="1834">
                  <c:v>-3.1844827590000002</c:v>
                </c:pt>
                <c:pt idx="1835">
                  <c:v>-3.1913793099999999</c:v>
                </c:pt>
                <c:pt idx="1836">
                  <c:v>-3.1927586209999999</c:v>
                </c:pt>
                <c:pt idx="1837">
                  <c:v>-3.1831034479999998</c:v>
                </c:pt>
                <c:pt idx="1838">
                  <c:v>-3.1737931029999999</c:v>
                </c:pt>
                <c:pt idx="1839">
                  <c:v>-3.167241379</c:v>
                </c:pt>
                <c:pt idx="1840">
                  <c:v>-3.1614285710000001</c:v>
                </c:pt>
                <c:pt idx="1841">
                  <c:v>-3.164285714</c:v>
                </c:pt>
                <c:pt idx="1842">
                  <c:v>-3.1714285709999999</c:v>
                </c:pt>
                <c:pt idx="1843">
                  <c:v>-3.1771428570000002</c:v>
                </c:pt>
                <c:pt idx="1844">
                  <c:v>-3.1771428570000002</c:v>
                </c:pt>
                <c:pt idx="1845">
                  <c:v>-3.1828571430000001</c:v>
                </c:pt>
                <c:pt idx="1846">
                  <c:v>-3.184285714</c:v>
                </c:pt>
                <c:pt idx="1847">
                  <c:v>-3.1857142860000001</c:v>
                </c:pt>
                <c:pt idx="1848">
                  <c:v>-3.1828571430000001</c:v>
                </c:pt>
                <c:pt idx="1849">
                  <c:v>-3.184285714</c:v>
                </c:pt>
                <c:pt idx="1850">
                  <c:v>-3.1828571430000001</c:v>
                </c:pt>
                <c:pt idx="1851">
                  <c:v>-3.1757142859999998</c:v>
                </c:pt>
                <c:pt idx="1852">
                  <c:v>-3.168571429</c:v>
                </c:pt>
                <c:pt idx="1853">
                  <c:v>-3.1714285709999999</c:v>
                </c:pt>
                <c:pt idx="1854">
                  <c:v>-3.1728571429999999</c:v>
                </c:pt>
                <c:pt idx="1855">
                  <c:v>-3.1742857139999998</c:v>
                </c:pt>
                <c:pt idx="1856">
                  <c:v>-3.1785714289999998</c:v>
                </c:pt>
                <c:pt idx="1857">
                  <c:v>-3.1785714289999998</c:v>
                </c:pt>
                <c:pt idx="1858">
                  <c:v>-3.1857142860000001</c:v>
                </c:pt>
                <c:pt idx="1859">
                  <c:v>-3.187142857</c:v>
                </c:pt>
                <c:pt idx="1860">
                  <c:v>-3.1914285709999999</c:v>
                </c:pt>
                <c:pt idx="1861">
                  <c:v>-3.188571429</c:v>
                </c:pt>
                <c:pt idx="1862">
                  <c:v>-3.184285714</c:v>
                </c:pt>
                <c:pt idx="1863">
                  <c:v>-3.1828571430000001</c:v>
                </c:pt>
                <c:pt idx="1864">
                  <c:v>-3.1785714289999998</c:v>
                </c:pt>
                <c:pt idx="1865">
                  <c:v>-3.1771428570000002</c:v>
                </c:pt>
                <c:pt idx="1866">
                  <c:v>-3.1857142860000001</c:v>
                </c:pt>
                <c:pt idx="1867">
                  <c:v>-3.187142857</c:v>
                </c:pt>
                <c:pt idx="1868">
                  <c:v>-3.188571429</c:v>
                </c:pt>
                <c:pt idx="1869">
                  <c:v>-3.1882758619999998</c:v>
                </c:pt>
                <c:pt idx="1870">
                  <c:v>-3.1868965519999999</c:v>
                </c:pt>
                <c:pt idx="1871">
                  <c:v>-3.1855172409999999</c:v>
                </c:pt>
                <c:pt idx="1872">
                  <c:v>-3.1857142860000001</c:v>
                </c:pt>
                <c:pt idx="1873">
                  <c:v>-3.187142857</c:v>
                </c:pt>
                <c:pt idx="1874">
                  <c:v>-3.1814285710000001</c:v>
                </c:pt>
                <c:pt idx="1875">
                  <c:v>-3.1771428570000002</c:v>
                </c:pt>
                <c:pt idx="1876">
                  <c:v>-3.18</c:v>
                </c:pt>
                <c:pt idx="1877">
                  <c:v>-3.1828571430000001</c:v>
                </c:pt>
                <c:pt idx="1878">
                  <c:v>-3.1857142860000001</c:v>
                </c:pt>
                <c:pt idx="1879">
                  <c:v>-3.188571429</c:v>
                </c:pt>
                <c:pt idx="1880">
                  <c:v>-3.19</c:v>
                </c:pt>
                <c:pt idx="1881">
                  <c:v>-3.1942857139999998</c:v>
                </c:pt>
                <c:pt idx="1882">
                  <c:v>-3.1967857139999998</c:v>
                </c:pt>
                <c:pt idx="1883">
                  <c:v>-3.1939285709999998</c:v>
                </c:pt>
                <c:pt idx="1884">
                  <c:v>-3.1953571429999998</c:v>
                </c:pt>
                <c:pt idx="1885">
                  <c:v>-3.1939285709999998</c:v>
                </c:pt>
                <c:pt idx="1886">
                  <c:v>-3.1853571430000001</c:v>
                </c:pt>
                <c:pt idx="1887">
                  <c:v>-3.1796428570000002</c:v>
                </c:pt>
                <c:pt idx="1888">
                  <c:v>-3.1724999999999999</c:v>
                </c:pt>
                <c:pt idx="1889">
                  <c:v>-3.168214286</c:v>
                </c:pt>
                <c:pt idx="1890">
                  <c:v>-3.1739285709999998</c:v>
                </c:pt>
                <c:pt idx="1891">
                  <c:v>-3.1782142860000002</c:v>
                </c:pt>
                <c:pt idx="1892">
                  <c:v>-3.1767857140000002</c:v>
                </c:pt>
                <c:pt idx="1893">
                  <c:v>-3.1724999999999999</c:v>
                </c:pt>
                <c:pt idx="1894">
                  <c:v>-3.1710714289999999</c:v>
                </c:pt>
                <c:pt idx="1895">
                  <c:v>-3.168214286</c:v>
                </c:pt>
                <c:pt idx="1896">
                  <c:v>-3.1710714289999999</c:v>
                </c:pt>
                <c:pt idx="1897">
                  <c:v>-3.1739285709999998</c:v>
                </c:pt>
                <c:pt idx="1898">
                  <c:v>-3.1739285709999998</c:v>
                </c:pt>
                <c:pt idx="1899">
                  <c:v>-3.168214286</c:v>
                </c:pt>
                <c:pt idx="1900">
                  <c:v>-3.1582142860000002</c:v>
                </c:pt>
                <c:pt idx="1901">
                  <c:v>-3.1548275860000001</c:v>
                </c:pt>
                <c:pt idx="1902">
                  <c:v>-3.1562068970000001</c:v>
                </c:pt>
                <c:pt idx="1903">
                  <c:v>-3.1617241379999999</c:v>
                </c:pt>
                <c:pt idx="1904">
                  <c:v>-3.16862069</c:v>
                </c:pt>
                <c:pt idx="1905">
                  <c:v>-3.167241379</c:v>
                </c:pt>
                <c:pt idx="1906">
                  <c:v>-3.1617241379999999</c:v>
                </c:pt>
                <c:pt idx="1907">
                  <c:v>-3.157586207</c:v>
                </c:pt>
                <c:pt idx="1908">
                  <c:v>-3.16</c:v>
                </c:pt>
                <c:pt idx="1909">
                  <c:v>-3.169310345</c:v>
                </c:pt>
                <c:pt idx="1910">
                  <c:v>-3.167931034</c:v>
                </c:pt>
                <c:pt idx="1911">
                  <c:v>-3.1613793100000001</c:v>
                </c:pt>
                <c:pt idx="1912">
                  <c:v>-3.154482759</c:v>
                </c:pt>
                <c:pt idx="1913">
                  <c:v>-3.1517241380000001</c:v>
                </c:pt>
                <c:pt idx="1914">
                  <c:v>-3.1489655170000002</c:v>
                </c:pt>
                <c:pt idx="1915">
                  <c:v>-3.162758621</c:v>
                </c:pt>
                <c:pt idx="1916">
                  <c:v>-3.1696551720000001</c:v>
                </c:pt>
                <c:pt idx="1917">
                  <c:v>-3.1806896550000001</c:v>
                </c:pt>
                <c:pt idx="1918">
                  <c:v>-3.1889655170000002</c:v>
                </c:pt>
                <c:pt idx="1919">
                  <c:v>-3.183448276</c:v>
                </c:pt>
                <c:pt idx="1920">
                  <c:v>-3.1751724139999999</c:v>
                </c:pt>
                <c:pt idx="1921">
                  <c:v>-3.1696551720000001</c:v>
                </c:pt>
                <c:pt idx="1922">
                  <c:v>-3.172413793</c:v>
                </c:pt>
                <c:pt idx="1923">
                  <c:v>-3.1696551720000001</c:v>
                </c:pt>
                <c:pt idx="1924">
                  <c:v>-3.1668965519999999</c:v>
                </c:pt>
                <c:pt idx="1925">
                  <c:v>-3.1668965519999999</c:v>
                </c:pt>
                <c:pt idx="1926">
                  <c:v>-3.16</c:v>
                </c:pt>
                <c:pt idx="1927">
                  <c:v>-3.1572413789999998</c:v>
                </c:pt>
                <c:pt idx="1928">
                  <c:v>-3.1517241380000001</c:v>
                </c:pt>
                <c:pt idx="1929">
                  <c:v>-3.162758621</c:v>
                </c:pt>
                <c:pt idx="1930">
                  <c:v>-3.1696551720000001</c:v>
                </c:pt>
                <c:pt idx="1931">
                  <c:v>-3.1748275860000001</c:v>
                </c:pt>
                <c:pt idx="1932">
                  <c:v>-3.1786206899999998</c:v>
                </c:pt>
                <c:pt idx="1933">
                  <c:v>-3.1717241380000001</c:v>
                </c:pt>
                <c:pt idx="1934">
                  <c:v>-3.173103448</c:v>
                </c:pt>
                <c:pt idx="1935">
                  <c:v>-3.18</c:v>
                </c:pt>
                <c:pt idx="1936">
                  <c:v>-3.1851724140000002</c:v>
                </c:pt>
                <c:pt idx="1937">
                  <c:v>-3.1786206899999998</c:v>
                </c:pt>
                <c:pt idx="1938">
                  <c:v>-3.169310345</c:v>
                </c:pt>
                <c:pt idx="1939">
                  <c:v>-3.1665517240000001</c:v>
                </c:pt>
                <c:pt idx="1940">
                  <c:v>-3.1624137929999998</c:v>
                </c:pt>
                <c:pt idx="1941">
                  <c:v>-3.167931034</c:v>
                </c:pt>
                <c:pt idx="1942">
                  <c:v>-3.173103448</c:v>
                </c:pt>
                <c:pt idx="1943">
                  <c:v>-3.18</c:v>
                </c:pt>
                <c:pt idx="1944">
                  <c:v>-3.18</c:v>
                </c:pt>
                <c:pt idx="1945">
                  <c:v>-3.18</c:v>
                </c:pt>
                <c:pt idx="1946">
                  <c:v>-3.1824137929999998</c:v>
                </c:pt>
                <c:pt idx="1947">
                  <c:v>-3.1824137929999998</c:v>
                </c:pt>
                <c:pt idx="1948">
                  <c:v>-3.1865517240000001</c:v>
                </c:pt>
                <c:pt idx="1949">
                  <c:v>-3.1972413789999998</c:v>
                </c:pt>
                <c:pt idx="1950">
                  <c:v>-3.1958620689999999</c:v>
                </c:pt>
                <c:pt idx="1951">
                  <c:v>-3.1917241380000001</c:v>
                </c:pt>
                <c:pt idx="1952">
                  <c:v>-3.1889655170000002</c:v>
                </c:pt>
                <c:pt idx="1953">
                  <c:v>-3.1921428569999999</c:v>
                </c:pt>
                <c:pt idx="1954">
                  <c:v>-3.1921428569999999</c:v>
                </c:pt>
                <c:pt idx="1955">
                  <c:v>-3.2007142860000002</c:v>
                </c:pt>
                <c:pt idx="1956">
                  <c:v>-3.208928571</c:v>
                </c:pt>
                <c:pt idx="1957">
                  <c:v>-3.2132142859999999</c:v>
                </c:pt>
                <c:pt idx="1958">
                  <c:v>-3.2132142859999999</c:v>
                </c:pt>
                <c:pt idx="1959">
                  <c:v>-3.210357143</c:v>
                </c:pt>
                <c:pt idx="1960">
                  <c:v>-3.209285714</c:v>
                </c:pt>
                <c:pt idx="1961">
                  <c:v>-3.2010714290000002</c:v>
                </c:pt>
                <c:pt idx="1962">
                  <c:v>-3.208214286</c:v>
                </c:pt>
                <c:pt idx="1963">
                  <c:v>-3.209642857</c:v>
                </c:pt>
                <c:pt idx="1964">
                  <c:v>-3.2039285710000001</c:v>
                </c:pt>
                <c:pt idx="1965">
                  <c:v>-3.2014285710000001</c:v>
                </c:pt>
                <c:pt idx="1966">
                  <c:v>-3.2</c:v>
                </c:pt>
                <c:pt idx="1967">
                  <c:v>-3.2057142860000001</c:v>
                </c:pt>
                <c:pt idx="1968">
                  <c:v>-3.2142857139999998</c:v>
                </c:pt>
                <c:pt idx="1969">
                  <c:v>-3.22</c:v>
                </c:pt>
                <c:pt idx="1970">
                  <c:v>-3.2214285710000001</c:v>
                </c:pt>
                <c:pt idx="1971">
                  <c:v>-3.2146428569999999</c:v>
                </c:pt>
                <c:pt idx="1972">
                  <c:v>-3.2117857139999999</c:v>
                </c:pt>
                <c:pt idx="1973">
                  <c:v>-3.2075</c:v>
                </c:pt>
                <c:pt idx="1974">
                  <c:v>-3.2075</c:v>
                </c:pt>
                <c:pt idx="1975">
                  <c:v>-3.210357143</c:v>
                </c:pt>
                <c:pt idx="1976">
                  <c:v>-3.2017857140000001</c:v>
                </c:pt>
                <c:pt idx="1977">
                  <c:v>-3.2046428570000001</c:v>
                </c:pt>
                <c:pt idx="1978">
                  <c:v>-3.1935714289999999</c:v>
                </c:pt>
                <c:pt idx="1979">
                  <c:v>-3.1949999999999998</c:v>
                </c:pt>
                <c:pt idx="1980">
                  <c:v>-3.1921428569999999</c:v>
                </c:pt>
                <c:pt idx="1981">
                  <c:v>-3.1992857140000002</c:v>
                </c:pt>
                <c:pt idx="1982">
                  <c:v>-3.2051724140000002</c:v>
                </c:pt>
                <c:pt idx="1983">
                  <c:v>-3.207931034</c:v>
                </c:pt>
                <c:pt idx="1984">
                  <c:v>-3.2117241380000001</c:v>
                </c:pt>
                <c:pt idx="1985">
                  <c:v>-3.2065517240000001</c:v>
                </c:pt>
                <c:pt idx="1986">
                  <c:v>-3.2120689659999999</c:v>
                </c:pt>
                <c:pt idx="1987">
                  <c:v>-3.209310345</c:v>
                </c:pt>
                <c:pt idx="1988">
                  <c:v>-3.2134482759999998</c:v>
                </c:pt>
                <c:pt idx="1989">
                  <c:v>-3.2120689659999999</c:v>
                </c:pt>
                <c:pt idx="1990">
                  <c:v>-3.2037931030000002</c:v>
                </c:pt>
                <c:pt idx="1991">
                  <c:v>-3.2024137929999998</c:v>
                </c:pt>
                <c:pt idx="1992">
                  <c:v>-3.1941379310000002</c:v>
                </c:pt>
                <c:pt idx="1993">
                  <c:v>-3.18862069</c:v>
                </c:pt>
                <c:pt idx="1994">
                  <c:v>-3.1844827590000002</c:v>
                </c:pt>
                <c:pt idx="1995">
                  <c:v>-3.1775862070000001</c:v>
                </c:pt>
                <c:pt idx="1996">
                  <c:v>-3.1665517240000001</c:v>
                </c:pt>
                <c:pt idx="1997">
                  <c:v>-3.1489655170000002</c:v>
                </c:pt>
                <c:pt idx="1998">
                  <c:v>-3.1379310340000002</c:v>
                </c:pt>
                <c:pt idx="1999">
                  <c:v>-3.1310344830000001</c:v>
                </c:pt>
                <c:pt idx="2000">
                  <c:v>-3.1268965519999998</c:v>
                </c:pt>
                <c:pt idx="2001">
                  <c:v>-3.1268965519999998</c:v>
                </c:pt>
                <c:pt idx="2002">
                  <c:v>-3.1186206900000002</c:v>
                </c:pt>
                <c:pt idx="2003">
                  <c:v>-3.1089655170000001</c:v>
                </c:pt>
                <c:pt idx="2004">
                  <c:v>-3.0941379310000001</c:v>
                </c:pt>
                <c:pt idx="2005">
                  <c:v>-3.096896552</c:v>
                </c:pt>
                <c:pt idx="2006">
                  <c:v>-3.0941379310000001</c:v>
                </c:pt>
                <c:pt idx="2007">
                  <c:v>-3.0982758619999999</c:v>
                </c:pt>
                <c:pt idx="2008">
                  <c:v>-3.1037931030000001</c:v>
                </c:pt>
                <c:pt idx="2009">
                  <c:v>-3.1120689659999998</c:v>
                </c:pt>
                <c:pt idx="2010">
                  <c:v>-3.106551724</c:v>
                </c:pt>
                <c:pt idx="2011">
                  <c:v>-3.0986206900000002</c:v>
                </c:pt>
                <c:pt idx="2012">
                  <c:v>-3.0931034479999999</c:v>
                </c:pt>
                <c:pt idx="2013">
                  <c:v>-3.071724138</c:v>
                </c:pt>
                <c:pt idx="2014">
                  <c:v>-3.0527586210000002</c:v>
                </c:pt>
                <c:pt idx="2015">
                  <c:v>-3.0255172410000002</c:v>
                </c:pt>
                <c:pt idx="2016">
                  <c:v>-2.9968965519999999</c:v>
                </c:pt>
                <c:pt idx="2017">
                  <c:v>-2.9860714289999999</c:v>
                </c:pt>
                <c:pt idx="2018">
                  <c:v>-2.9521428570000001</c:v>
                </c:pt>
                <c:pt idx="2019">
                  <c:v>-2.9310714290000002</c:v>
                </c:pt>
                <c:pt idx="2020">
                  <c:v>-2.9014285709999998</c:v>
                </c:pt>
                <c:pt idx="2021">
                  <c:v>-2.8875000000000002</c:v>
                </c:pt>
                <c:pt idx="2022">
                  <c:v>-2.877857143</c:v>
                </c:pt>
                <c:pt idx="2023">
                  <c:v>-2.872142857</c:v>
                </c:pt>
                <c:pt idx="2024">
                  <c:v>-2.8764285709999999</c:v>
                </c:pt>
                <c:pt idx="2025">
                  <c:v>-2.8864285710000002</c:v>
                </c:pt>
                <c:pt idx="2026">
                  <c:v>-2.9032142859999999</c:v>
                </c:pt>
                <c:pt idx="2027">
                  <c:v>-2.9117857140000001</c:v>
                </c:pt>
                <c:pt idx="2028">
                  <c:v>-2.916071429</c:v>
                </c:pt>
                <c:pt idx="2029">
                  <c:v>-2.9175</c:v>
                </c:pt>
                <c:pt idx="2030">
                  <c:v>-2.9103571430000001</c:v>
                </c:pt>
                <c:pt idx="2031">
                  <c:v>-2.9189285709999999</c:v>
                </c:pt>
                <c:pt idx="2032">
                  <c:v>-2.9232142859999999</c:v>
                </c:pt>
                <c:pt idx="2033">
                  <c:v>-2.9275000000000002</c:v>
                </c:pt>
                <c:pt idx="2034">
                  <c:v>-2.9246428569999998</c:v>
                </c:pt>
                <c:pt idx="2035">
                  <c:v>-2.916071429</c:v>
                </c:pt>
                <c:pt idx="2036">
                  <c:v>-2.916071429</c:v>
                </c:pt>
                <c:pt idx="2037">
                  <c:v>-2.916071429</c:v>
                </c:pt>
                <c:pt idx="2038">
                  <c:v>-2.9175</c:v>
                </c:pt>
                <c:pt idx="2039">
                  <c:v>-2.9275000000000002</c:v>
                </c:pt>
                <c:pt idx="2040">
                  <c:v>-2.9196296300000002</c:v>
                </c:pt>
                <c:pt idx="2041">
                  <c:v>-2.9181481480000002</c:v>
                </c:pt>
                <c:pt idx="2042">
                  <c:v>-2.9311111109999999</c:v>
                </c:pt>
                <c:pt idx="2043">
                  <c:v>-2.9514814810000001</c:v>
                </c:pt>
                <c:pt idx="2044">
                  <c:v>-2.9837037039999998</c:v>
                </c:pt>
                <c:pt idx="2045">
                  <c:v>-3.015925926</c:v>
                </c:pt>
                <c:pt idx="2046">
                  <c:v>-3.021785714</c:v>
                </c:pt>
                <c:pt idx="2047">
                  <c:v>-3.0471428569999999</c:v>
                </c:pt>
                <c:pt idx="2048">
                  <c:v>-3.0739285710000002</c:v>
                </c:pt>
                <c:pt idx="2049">
                  <c:v>-3.0992857140000001</c:v>
                </c:pt>
                <c:pt idx="2050">
                  <c:v>-3.1132142859999998</c:v>
                </c:pt>
                <c:pt idx="2051">
                  <c:v>-3.125714286</c:v>
                </c:pt>
                <c:pt idx="2052">
                  <c:v>-3.125714286</c:v>
                </c:pt>
                <c:pt idx="2053">
                  <c:v>-3.125714286</c:v>
                </c:pt>
                <c:pt idx="2054">
                  <c:v>-3.12</c:v>
                </c:pt>
                <c:pt idx="2055">
                  <c:v>-3.1128571429999998</c:v>
                </c:pt>
                <c:pt idx="2056">
                  <c:v>-3.11</c:v>
                </c:pt>
                <c:pt idx="2057">
                  <c:v>-3.1085714289999999</c:v>
                </c:pt>
                <c:pt idx="2058">
                  <c:v>-3.1128571429999998</c:v>
                </c:pt>
                <c:pt idx="2059">
                  <c:v>-3.1185714290000002</c:v>
                </c:pt>
                <c:pt idx="2060">
                  <c:v>-3.12</c:v>
                </c:pt>
                <c:pt idx="2061">
                  <c:v>-3.1228571430000001</c:v>
                </c:pt>
                <c:pt idx="2062">
                  <c:v>-3.1171428570000002</c:v>
                </c:pt>
                <c:pt idx="2063">
                  <c:v>-3.1185714290000002</c:v>
                </c:pt>
                <c:pt idx="2064">
                  <c:v>-3.125714286</c:v>
                </c:pt>
                <c:pt idx="2065">
                  <c:v>-3.1314285709999998</c:v>
                </c:pt>
                <c:pt idx="2066">
                  <c:v>-3.1314285709999998</c:v>
                </c:pt>
                <c:pt idx="2067">
                  <c:v>-3.1328571429999998</c:v>
                </c:pt>
                <c:pt idx="2068">
                  <c:v>-3.125714286</c:v>
                </c:pt>
                <c:pt idx="2069">
                  <c:v>-3.1220689660000001</c:v>
                </c:pt>
                <c:pt idx="2070">
                  <c:v>-3.1220689660000001</c:v>
                </c:pt>
                <c:pt idx="2071">
                  <c:v>-3.123448276</c:v>
                </c:pt>
                <c:pt idx="2072">
                  <c:v>-3.123448276</c:v>
                </c:pt>
                <c:pt idx="2073">
                  <c:v>-3.1244827590000002</c:v>
                </c:pt>
                <c:pt idx="2074">
                  <c:v>-3.1258620690000001</c:v>
                </c:pt>
                <c:pt idx="2075">
                  <c:v>-3.12862069</c:v>
                </c:pt>
                <c:pt idx="2076">
                  <c:v>-3.1327586209999998</c:v>
                </c:pt>
                <c:pt idx="2077">
                  <c:v>-3.1341379310000002</c:v>
                </c:pt>
                <c:pt idx="2078">
                  <c:v>-3.1368965520000001</c:v>
                </c:pt>
                <c:pt idx="2079">
                  <c:v>-3.1396551719999999</c:v>
                </c:pt>
                <c:pt idx="2080">
                  <c:v>-3.146551724</c:v>
                </c:pt>
                <c:pt idx="2081">
                  <c:v>-3.1548275860000001</c:v>
                </c:pt>
                <c:pt idx="2082">
                  <c:v>-3.1589655169999999</c:v>
                </c:pt>
                <c:pt idx="2083">
                  <c:v>-3.1603448279999999</c:v>
                </c:pt>
                <c:pt idx="2084">
                  <c:v>-3.1644827590000002</c:v>
                </c:pt>
                <c:pt idx="2085">
                  <c:v>-3.17</c:v>
                </c:pt>
                <c:pt idx="2086">
                  <c:v>-3.17</c:v>
                </c:pt>
                <c:pt idx="2087">
                  <c:v>-3.17</c:v>
                </c:pt>
                <c:pt idx="2088">
                  <c:v>-3.16862069</c:v>
                </c:pt>
                <c:pt idx="2089">
                  <c:v>-3.16862069</c:v>
                </c:pt>
                <c:pt idx="2090">
                  <c:v>-3.17</c:v>
                </c:pt>
                <c:pt idx="2091">
                  <c:v>-3.1755172410000001</c:v>
                </c:pt>
                <c:pt idx="2092">
                  <c:v>-3.1768965520000001</c:v>
                </c:pt>
                <c:pt idx="2093">
                  <c:v>-3.178275862</c:v>
                </c:pt>
                <c:pt idx="2094">
                  <c:v>-3.1755172410000001</c:v>
                </c:pt>
                <c:pt idx="2095">
                  <c:v>-3.1755172410000001</c:v>
                </c:pt>
                <c:pt idx="2096">
                  <c:v>-3.1713793099999998</c:v>
                </c:pt>
                <c:pt idx="2097">
                  <c:v>-3.1741379310000002</c:v>
                </c:pt>
                <c:pt idx="2098">
                  <c:v>-3.1796551719999999</c:v>
                </c:pt>
                <c:pt idx="2099">
                  <c:v>-3.1837931030000002</c:v>
                </c:pt>
                <c:pt idx="2100">
                  <c:v>-3.1837931030000002</c:v>
                </c:pt>
                <c:pt idx="2101">
                  <c:v>-3.187931034</c:v>
                </c:pt>
                <c:pt idx="2102">
                  <c:v>-3.18</c:v>
                </c:pt>
                <c:pt idx="2103">
                  <c:v>-3.174482759</c:v>
                </c:pt>
                <c:pt idx="2104">
                  <c:v>-3.1717241380000001</c:v>
                </c:pt>
                <c:pt idx="2105">
                  <c:v>-3.173103448</c:v>
                </c:pt>
                <c:pt idx="2106">
                  <c:v>-3.1786206899999998</c:v>
                </c:pt>
                <c:pt idx="2107">
                  <c:v>-3.18</c:v>
                </c:pt>
                <c:pt idx="2108">
                  <c:v>-3.1814285710000001</c:v>
                </c:pt>
                <c:pt idx="2109">
                  <c:v>-3.1771428570000002</c:v>
                </c:pt>
                <c:pt idx="2110">
                  <c:v>-3.1714285709999999</c:v>
                </c:pt>
                <c:pt idx="2111">
                  <c:v>-3.1728571429999999</c:v>
                </c:pt>
                <c:pt idx="2112">
                  <c:v>-3.1785714289999998</c:v>
                </c:pt>
                <c:pt idx="2113">
                  <c:v>-3.1771428570000002</c:v>
                </c:pt>
                <c:pt idx="2114">
                  <c:v>-3.1771428570000002</c:v>
                </c:pt>
                <c:pt idx="2115">
                  <c:v>-3.1742857139999998</c:v>
                </c:pt>
                <c:pt idx="2116">
                  <c:v>-3.1742857139999998</c:v>
                </c:pt>
                <c:pt idx="2117">
                  <c:v>-3.1742857139999998</c:v>
                </c:pt>
                <c:pt idx="2118">
                  <c:v>-3.1728571429999999</c:v>
                </c:pt>
                <c:pt idx="2119">
                  <c:v>-3.1714285709999999</c:v>
                </c:pt>
                <c:pt idx="2120">
                  <c:v>-3.17</c:v>
                </c:pt>
                <c:pt idx="2121">
                  <c:v>-3.17</c:v>
                </c:pt>
                <c:pt idx="2122">
                  <c:v>-3.17</c:v>
                </c:pt>
                <c:pt idx="2123">
                  <c:v>-3.168571429</c:v>
                </c:pt>
                <c:pt idx="2124">
                  <c:v>-3.17</c:v>
                </c:pt>
                <c:pt idx="2125">
                  <c:v>-3.1714285709999999</c:v>
                </c:pt>
                <c:pt idx="2126">
                  <c:v>-3.164285714</c:v>
                </c:pt>
                <c:pt idx="2127">
                  <c:v>-3.164285714</c:v>
                </c:pt>
                <c:pt idx="2128">
                  <c:v>-3.164285714</c:v>
                </c:pt>
                <c:pt idx="2129">
                  <c:v>-3.168571429</c:v>
                </c:pt>
                <c:pt idx="2130">
                  <c:v>-3.167142857</c:v>
                </c:pt>
                <c:pt idx="2131">
                  <c:v>-3.17</c:v>
                </c:pt>
                <c:pt idx="2132">
                  <c:v>-3.17</c:v>
                </c:pt>
                <c:pt idx="2133">
                  <c:v>-3.164285714</c:v>
                </c:pt>
                <c:pt idx="2134">
                  <c:v>-3.167142857</c:v>
                </c:pt>
                <c:pt idx="2135">
                  <c:v>-3.164285714</c:v>
                </c:pt>
                <c:pt idx="2136">
                  <c:v>-3.1614285710000001</c:v>
                </c:pt>
                <c:pt idx="2137">
                  <c:v>-3.1648275859999999</c:v>
                </c:pt>
                <c:pt idx="2138">
                  <c:v>-3.1662068969999999</c:v>
                </c:pt>
                <c:pt idx="2139">
                  <c:v>-3.1689655170000002</c:v>
                </c:pt>
                <c:pt idx="2140">
                  <c:v>-3.1675862069999998</c:v>
                </c:pt>
                <c:pt idx="2141">
                  <c:v>-3.1713793099999998</c:v>
                </c:pt>
                <c:pt idx="2142">
                  <c:v>-3.1727586209999998</c:v>
                </c:pt>
                <c:pt idx="2143">
                  <c:v>-3.1727586209999998</c:v>
                </c:pt>
                <c:pt idx="2144">
                  <c:v>-3.1810344829999999</c:v>
                </c:pt>
                <c:pt idx="2145">
                  <c:v>-3.1810344829999999</c:v>
                </c:pt>
                <c:pt idx="2146">
                  <c:v>-3.1824137929999998</c:v>
                </c:pt>
                <c:pt idx="2147">
                  <c:v>-3.1810344829999999</c:v>
                </c:pt>
                <c:pt idx="2148">
                  <c:v>-3.1796551719999999</c:v>
                </c:pt>
                <c:pt idx="2149">
                  <c:v>-3.1837931030000002</c:v>
                </c:pt>
                <c:pt idx="2150">
                  <c:v>-3.1837931030000002</c:v>
                </c:pt>
                <c:pt idx="2151">
                  <c:v>-3.1851724140000002</c:v>
                </c:pt>
                <c:pt idx="2152">
                  <c:v>-3.1865517240000001</c:v>
                </c:pt>
                <c:pt idx="2153">
                  <c:v>-3.1837931030000002</c:v>
                </c:pt>
                <c:pt idx="2154">
                  <c:v>-3.1837931030000002</c:v>
                </c:pt>
                <c:pt idx="2155">
                  <c:v>-3.1824137929999998</c:v>
                </c:pt>
                <c:pt idx="2156">
                  <c:v>-3.1755172410000001</c:v>
                </c:pt>
                <c:pt idx="2157">
                  <c:v>-3.17</c:v>
                </c:pt>
                <c:pt idx="2158">
                  <c:v>-3.1617241379999999</c:v>
                </c:pt>
                <c:pt idx="2159">
                  <c:v>-3.1617241379999999</c:v>
                </c:pt>
                <c:pt idx="2160">
                  <c:v>-3.1658620690000001</c:v>
                </c:pt>
                <c:pt idx="2161">
                  <c:v>-3.1713793099999998</c:v>
                </c:pt>
                <c:pt idx="2162">
                  <c:v>-3.178275862</c:v>
                </c:pt>
                <c:pt idx="2163">
                  <c:v>-3.1768965520000001</c:v>
                </c:pt>
                <c:pt idx="2164">
                  <c:v>-3.1768965520000001</c:v>
                </c:pt>
                <c:pt idx="2165">
                  <c:v>-3.1741379310000002</c:v>
                </c:pt>
                <c:pt idx="2166">
                  <c:v>-3.1727586209999998</c:v>
                </c:pt>
                <c:pt idx="2167">
                  <c:v>-3.1755172410000001</c:v>
                </c:pt>
                <c:pt idx="2168">
                  <c:v>-3.1768965520000001</c:v>
                </c:pt>
                <c:pt idx="2169">
                  <c:v>-3.1768965520000001</c:v>
                </c:pt>
                <c:pt idx="2170">
                  <c:v>-3.1689655170000002</c:v>
                </c:pt>
                <c:pt idx="2171">
                  <c:v>-3.1648275859999999</c:v>
                </c:pt>
                <c:pt idx="2172">
                  <c:v>-3.1579310340000002</c:v>
                </c:pt>
                <c:pt idx="2173">
                  <c:v>-3.1510344830000001</c:v>
                </c:pt>
                <c:pt idx="2174">
                  <c:v>-3.152413793</c:v>
                </c:pt>
                <c:pt idx="2175">
                  <c:v>-3.1551724139999999</c:v>
                </c:pt>
                <c:pt idx="2176">
                  <c:v>-3.1606896550000001</c:v>
                </c:pt>
                <c:pt idx="2177">
                  <c:v>-3.1593103450000002</c:v>
                </c:pt>
                <c:pt idx="2178">
                  <c:v>-3.1537931029999999</c:v>
                </c:pt>
                <c:pt idx="2179">
                  <c:v>-3.152413793</c:v>
                </c:pt>
                <c:pt idx="2180">
                  <c:v>-3.1496551720000001</c:v>
                </c:pt>
                <c:pt idx="2181">
                  <c:v>-3.1468965519999998</c:v>
                </c:pt>
                <c:pt idx="2182">
                  <c:v>-3.1468965519999998</c:v>
                </c:pt>
                <c:pt idx="2183">
                  <c:v>-3.1468965519999998</c:v>
                </c:pt>
                <c:pt idx="2184">
                  <c:v>-3.1510344830000001</c:v>
                </c:pt>
                <c:pt idx="2185">
                  <c:v>-3.1482758620000002</c:v>
                </c:pt>
                <c:pt idx="2186">
                  <c:v>-3.1496551720000001</c:v>
                </c:pt>
                <c:pt idx="2187">
                  <c:v>-3.1551724139999999</c:v>
                </c:pt>
                <c:pt idx="2188">
                  <c:v>-3.152413793</c:v>
                </c:pt>
                <c:pt idx="2189">
                  <c:v>-3.1510344830000001</c:v>
                </c:pt>
                <c:pt idx="2190">
                  <c:v>-3.1468965519999998</c:v>
                </c:pt>
                <c:pt idx="2191">
                  <c:v>-3.142758621</c:v>
                </c:pt>
                <c:pt idx="2192">
                  <c:v>-3.1358620689999999</c:v>
                </c:pt>
                <c:pt idx="2193">
                  <c:v>-3.1410344829999999</c:v>
                </c:pt>
                <c:pt idx="2194">
                  <c:v>-3.147931034</c:v>
                </c:pt>
                <c:pt idx="2195">
                  <c:v>-3.147931034</c:v>
                </c:pt>
                <c:pt idx="2196">
                  <c:v>-3.147931034</c:v>
                </c:pt>
                <c:pt idx="2197">
                  <c:v>-3.146551724</c:v>
                </c:pt>
                <c:pt idx="2198">
                  <c:v>-3.146551724</c:v>
                </c:pt>
                <c:pt idx="2199">
                  <c:v>-3.1437931030000001</c:v>
                </c:pt>
                <c:pt idx="2200">
                  <c:v>-3.149310345</c:v>
                </c:pt>
                <c:pt idx="2201">
                  <c:v>-3.157586207</c:v>
                </c:pt>
                <c:pt idx="2202">
                  <c:v>-3.1617241379999999</c:v>
                </c:pt>
                <c:pt idx="2203">
                  <c:v>-3.1682758620000002</c:v>
                </c:pt>
                <c:pt idx="2204">
                  <c:v>-3.1655172409999999</c:v>
                </c:pt>
                <c:pt idx="2205">
                  <c:v>-3.1586206899999998</c:v>
                </c:pt>
                <c:pt idx="2206">
                  <c:v>-3.1586206899999998</c:v>
                </c:pt>
                <c:pt idx="2207">
                  <c:v>-3.1558620689999999</c:v>
                </c:pt>
                <c:pt idx="2208">
                  <c:v>-3.1613793100000001</c:v>
                </c:pt>
                <c:pt idx="2209">
                  <c:v>-3.154482759</c:v>
                </c:pt>
                <c:pt idx="2210">
                  <c:v>-3.153103448</c:v>
                </c:pt>
                <c:pt idx="2211">
                  <c:v>-3.1489655170000002</c:v>
                </c:pt>
                <c:pt idx="2212">
                  <c:v>-3.1365517239999998</c:v>
                </c:pt>
                <c:pt idx="2213">
                  <c:v>-3.1406896550000001</c:v>
                </c:pt>
                <c:pt idx="2214">
                  <c:v>-3.1503448280000002</c:v>
                </c:pt>
                <c:pt idx="2215">
                  <c:v>-3.1624137929999998</c:v>
                </c:pt>
                <c:pt idx="2216">
                  <c:v>-3.1624137929999998</c:v>
                </c:pt>
                <c:pt idx="2217">
                  <c:v>-3.1689655170000002</c:v>
                </c:pt>
                <c:pt idx="2218">
                  <c:v>-3.1703448280000002</c:v>
                </c:pt>
                <c:pt idx="2219">
                  <c:v>-3.1717241380000001</c:v>
                </c:pt>
                <c:pt idx="2220">
                  <c:v>-3.1772413789999998</c:v>
                </c:pt>
                <c:pt idx="2221">
                  <c:v>-3.1813793100000001</c:v>
                </c:pt>
                <c:pt idx="2222">
                  <c:v>-3.1813793100000001</c:v>
                </c:pt>
                <c:pt idx="2223">
                  <c:v>-3.174482759</c:v>
                </c:pt>
                <c:pt idx="2224">
                  <c:v>-3.173103448</c:v>
                </c:pt>
                <c:pt idx="2225">
                  <c:v>-3.1717241380000001</c:v>
                </c:pt>
                <c:pt idx="2226">
                  <c:v>-3.1703448280000002</c:v>
                </c:pt>
                <c:pt idx="2227">
                  <c:v>-3.1768965520000001</c:v>
                </c:pt>
                <c:pt idx="2228">
                  <c:v>-3.1851724140000002</c:v>
                </c:pt>
                <c:pt idx="2229">
                  <c:v>-3.187931034</c:v>
                </c:pt>
                <c:pt idx="2230">
                  <c:v>-3.1903448280000002</c:v>
                </c:pt>
                <c:pt idx="2231">
                  <c:v>-3.1903448280000002</c:v>
                </c:pt>
                <c:pt idx="2232">
                  <c:v>-3.193103448</c:v>
                </c:pt>
                <c:pt idx="2233">
                  <c:v>-3.198275862</c:v>
                </c:pt>
                <c:pt idx="2234">
                  <c:v>-3.2051724140000002</c:v>
                </c:pt>
                <c:pt idx="2235">
                  <c:v>-3.207931034</c:v>
                </c:pt>
                <c:pt idx="2236">
                  <c:v>-3.2024137929999998</c:v>
                </c:pt>
                <c:pt idx="2237">
                  <c:v>-3.19</c:v>
                </c:pt>
                <c:pt idx="2238">
                  <c:v>-3.198275862</c:v>
                </c:pt>
                <c:pt idx="2239">
                  <c:v>-3.2103448280000002</c:v>
                </c:pt>
                <c:pt idx="2240">
                  <c:v>-3.2172413789999998</c:v>
                </c:pt>
                <c:pt idx="2241">
                  <c:v>-3.233793103</c:v>
                </c:pt>
                <c:pt idx="2242">
                  <c:v>-3.235172414</c:v>
                </c:pt>
                <c:pt idx="2243">
                  <c:v>-3.2324137930000001</c:v>
                </c:pt>
                <c:pt idx="2244">
                  <c:v>-3.2217241379999999</c:v>
                </c:pt>
                <c:pt idx="2245">
                  <c:v>-3.2217241379999999</c:v>
                </c:pt>
                <c:pt idx="2246">
                  <c:v>-3.2096551720000002</c:v>
                </c:pt>
                <c:pt idx="2247">
                  <c:v>-3.1906896549999999</c:v>
                </c:pt>
                <c:pt idx="2248">
                  <c:v>-3.1675862069999998</c:v>
                </c:pt>
                <c:pt idx="2249">
                  <c:v>-3.1403448279999999</c:v>
                </c:pt>
                <c:pt idx="2250">
                  <c:v>-3.1144827589999999</c:v>
                </c:pt>
                <c:pt idx="2251">
                  <c:v>-3.0875862070000002</c:v>
                </c:pt>
                <c:pt idx="2252">
                  <c:v>-3.076896552</c:v>
                </c:pt>
                <c:pt idx="2253">
                  <c:v>-3.0644827590000001</c:v>
                </c:pt>
                <c:pt idx="2254">
                  <c:v>-3.0617241380000002</c:v>
                </c:pt>
                <c:pt idx="2255">
                  <c:v>-3.0603448279999999</c:v>
                </c:pt>
                <c:pt idx="2256">
                  <c:v>-3.0579310340000001</c:v>
                </c:pt>
                <c:pt idx="2257">
                  <c:v>-3.0565517240000002</c:v>
                </c:pt>
                <c:pt idx="2258">
                  <c:v>-3.0455172410000002</c:v>
                </c:pt>
                <c:pt idx="2259">
                  <c:v>-3.034827586</c:v>
                </c:pt>
                <c:pt idx="2260">
                  <c:v>-3.0320689660000002</c:v>
                </c:pt>
                <c:pt idx="2261">
                  <c:v>-3.0227586209999999</c:v>
                </c:pt>
                <c:pt idx="2262">
                  <c:v>-3.0189655169999998</c:v>
                </c:pt>
                <c:pt idx="2263">
                  <c:v>-3.016206897</c:v>
                </c:pt>
                <c:pt idx="2264">
                  <c:v>-3.0065517239999999</c:v>
                </c:pt>
                <c:pt idx="2265">
                  <c:v>-2.9972413790000001</c:v>
                </c:pt>
                <c:pt idx="2266">
                  <c:v>-2.9865517239999999</c:v>
                </c:pt>
                <c:pt idx="2267">
                  <c:v>-2.9620689659999999</c:v>
                </c:pt>
                <c:pt idx="2268">
                  <c:v>-2.937931034</c:v>
                </c:pt>
                <c:pt idx="2269">
                  <c:v>-2.9217241380000001</c:v>
                </c:pt>
                <c:pt idx="2270">
                  <c:v>-2.9082142860000002</c:v>
                </c:pt>
                <c:pt idx="2271">
                  <c:v>-2.893928571</c:v>
                </c:pt>
                <c:pt idx="2272">
                  <c:v>-2.88</c:v>
                </c:pt>
                <c:pt idx="2273">
                  <c:v>-2.8685714290000002</c:v>
                </c:pt>
                <c:pt idx="2274">
                  <c:v>-2.8614285709999998</c:v>
                </c:pt>
                <c:pt idx="2275">
                  <c:v>-2.8628571429999998</c:v>
                </c:pt>
                <c:pt idx="2276">
                  <c:v>-2.878214286</c:v>
                </c:pt>
                <c:pt idx="2277">
                  <c:v>-2.8918518519999998</c:v>
                </c:pt>
                <c:pt idx="2278">
                  <c:v>-2.9080769229999999</c:v>
                </c:pt>
                <c:pt idx="2279">
                  <c:v>-2.9287999999999998</c:v>
                </c:pt>
                <c:pt idx="2280">
                  <c:v>-2.9523999999999999</c:v>
                </c:pt>
                <c:pt idx="2281">
                  <c:v>-2.9695999999999998</c:v>
                </c:pt>
                <c:pt idx="2282">
                  <c:v>-2.9855999999999998</c:v>
                </c:pt>
                <c:pt idx="2283">
                  <c:v>-2.9872000000000001</c:v>
                </c:pt>
                <c:pt idx="2284">
                  <c:v>-2.9935999999999998</c:v>
                </c:pt>
                <c:pt idx="2285">
                  <c:v>-2.9824999999999999</c:v>
                </c:pt>
                <c:pt idx="2286">
                  <c:v>-2.9775</c:v>
                </c:pt>
                <c:pt idx="2287">
                  <c:v>-2.9937499999999999</c:v>
                </c:pt>
                <c:pt idx="2288">
                  <c:v>-3.0020833329999999</c:v>
                </c:pt>
                <c:pt idx="2289">
                  <c:v>-3.0116666670000001</c:v>
                </c:pt>
                <c:pt idx="2290">
                  <c:v>-3.0150000000000001</c:v>
                </c:pt>
                <c:pt idx="2291">
                  <c:v>-3.0083333329999999</c:v>
                </c:pt>
                <c:pt idx="2292">
                  <c:v>-3.0049999999999999</c:v>
                </c:pt>
                <c:pt idx="2293">
                  <c:v>-3.016666667</c:v>
                </c:pt>
                <c:pt idx="2294">
                  <c:v>-3.0429166670000001</c:v>
                </c:pt>
                <c:pt idx="2295">
                  <c:v>-3.07375</c:v>
                </c:pt>
                <c:pt idx="2296">
                  <c:v>-3.105</c:v>
                </c:pt>
                <c:pt idx="2297">
                  <c:v>-3.1229166670000001</c:v>
                </c:pt>
                <c:pt idx="2298">
                  <c:v>-3.139166667</c:v>
                </c:pt>
                <c:pt idx="2299">
                  <c:v>-3.1312000000000002</c:v>
                </c:pt>
                <c:pt idx="2300">
                  <c:v>-3.1375999999999999</c:v>
                </c:pt>
                <c:pt idx="2301">
                  <c:v>-3.1516000000000002</c:v>
                </c:pt>
                <c:pt idx="2302">
                  <c:v>-3.1627999999999998</c:v>
                </c:pt>
                <c:pt idx="2303">
                  <c:v>-3.1692</c:v>
                </c:pt>
                <c:pt idx="2304">
                  <c:v>-3.1659999999999999</c:v>
                </c:pt>
                <c:pt idx="2305">
                  <c:v>-3.1516000000000002</c:v>
                </c:pt>
                <c:pt idx="2306">
                  <c:v>-3.1376923080000001</c:v>
                </c:pt>
                <c:pt idx="2307">
                  <c:v>-3.1233333330000002</c:v>
                </c:pt>
                <c:pt idx="2308">
                  <c:v>-3.1085714289999999</c:v>
                </c:pt>
                <c:pt idx="2309">
                  <c:v>-3.0932142859999998</c:v>
                </c:pt>
                <c:pt idx="2310">
                  <c:v>-3.0778571430000001</c:v>
                </c:pt>
                <c:pt idx="2311">
                  <c:v>-3.0610714290000001</c:v>
                </c:pt>
                <c:pt idx="2312">
                  <c:v>-3.0471428569999999</c:v>
                </c:pt>
                <c:pt idx="2313">
                  <c:v>-3.0260714289999999</c:v>
                </c:pt>
                <c:pt idx="2314">
                  <c:v>-3.0179310340000001</c:v>
                </c:pt>
                <c:pt idx="2315">
                  <c:v>-3.0165517240000002</c:v>
                </c:pt>
                <c:pt idx="2316">
                  <c:v>-3.0086206899999999</c:v>
                </c:pt>
                <c:pt idx="2317">
                  <c:v>-3.0137931029999998</c:v>
                </c:pt>
                <c:pt idx="2318">
                  <c:v>-3.0072413789999999</c:v>
                </c:pt>
                <c:pt idx="2319">
                  <c:v>-2.9975862069999999</c:v>
                </c:pt>
                <c:pt idx="2320">
                  <c:v>-2.9906896550000002</c:v>
                </c:pt>
                <c:pt idx="2321">
                  <c:v>-2.985172414</c:v>
                </c:pt>
                <c:pt idx="2322">
                  <c:v>-2.9768965519999999</c:v>
                </c:pt>
                <c:pt idx="2323">
                  <c:v>-2.9551724140000002</c:v>
                </c:pt>
                <c:pt idx="2324">
                  <c:v>-2.9296551719999999</c:v>
                </c:pt>
                <c:pt idx="2325">
                  <c:v>-2.8944827590000002</c:v>
                </c:pt>
                <c:pt idx="2326">
                  <c:v>-2.856551724</c:v>
                </c:pt>
                <c:pt idx="2327">
                  <c:v>-2.825517241</c:v>
                </c:pt>
                <c:pt idx="2328">
                  <c:v>-2.8093103450000001</c:v>
                </c:pt>
                <c:pt idx="2329">
                  <c:v>-2.7986206899999999</c:v>
                </c:pt>
                <c:pt idx="2330">
                  <c:v>-2.7893103450000001</c:v>
                </c:pt>
                <c:pt idx="2331">
                  <c:v>-2.7865517240000002</c:v>
                </c:pt>
                <c:pt idx="2332">
                  <c:v>-2.781034483</c:v>
                </c:pt>
                <c:pt idx="2333">
                  <c:v>-2.7837931029999998</c:v>
                </c:pt>
                <c:pt idx="2334">
                  <c:v>-2.792068966</c:v>
                </c:pt>
                <c:pt idx="2335">
                  <c:v>-2.8027586210000002</c:v>
                </c:pt>
                <c:pt idx="2336">
                  <c:v>-2.8134482759999999</c:v>
                </c:pt>
                <c:pt idx="2337">
                  <c:v>-2.826896552</c:v>
                </c:pt>
                <c:pt idx="2338">
                  <c:v>-2.841724138</c:v>
                </c:pt>
                <c:pt idx="2339">
                  <c:v>-2.8551724140000001</c:v>
                </c:pt>
                <c:pt idx="2340">
                  <c:v>-2.8686206900000002</c:v>
                </c:pt>
                <c:pt idx="2341">
                  <c:v>-2.8820689659999998</c:v>
                </c:pt>
                <c:pt idx="2342">
                  <c:v>-2.8982758620000002</c:v>
                </c:pt>
                <c:pt idx="2343">
                  <c:v>-2.907586207</c:v>
                </c:pt>
                <c:pt idx="2344">
                  <c:v>-2.9103448279999999</c:v>
                </c:pt>
                <c:pt idx="2345">
                  <c:v>-2.907586207</c:v>
                </c:pt>
                <c:pt idx="2346">
                  <c:v>-2.902413793</c:v>
                </c:pt>
                <c:pt idx="2347">
                  <c:v>-2.893928571</c:v>
                </c:pt>
                <c:pt idx="2348">
                  <c:v>-2.9024999999999999</c:v>
                </c:pt>
                <c:pt idx="2349">
                  <c:v>-2.9125000000000001</c:v>
                </c:pt>
                <c:pt idx="2350">
                  <c:v>-2.9210714289999999</c:v>
                </c:pt>
                <c:pt idx="2351">
                  <c:v>-2.9310714290000002</c:v>
                </c:pt>
                <c:pt idx="2352">
                  <c:v>-2.9521428570000001</c:v>
                </c:pt>
                <c:pt idx="2353">
                  <c:v>-2.9703571430000002</c:v>
                </c:pt>
                <c:pt idx="2354">
                  <c:v>-3.001071429</c:v>
                </c:pt>
                <c:pt idx="2355">
                  <c:v>-3.038928571</c:v>
                </c:pt>
                <c:pt idx="2356">
                  <c:v>-3.0696428569999998</c:v>
                </c:pt>
                <c:pt idx="2357">
                  <c:v>-3.0978571430000001</c:v>
                </c:pt>
                <c:pt idx="2358">
                  <c:v>-3.1175000000000002</c:v>
                </c:pt>
                <c:pt idx="2359">
                  <c:v>-3.1328571429999998</c:v>
                </c:pt>
                <c:pt idx="2360">
                  <c:v>-3.1342857139999998</c:v>
                </c:pt>
                <c:pt idx="2361">
                  <c:v>-3.128571429</c:v>
                </c:pt>
                <c:pt idx="2362">
                  <c:v>-3.1314285709999998</c:v>
                </c:pt>
                <c:pt idx="2363">
                  <c:v>-3.1371428570000002</c:v>
                </c:pt>
                <c:pt idx="2364">
                  <c:v>-3.1385714290000002</c:v>
                </c:pt>
                <c:pt idx="2365">
                  <c:v>-3.144285714</c:v>
                </c:pt>
                <c:pt idx="2366">
                  <c:v>-3.1414285710000001</c:v>
                </c:pt>
                <c:pt idx="2367">
                  <c:v>-3.1385714290000002</c:v>
                </c:pt>
                <c:pt idx="2368">
                  <c:v>-3.13</c:v>
                </c:pt>
                <c:pt idx="2369">
                  <c:v>-3.1314285709999998</c:v>
                </c:pt>
                <c:pt idx="2370">
                  <c:v>-3.1328571429999998</c:v>
                </c:pt>
                <c:pt idx="2371">
                  <c:v>-3.1328571429999998</c:v>
                </c:pt>
                <c:pt idx="2372">
                  <c:v>-3.1414285710000001</c:v>
                </c:pt>
                <c:pt idx="2373">
                  <c:v>-3.1414285710000001</c:v>
                </c:pt>
                <c:pt idx="2374">
                  <c:v>-3.144285714</c:v>
                </c:pt>
                <c:pt idx="2375">
                  <c:v>-3.144285714</c:v>
                </c:pt>
                <c:pt idx="2376">
                  <c:v>-3.1468965519999998</c:v>
                </c:pt>
                <c:pt idx="2377">
                  <c:v>-3.1482758620000002</c:v>
                </c:pt>
                <c:pt idx="2378">
                  <c:v>-3.1455172409999999</c:v>
                </c:pt>
                <c:pt idx="2379">
                  <c:v>-3.14</c:v>
                </c:pt>
                <c:pt idx="2380">
                  <c:v>-3.1385714290000002</c:v>
                </c:pt>
                <c:pt idx="2381">
                  <c:v>-3.128571429</c:v>
                </c:pt>
                <c:pt idx="2382">
                  <c:v>-3.1228571430000001</c:v>
                </c:pt>
                <c:pt idx="2383">
                  <c:v>-3.1171428570000002</c:v>
                </c:pt>
                <c:pt idx="2384">
                  <c:v>-3.1142857140000002</c:v>
                </c:pt>
                <c:pt idx="2385">
                  <c:v>-3.1142857140000002</c:v>
                </c:pt>
                <c:pt idx="2386">
                  <c:v>-3.1071428569999999</c:v>
                </c:pt>
                <c:pt idx="2387">
                  <c:v>-3.104285714</c:v>
                </c:pt>
                <c:pt idx="2388">
                  <c:v>-3.0971428570000001</c:v>
                </c:pt>
                <c:pt idx="2389">
                  <c:v>-3.0985714290000002</c:v>
                </c:pt>
                <c:pt idx="2390">
                  <c:v>-3.11</c:v>
                </c:pt>
                <c:pt idx="2391">
                  <c:v>-3.11</c:v>
                </c:pt>
                <c:pt idx="2392">
                  <c:v>-3.1071428569999999</c:v>
                </c:pt>
                <c:pt idx="2393">
                  <c:v>-3.1085714289999999</c:v>
                </c:pt>
                <c:pt idx="2394">
                  <c:v>-3.105714286</c:v>
                </c:pt>
                <c:pt idx="2395">
                  <c:v>-3.105714286</c:v>
                </c:pt>
                <c:pt idx="2396">
                  <c:v>-3.1085714289999999</c:v>
                </c:pt>
                <c:pt idx="2397">
                  <c:v>-3.1128571429999998</c:v>
                </c:pt>
                <c:pt idx="2398">
                  <c:v>-3.1085714289999999</c:v>
                </c:pt>
                <c:pt idx="2399">
                  <c:v>-3.1071428569999999</c:v>
                </c:pt>
                <c:pt idx="2400">
                  <c:v>-3.11</c:v>
                </c:pt>
                <c:pt idx="2401">
                  <c:v>-3.1071428569999999</c:v>
                </c:pt>
                <c:pt idx="2402">
                  <c:v>-3.105714286</c:v>
                </c:pt>
                <c:pt idx="2403">
                  <c:v>-3.101428571</c:v>
                </c:pt>
                <c:pt idx="2404">
                  <c:v>-3.102857143</c:v>
                </c:pt>
                <c:pt idx="2405">
                  <c:v>-3.1</c:v>
                </c:pt>
                <c:pt idx="2406">
                  <c:v>-3.0985714290000002</c:v>
                </c:pt>
                <c:pt idx="2407">
                  <c:v>-3.105714286</c:v>
                </c:pt>
                <c:pt idx="2408">
                  <c:v>-3.1157142860000002</c:v>
                </c:pt>
                <c:pt idx="2409">
                  <c:v>-3.1179310340000002</c:v>
                </c:pt>
                <c:pt idx="2410">
                  <c:v>-3.1220689660000001</c:v>
                </c:pt>
                <c:pt idx="2411">
                  <c:v>-3.133103448</c:v>
                </c:pt>
                <c:pt idx="2412">
                  <c:v>-3.14137931</c:v>
                </c:pt>
                <c:pt idx="2413">
                  <c:v>-3.1441379309999999</c:v>
                </c:pt>
                <c:pt idx="2414">
                  <c:v>-3.1496551720000001</c:v>
                </c:pt>
                <c:pt idx="2415">
                  <c:v>-3.152413793</c:v>
                </c:pt>
                <c:pt idx="2416">
                  <c:v>-3.1551724139999999</c:v>
                </c:pt>
                <c:pt idx="2417">
                  <c:v>-3.1606896550000001</c:v>
                </c:pt>
                <c:pt idx="2418">
                  <c:v>-3.1675862069999998</c:v>
                </c:pt>
                <c:pt idx="2419">
                  <c:v>-3.1675862069999998</c:v>
                </c:pt>
                <c:pt idx="2420">
                  <c:v>-3.1675862069999998</c:v>
                </c:pt>
                <c:pt idx="2421">
                  <c:v>-3.1717241380000001</c:v>
                </c:pt>
                <c:pt idx="2422">
                  <c:v>-3.1703448280000002</c:v>
                </c:pt>
                <c:pt idx="2423">
                  <c:v>-3.1717241380000001</c:v>
                </c:pt>
                <c:pt idx="2424">
                  <c:v>-3.174482759</c:v>
                </c:pt>
                <c:pt idx="2425">
                  <c:v>-3.1703448280000002</c:v>
                </c:pt>
                <c:pt idx="2426">
                  <c:v>-3.1703448280000002</c:v>
                </c:pt>
                <c:pt idx="2427">
                  <c:v>-3.1689655170000002</c:v>
                </c:pt>
                <c:pt idx="2428">
                  <c:v>-3.1675862069999998</c:v>
                </c:pt>
                <c:pt idx="2429">
                  <c:v>-3.1689655170000002</c:v>
                </c:pt>
                <c:pt idx="2430">
                  <c:v>-3.1675862069999998</c:v>
                </c:pt>
                <c:pt idx="2431">
                  <c:v>-3.174482759</c:v>
                </c:pt>
                <c:pt idx="2432">
                  <c:v>-3.1786206899999998</c:v>
                </c:pt>
                <c:pt idx="2433">
                  <c:v>-3.1758620689999999</c:v>
                </c:pt>
                <c:pt idx="2434">
                  <c:v>-3.18</c:v>
                </c:pt>
                <c:pt idx="2435">
                  <c:v>-3.1772413789999998</c:v>
                </c:pt>
                <c:pt idx="2436">
                  <c:v>-3.174482759</c:v>
                </c:pt>
                <c:pt idx="2437">
                  <c:v>-3.1703448280000002</c:v>
                </c:pt>
                <c:pt idx="2438">
                  <c:v>-3.1689655170000002</c:v>
                </c:pt>
                <c:pt idx="2439">
                  <c:v>-3.174482759</c:v>
                </c:pt>
                <c:pt idx="2440">
                  <c:v>-3.173103448</c:v>
                </c:pt>
                <c:pt idx="2441">
                  <c:v>-3.1703448280000002</c:v>
                </c:pt>
                <c:pt idx="2442">
                  <c:v>-3.173103448</c:v>
                </c:pt>
                <c:pt idx="2443">
                  <c:v>-3.1675862069999998</c:v>
                </c:pt>
                <c:pt idx="2444">
                  <c:v>-3.1703448280000002</c:v>
                </c:pt>
                <c:pt idx="2445">
                  <c:v>-3.1689655170000002</c:v>
                </c:pt>
                <c:pt idx="2446">
                  <c:v>-3.1675862069999998</c:v>
                </c:pt>
                <c:pt idx="2447">
                  <c:v>-3.163448276</c:v>
                </c:pt>
                <c:pt idx="2448">
                  <c:v>-3.163448276</c:v>
                </c:pt>
                <c:pt idx="2449">
                  <c:v>-3.1662068969999999</c:v>
                </c:pt>
                <c:pt idx="2450">
                  <c:v>-3.1648275859999999</c:v>
                </c:pt>
                <c:pt idx="2451">
                  <c:v>-3.1703448280000002</c:v>
                </c:pt>
                <c:pt idx="2452">
                  <c:v>-3.173103448</c:v>
                </c:pt>
                <c:pt idx="2453">
                  <c:v>-3.173103448</c:v>
                </c:pt>
                <c:pt idx="2454">
                  <c:v>-3.1772413789999998</c:v>
                </c:pt>
                <c:pt idx="2455">
                  <c:v>-3.1786206899999998</c:v>
                </c:pt>
                <c:pt idx="2456">
                  <c:v>-3.1772413789999998</c:v>
                </c:pt>
                <c:pt idx="2457">
                  <c:v>-3.1758620689999999</c:v>
                </c:pt>
                <c:pt idx="2458">
                  <c:v>-3.1703448280000002</c:v>
                </c:pt>
                <c:pt idx="2459">
                  <c:v>-3.1689655170000002</c:v>
                </c:pt>
                <c:pt idx="2460">
                  <c:v>-3.163448276</c:v>
                </c:pt>
                <c:pt idx="2461">
                  <c:v>-3.1648275859999999</c:v>
                </c:pt>
                <c:pt idx="2462">
                  <c:v>-3.1675862069999998</c:v>
                </c:pt>
                <c:pt idx="2463">
                  <c:v>-3.1648275859999999</c:v>
                </c:pt>
                <c:pt idx="2464">
                  <c:v>-3.1606896550000001</c:v>
                </c:pt>
                <c:pt idx="2465">
                  <c:v>-3.1551724139999999</c:v>
                </c:pt>
                <c:pt idx="2466">
                  <c:v>-3.1537931029999999</c:v>
                </c:pt>
                <c:pt idx="2467">
                  <c:v>-3.1496551720000001</c:v>
                </c:pt>
                <c:pt idx="2468">
                  <c:v>-3.152413793</c:v>
                </c:pt>
                <c:pt idx="2469">
                  <c:v>-3.152413793</c:v>
                </c:pt>
                <c:pt idx="2470">
                  <c:v>-3.1579310340000002</c:v>
                </c:pt>
                <c:pt idx="2471">
                  <c:v>-3.1557142859999998</c:v>
                </c:pt>
                <c:pt idx="2472">
                  <c:v>-3.1514285709999998</c:v>
                </c:pt>
                <c:pt idx="2473">
                  <c:v>-3.148571429</c:v>
                </c:pt>
                <c:pt idx="2474">
                  <c:v>-3.145714286</c:v>
                </c:pt>
                <c:pt idx="2475">
                  <c:v>-3.144285714</c:v>
                </c:pt>
                <c:pt idx="2476">
                  <c:v>-3.145714286</c:v>
                </c:pt>
                <c:pt idx="2477">
                  <c:v>-3.145714286</c:v>
                </c:pt>
                <c:pt idx="2478">
                  <c:v>-3.147142857</c:v>
                </c:pt>
                <c:pt idx="2479">
                  <c:v>-3.145714286</c:v>
                </c:pt>
                <c:pt idx="2480">
                  <c:v>-3.14</c:v>
                </c:pt>
                <c:pt idx="2481">
                  <c:v>-3.1371428570000002</c:v>
                </c:pt>
                <c:pt idx="2482">
                  <c:v>-3.1385714290000002</c:v>
                </c:pt>
                <c:pt idx="2483">
                  <c:v>-3.14</c:v>
                </c:pt>
                <c:pt idx="2484">
                  <c:v>-3.144285714</c:v>
                </c:pt>
                <c:pt idx="2485">
                  <c:v>-3.15</c:v>
                </c:pt>
                <c:pt idx="2486">
                  <c:v>-3.1528571429999999</c:v>
                </c:pt>
                <c:pt idx="2487">
                  <c:v>-3.1557142859999998</c:v>
                </c:pt>
                <c:pt idx="2488">
                  <c:v>-3.1585714290000002</c:v>
                </c:pt>
                <c:pt idx="2489">
                  <c:v>-3.165357143</c:v>
                </c:pt>
                <c:pt idx="2490">
                  <c:v>-3.1610714290000002</c:v>
                </c:pt>
                <c:pt idx="2491">
                  <c:v>-3.1582142860000002</c:v>
                </c:pt>
                <c:pt idx="2492">
                  <c:v>-3.1539285709999998</c:v>
                </c:pt>
                <c:pt idx="2493">
                  <c:v>-3.1510714289999999</c:v>
                </c:pt>
                <c:pt idx="2494">
                  <c:v>-3.146785714</c:v>
                </c:pt>
                <c:pt idx="2495">
                  <c:v>-3.143928571</c:v>
                </c:pt>
                <c:pt idx="2496">
                  <c:v>-3.1539285709999998</c:v>
                </c:pt>
                <c:pt idx="2497">
                  <c:v>-3.1510714289999999</c:v>
                </c:pt>
                <c:pt idx="2498">
                  <c:v>-3.1524999999999999</c:v>
                </c:pt>
                <c:pt idx="2499">
                  <c:v>-3.1539285709999998</c:v>
                </c:pt>
                <c:pt idx="2500">
                  <c:v>-3.1562068970000001</c:v>
                </c:pt>
                <c:pt idx="2501">
                  <c:v>-3.1696551720000001</c:v>
                </c:pt>
                <c:pt idx="2502">
                  <c:v>-3.1696551720000001</c:v>
                </c:pt>
                <c:pt idx="2503">
                  <c:v>-3.1737931029999999</c:v>
                </c:pt>
                <c:pt idx="2504">
                  <c:v>-3.1737931029999999</c:v>
                </c:pt>
                <c:pt idx="2505">
                  <c:v>-3.162758621</c:v>
                </c:pt>
                <c:pt idx="2506">
                  <c:v>-3.1572413789999998</c:v>
                </c:pt>
                <c:pt idx="2507">
                  <c:v>-3.1475862069999998</c:v>
                </c:pt>
                <c:pt idx="2508">
                  <c:v>-3.1462068969999999</c:v>
                </c:pt>
                <c:pt idx="2509">
                  <c:v>-3.1448275859999999</c:v>
                </c:pt>
                <c:pt idx="2510">
                  <c:v>-3.1420689660000001</c:v>
                </c:pt>
                <c:pt idx="2511">
                  <c:v>-3.1462068969999999</c:v>
                </c:pt>
                <c:pt idx="2512">
                  <c:v>-3.1448275859999999</c:v>
                </c:pt>
                <c:pt idx="2513">
                  <c:v>-3.143448276</c:v>
                </c:pt>
                <c:pt idx="2514">
                  <c:v>-3.1406896550000001</c:v>
                </c:pt>
                <c:pt idx="2515">
                  <c:v>-3.132413793</c:v>
                </c:pt>
                <c:pt idx="2516">
                  <c:v>-3.132413793</c:v>
                </c:pt>
                <c:pt idx="2517">
                  <c:v>-3.1282758620000002</c:v>
                </c:pt>
                <c:pt idx="2518">
                  <c:v>-3.1217241379999998</c:v>
                </c:pt>
                <c:pt idx="2519">
                  <c:v>-3.1258620690000001</c:v>
                </c:pt>
                <c:pt idx="2520">
                  <c:v>-3.1244827590000002</c:v>
                </c:pt>
                <c:pt idx="2521">
                  <c:v>-3.127241379</c:v>
                </c:pt>
                <c:pt idx="2522">
                  <c:v>-3.1341379310000002</c:v>
                </c:pt>
                <c:pt idx="2523">
                  <c:v>-3.1451724140000001</c:v>
                </c:pt>
                <c:pt idx="2524">
                  <c:v>-3.149310345</c:v>
                </c:pt>
                <c:pt idx="2525">
                  <c:v>-3.146551724</c:v>
                </c:pt>
                <c:pt idx="2526">
                  <c:v>-3.147931034</c:v>
                </c:pt>
                <c:pt idx="2527">
                  <c:v>-3.1424137929999998</c:v>
                </c:pt>
                <c:pt idx="2528">
                  <c:v>-3.1355172410000001</c:v>
                </c:pt>
                <c:pt idx="2529">
                  <c:v>-3.1313793099999998</c:v>
                </c:pt>
                <c:pt idx="2530">
                  <c:v>-3.1165517239999998</c:v>
                </c:pt>
                <c:pt idx="2531">
                  <c:v>-3.1165517239999998</c:v>
                </c:pt>
                <c:pt idx="2532">
                  <c:v>-3.1137931029999999</c:v>
                </c:pt>
                <c:pt idx="2533">
                  <c:v>-3.1137931029999999</c:v>
                </c:pt>
                <c:pt idx="2534">
                  <c:v>-3.123448276</c:v>
                </c:pt>
                <c:pt idx="2535">
                  <c:v>-3.123448276</c:v>
                </c:pt>
                <c:pt idx="2536">
                  <c:v>-3.1303448280000001</c:v>
                </c:pt>
                <c:pt idx="2537">
                  <c:v>-3.1358620689999999</c:v>
                </c:pt>
                <c:pt idx="2538">
                  <c:v>-3.14</c:v>
                </c:pt>
                <c:pt idx="2539">
                  <c:v>-3.147931034</c:v>
                </c:pt>
                <c:pt idx="2540">
                  <c:v>-3.1451724140000001</c:v>
                </c:pt>
                <c:pt idx="2541">
                  <c:v>-3.146551724</c:v>
                </c:pt>
                <c:pt idx="2542">
                  <c:v>-3.1424137929999998</c:v>
                </c:pt>
                <c:pt idx="2543">
                  <c:v>-3.147931034</c:v>
                </c:pt>
                <c:pt idx="2544">
                  <c:v>-3.1603448279999999</c:v>
                </c:pt>
                <c:pt idx="2545">
                  <c:v>-3.157586207</c:v>
                </c:pt>
                <c:pt idx="2546">
                  <c:v>-3.1655172409999999</c:v>
                </c:pt>
                <c:pt idx="2547">
                  <c:v>-3.1668965519999999</c:v>
                </c:pt>
                <c:pt idx="2548">
                  <c:v>-3.162758621</c:v>
                </c:pt>
                <c:pt idx="2549">
                  <c:v>-3.16</c:v>
                </c:pt>
                <c:pt idx="2550">
                  <c:v>-3.1613793100000001</c:v>
                </c:pt>
                <c:pt idx="2551">
                  <c:v>-3.164137931</c:v>
                </c:pt>
                <c:pt idx="2552">
                  <c:v>-3.164137931</c:v>
                </c:pt>
                <c:pt idx="2553">
                  <c:v>-3.1734482759999998</c:v>
                </c:pt>
                <c:pt idx="2554">
                  <c:v>-3.1786206899999998</c:v>
                </c:pt>
                <c:pt idx="2555">
                  <c:v>-3.1786206899999998</c:v>
                </c:pt>
                <c:pt idx="2556">
                  <c:v>-3.1827586210000001</c:v>
                </c:pt>
                <c:pt idx="2557">
                  <c:v>-3.1827586210000001</c:v>
                </c:pt>
                <c:pt idx="2558">
                  <c:v>-3.1896551720000001</c:v>
                </c:pt>
                <c:pt idx="2559">
                  <c:v>-3.195172414</c:v>
                </c:pt>
                <c:pt idx="2560">
                  <c:v>-3.193793103</c:v>
                </c:pt>
                <c:pt idx="2561">
                  <c:v>-3.195172414</c:v>
                </c:pt>
                <c:pt idx="2562">
                  <c:v>-3.195172414</c:v>
                </c:pt>
                <c:pt idx="2563">
                  <c:v>-3.1924137930000001</c:v>
                </c:pt>
                <c:pt idx="2564">
                  <c:v>-3.1924137930000001</c:v>
                </c:pt>
                <c:pt idx="2565">
                  <c:v>-3.1910344830000001</c:v>
                </c:pt>
                <c:pt idx="2566">
                  <c:v>-3.1868965519999999</c:v>
                </c:pt>
                <c:pt idx="2567">
                  <c:v>-3.1868965519999999</c:v>
                </c:pt>
                <c:pt idx="2568">
                  <c:v>-3.1858620690000001</c:v>
                </c:pt>
                <c:pt idx="2569">
                  <c:v>-3.1858620690000001</c:v>
                </c:pt>
                <c:pt idx="2570">
                  <c:v>-3.18862069</c:v>
                </c:pt>
                <c:pt idx="2571">
                  <c:v>-3.18862069</c:v>
                </c:pt>
                <c:pt idx="2572">
                  <c:v>-3.18862069</c:v>
                </c:pt>
                <c:pt idx="2573">
                  <c:v>-3.1858620690000001</c:v>
                </c:pt>
                <c:pt idx="2574">
                  <c:v>-3.1858620690000001</c:v>
                </c:pt>
                <c:pt idx="2575">
                  <c:v>-3.1806896550000001</c:v>
                </c:pt>
                <c:pt idx="2576">
                  <c:v>-3.1751724139999999</c:v>
                </c:pt>
                <c:pt idx="2577">
                  <c:v>-3.1696551720000001</c:v>
                </c:pt>
                <c:pt idx="2578">
                  <c:v>-3.1682758620000002</c:v>
                </c:pt>
                <c:pt idx="2579">
                  <c:v>-3.162758621</c:v>
                </c:pt>
                <c:pt idx="2580">
                  <c:v>-3.16</c:v>
                </c:pt>
                <c:pt idx="2581">
                  <c:v>-3.1586206899999998</c:v>
                </c:pt>
                <c:pt idx="2582">
                  <c:v>-3.1520689659999999</c:v>
                </c:pt>
                <c:pt idx="2583">
                  <c:v>-3.1506896549999999</c:v>
                </c:pt>
                <c:pt idx="2584">
                  <c:v>-3.1506896549999999</c:v>
                </c:pt>
                <c:pt idx="2585">
                  <c:v>-3.146551724</c:v>
                </c:pt>
                <c:pt idx="2586">
                  <c:v>-3.1424137929999998</c:v>
                </c:pt>
                <c:pt idx="2587">
                  <c:v>-3.138275862</c:v>
                </c:pt>
                <c:pt idx="2588">
                  <c:v>-3.1355172410000001</c:v>
                </c:pt>
                <c:pt idx="2589">
                  <c:v>-3.1327586209999998</c:v>
                </c:pt>
                <c:pt idx="2590">
                  <c:v>-3.1327586209999998</c:v>
                </c:pt>
                <c:pt idx="2591">
                  <c:v>-3.138275862</c:v>
                </c:pt>
                <c:pt idx="2592">
                  <c:v>-3.1410344829999999</c:v>
                </c:pt>
                <c:pt idx="2593">
                  <c:v>-3.147931034</c:v>
                </c:pt>
                <c:pt idx="2594">
                  <c:v>-3.149310345</c:v>
                </c:pt>
                <c:pt idx="2595">
                  <c:v>-3.147931034</c:v>
                </c:pt>
                <c:pt idx="2596">
                  <c:v>-3.138275862</c:v>
                </c:pt>
                <c:pt idx="2597">
                  <c:v>-3.1258620690000001</c:v>
                </c:pt>
                <c:pt idx="2598">
                  <c:v>-3.1189655169999999</c:v>
                </c:pt>
                <c:pt idx="2599">
                  <c:v>-3.1120689659999998</c:v>
                </c:pt>
                <c:pt idx="2600">
                  <c:v>-3.1134482760000002</c:v>
                </c:pt>
                <c:pt idx="2601">
                  <c:v>-3.1093103449999999</c:v>
                </c:pt>
                <c:pt idx="2602">
                  <c:v>-3.1079310339999999</c:v>
                </c:pt>
                <c:pt idx="2603">
                  <c:v>-3.1134482760000002</c:v>
                </c:pt>
                <c:pt idx="2604">
                  <c:v>-3.1134482760000002</c:v>
                </c:pt>
                <c:pt idx="2605">
                  <c:v>-3.117586207</c:v>
                </c:pt>
                <c:pt idx="2606">
                  <c:v>-3.1244827590000002</c:v>
                </c:pt>
                <c:pt idx="2607">
                  <c:v>-3.13</c:v>
                </c:pt>
                <c:pt idx="2608">
                  <c:v>-3.1341379310000002</c:v>
                </c:pt>
                <c:pt idx="2609">
                  <c:v>-3.1327586209999998</c:v>
                </c:pt>
                <c:pt idx="2610">
                  <c:v>-3.13</c:v>
                </c:pt>
                <c:pt idx="2611">
                  <c:v>-3.1189655169999999</c:v>
                </c:pt>
                <c:pt idx="2612">
                  <c:v>-3.102758621</c:v>
                </c:pt>
                <c:pt idx="2613">
                  <c:v>-3.091724138</c:v>
                </c:pt>
                <c:pt idx="2614">
                  <c:v>-3.0862068969999998</c:v>
                </c:pt>
                <c:pt idx="2615">
                  <c:v>-3.080689655</c:v>
                </c:pt>
                <c:pt idx="2616">
                  <c:v>-3.0737931029999999</c:v>
                </c:pt>
                <c:pt idx="2617">
                  <c:v>-3.0737931029999999</c:v>
                </c:pt>
                <c:pt idx="2618">
                  <c:v>-3.0724137929999999</c:v>
                </c:pt>
                <c:pt idx="2619">
                  <c:v>-3.0682758620000001</c:v>
                </c:pt>
                <c:pt idx="2620">
                  <c:v>-3.062758621</c:v>
                </c:pt>
                <c:pt idx="2621">
                  <c:v>-3.0641379309999999</c:v>
                </c:pt>
                <c:pt idx="2622">
                  <c:v>-3.0641379309999999</c:v>
                </c:pt>
                <c:pt idx="2623">
                  <c:v>-3.062758621</c:v>
                </c:pt>
                <c:pt idx="2624">
                  <c:v>-3.0682758620000001</c:v>
                </c:pt>
                <c:pt idx="2625">
                  <c:v>-3.0779310340000001</c:v>
                </c:pt>
                <c:pt idx="2626">
                  <c:v>-3.0875862070000002</c:v>
                </c:pt>
                <c:pt idx="2627">
                  <c:v>-3.0903448280000001</c:v>
                </c:pt>
                <c:pt idx="2628">
                  <c:v>-3.0996551719999998</c:v>
                </c:pt>
                <c:pt idx="2629">
                  <c:v>-3.0996551719999998</c:v>
                </c:pt>
                <c:pt idx="2630">
                  <c:v>-3.095517241</c:v>
                </c:pt>
                <c:pt idx="2631">
                  <c:v>-3.0844827590000001</c:v>
                </c:pt>
                <c:pt idx="2632">
                  <c:v>-3.062758621</c:v>
                </c:pt>
                <c:pt idx="2633">
                  <c:v>-3.0424137930000001</c:v>
                </c:pt>
                <c:pt idx="2634">
                  <c:v>-3.022068966</c:v>
                </c:pt>
                <c:pt idx="2635">
                  <c:v>-3.0113793100000001</c:v>
                </c:pt>
                <c:pt idx="2636">
                  <c:v>-3.0044827590000001</c:v>
                </c:pt>
                <c:pt idx="2637">
                  <c:v>-3.0031034480000001</c:v>
                </c:pt>
                <c:pt idx="2638">
                  <c:v>-3.005862069</c:v>
                </c:pt>
                <c:pt idx="2639">
                  <c:v>-3.0072413789999999</c:v>
                </c:pt>
                <c:pt idx="2640">
                  <c:v>-3.0113793100000001</c:v>
                </c:pt>
                <c:pt idx="2641">
                  <c:v>-3.0182758619999999</c:v>
                </c:pt>
                <c:pt idx="2642">
                  <c:v>-3.0265517239999999</c:v>
                </c:pt>
                <c:pt idx="2643">
                  <c:v>-3.0296428569999998</c:v>
                </c:pt>
                <c:pt idx="2644">
                  <c:v>-3.0325000000000002</c:v>
                </c:pt>
                <c:pt idx="2645">
                  <c:v>-3.0296428569999998</c:v>
                </c:pt>
                <c:pt idx="2646">
                  <c:v>-3.0267857139999998</c:v>
                </c:pt>
                <c:pt idx="2647">
                  <c:v>-3.0282142859999999</c:v>
                </c:pt>
                <c:pt idx="2648">
                  <c:v>-3.0239285709999999</c:v>
                </c:pt>
                <c:pt idx="2649">
                  <c:v>-3.0182142860000001</c:v>
                </c:pt>
                <c:pt idx="2650">
                  <c:v>-3.0182142860000001</c:v>
                </c:pt>
                <c:pt idx="2651">
                  <c:v>-3.0153571430000001</c:v>
                </c:pt>
                <c:pt idx="2652">
                  <c:v>-3.019642857</c:v>
                </c:pt>
                <c:pt idx="2653">
                  <c:v>-3.0167857140000001</c:v>
                </c:pt>
                <c:pt idx="2654">
                  <c:v>-3.0125000000000002</c:v>
                </c:pt>
                <c:pt idx="2655">
                  <c:v>-3.0082142859999998</c:v>
                </c:pt>
                <c:pt idx="2656">
                  <c:v>-3.0039285709999999</c:v>
                </c:pt>
                <c:pt idx="2657">
                  <c:v>-2.9942857140000001</c:v>
                </c:pt>
                <c:pt idx="2658">
                  <c:v>-2.9942857140000001</c:v>
                </c:pt>
                <c:pt idx="2659">
                  <c:v>-2.9985714290000001</c:v>
                </c:pt>
                <c:pt idx="2660">
                  <c:v>-3.0153571430000001</c:v>
                </c:pt>
                <c:pt idx="2661">
                  <c:v>-3.0364285710000001</c:v>
                </c:pt>
                <c:pt idx="2662">
                  <c:v>-3.0603571430000001</c:v>
                </c:pt>
                <c:pt idx="2663">
                  <c:v>-3.082857143</c:v>
                </c:pt>
                <c:pt idx="2664">
                  <c:v>-3.0910714289999999</c:v>
                </c:pt>
                <c:pt idx="2665">
                  <c:v>-3.1025</c:v>
                </c:pt>
                <c:pt idx="2666">
                  <c:v>-3.0996428570000001</c:v>
                </c:pt>
                <c:pt idx="2667">
                  <c:v>-3.0982142860000002</c:v>
                </c:pt>
                <c:pt idx="2668">
                  <c:v>-3.0982142860000002</c:v>
                </c:pt>
                <c:pt idx="2669">
                  <c:v>-3.0982142860000002</c:v>
                </c:pt>
                <c:pt idx="2670">
                  <c:v>-3.105357143</c:v>
                </c:pt>
                <c:pt idx="2671">
                  <c:v>-3.0996428570000001</c:v>
                </c:pt>
                <c:pt idx="2672">
                  <c:v>-3.106551724</c:v>
                </c:pt>
                <c:pt idx="2673">
                  <c:v>-3.117586207</c:v>
                </c:pt>
                <c:pt idx="2674">
                  <c:v>-3.1258620690000001</c:v>
                </c:pt>
                <c:pt idx="2675">
                  <c:v>-3.1393103450000002</c:v>
                </c:pt>
                <c:pt idx="2676">
                  <c:v>-3.143448276</c:v>
                </c:pt>
                <c:pt idx="2677">
                  <c:v>-3.1503448280000002</c:v>
                </c:pt>
                <c:pt idx="2678">
                  <c:v>-3.042068966</c:v>
                </c:pt>
                <c:pt idx="2679">
                  <c:v>-2.928275862</c:v>
                </c:pt>
                <c:pt idx="2680">
                  <c:v>-2.7672413790000001</c:v>
                </c:pt>
                <c:pt idx="2681">
                  <c:v>-2.749642857</c:v>
                </c:pt>
                <c:pt idx="2682">
                  <c:v>-2.7314285709999999</c:v>
                </c:pt>
                <c:pt idx="2683">
                  <c:v>-2.66</c:v>
                </c:pt>
                <c:pt idx="2684">
                  <c:v>-2.6346428569999998</c:v>
                </c:pt>
                <c:pt idx="2685">
                  <c:v>-2.8110714290000001</c:v>
                </c:pt>
                <c:pt idx="2686">
                  <c:v>-3.0939285710000002</c:v>
                </c:pt>
                <c:pt idx="2687">
                  <c:v>-3.2439285710000001</c:v>
                </c:pt>
                <c:pt idx="2688">
                  <c:v>-3.6135714289999998</c:v>
                </c:pt>
                <c:pt idx="2689">
                  <c:v>-3.581428571</c:v>
                </c:pt>
                <c:pt idx="2690">
                  <c:v>-3.44</c:v>
                </c:pt>
                <c:pt idx="2691">
                  <c:v>-3.4946428570000001</c:v>
                </c:pt>
                <c:pt idx="2692">
                  <c:v>-3.773214286</c:v>
                </c:pt>
                <c:pt idx="2693">
                  <c:v>-4.38</c:v>
                </c:pt>
                <c:pt idx="2694">
                  <c:v>-4.42</c:v>
                </c:pt>
                <c:pt idx="2695">
                  <c:v>-4.4738461540000003</c:v>
                </c:pt>
                <c:pt idx="2696">
                  <c:v>-4.1857692310000001</c:v>
                </c:pt>
                <c:pt idx="2697">
                  <c:v>-4.0680769229999996</c:v>
                </c:pt>
                <c:pt idx="2698">
                  <c:v>-3.9080769229999999</c:v>
                </c:pt>
                <c:pt idx="2699">
                  <c:v>-3.738846154</c:v>
                </c:pt>
                <c:pt idx="2700">
                  <c:v>-3.7315384620000001</c:v>
                </c:pt>
                <c:pt idx="2701">
                  <c:v>-3.7842307690000001</c:v>
                </c:pt>
                <c:pt idx="2702">
                  <c:v>-3.663461538</c:v>
                </c:pt>
                <c:pt idx="2703">
                  <c:v>-3.7326923079999998</c:v>
                </c:pt>
                <c:pt idx="2704">
                  <c:v>-3.690769231</c:v>
                </c:pt>
                <c:pt idx="2705">
                  <c:v>-4.0088461540000004</c:v>
                </c:pt>
                <c:pt idx="2706">
                  <c:v>-3.9138461539999998</c:v>
                </c:pt>
                <c:pt idx="2707">
                  <c:v>-4.2353846150000001</c:v>
                </c:pt>
                <c:pt idx="2708">
                  <c:v>-4.2911538460000003</c:v>
                </c:pt>
                <c:pt idx="2709">
                  <c:v>-4.338076923</c:v>
                </c:pt>
                <c:pt idx="2710">
                  <c:v>-4.2414814810000001</c:v>
                </c:pt>
                <c:pt idx="2711">
                  <c:v>-4.3003846149999996</c:v>
                </c:pt>
                <c:pt idx="2712">
                  <c:v>-4.335</c:v>
                </c:pt>
                <c:pt idx="2713">
                  <c:v>-4.905384615</c:v>
                </c:pt>
                <c:pt idx="2714">
                  <c:v>-4.5842307690000004</c:v>
                </c:pt>
                <c:pt idx="2715">
                  <c:v>-4.469615385</c:v>
                </c:pt>
                <c:pt idx="2716">
                  <c:v>-4.3142307689999999</c:v>
                </c:pt>
                <c:pt idx="2717">
                  <c:v>-3.7726923079999999</c:v>
                </c:pt>
                <c:pt idx="2718">
                  <c:v>-3.5511538460000001</c:v>
                </c:pt>
                <c:pt idx="2719">
                  <c:v>-3.8965384620000001</c:v>
                </c:pt>
                <c:pt idx="2720">
                  <c:v>-3.7184615380000001</c:v>
                </c:pt>
                <c:pt idx="2721">
                  <c:v>-3.326153846</c:v>
                </c:pt>
                <c:pt idx="2722">
                  <c:v>-2.5715384619999999</c:v>
                </c:pt>
                <c:pt idx="2723">
                  <c:v>-2.631851852</c:v>
                </c:pt>
                <c:pt idx="2724">
                  <c:v>-2.4957142860000001</c:v>
                </c:pt>
                <c:pt idx="2725">
                  <c:v>-2.750357143</c:v>
                </c:pt>
                <c:pt idx="2726">
                  <c:v>-2.8889285710000001</c:v>
                </c:pt>
                <c:pt idx="2727">
                  <c:v>-3.0024999999999999</c:v>
                </c:pt>
                <c:pt idx="2728">
                  <c:v>-3.4117857140000001</c:v>
                </c:pt>
                <c:pt idx="2729">
                  <c:v>-3.5182142860000001</c:v>
                </c:pt>
                <c:pt idx="2730">
                  <c:v>-4.066071429</c:v>
                </c:pt>
                <c:pt idx="2731">
                  <c:v>-4.434642857</c:v>
                </c:pt>
                <c:pt idx="2732">
                  <c:v>-4.8032142860000002</c:v>
                </c:pt>
                <c:pt idx="2733">
                  <c:v>-5.0467857140000003</c:v>
                </c:pt>
                <c:pt idx="2734">
                  <c:v>-4.8111111109999998</c:v>
                </c:pt>
                <c:pt idx="2735">
                  <c:v>-4.9703846150000004</c:v>
                </c:pt>
                <c:pt idx="2736">
                  <c:v>-4.8428000000000004</c:v>
                </c:pt>
                <c:pt idx="2737">
                  <c:v>-4.7160000000000002</c:v>
                </c:pt>
                <c:pt idx="2738">
                  <c:v>-4.9104000000000001</c:v>
                </c:pt>
                <c:pt idx="2739">
                  <c:v>-5.1487999999999996</c:v>
                </c:pt>
                <c:pt idx="2740">
                  <c:v>-5.0819230769999999</c:v>
                </c:pt>
                <c:pt idx="2741">
                  <c:v>-5.2538461539999997</c:v>
                </c:pt>
                <c:pt idx="2742">
                  <c:v>-4.5992307690000001</c:v>
                </c:pt>
                <c:pt idx="2743">
                  <c:v>-4.7138461539999996</c:v>
                </c:pt>
                <c:pt idx="2744">
                  <c:v>-4.5750000000000002</c:v>
                </c:pt>
                <c:pt idx="2745">
                  <c:v>-4.6638461539999998</c:v>
                </c:pt>
                <c:pt idx="2746">
                  <c:v>-4.9338461540000003</c:v>
                </c:pt>
                <c:pt idx="2747">
                  <c:v>-5.0603846150000003</c:v>
                </c:pt>
                <c:pt idx="2748">
                  <c:v>-4.7346153849999997</c:v>
                </c:pt>
                <c:pt idx="2749">
                  <c:v>-5.030384615</c:v>
                </c:pt>
                <c:pt idx="2750">
                  <c:v>-5.1180769230000003</c:v>
                </c:pt>
                <c:pt idx="2751">
                  <c:v>-5.054615385</c:v>
                </c:pt>
                <c:pt idx="2752">
                  <c:v>-4.8434615379999997</c:v>
                </c:pt>
                <c:pt idx="2753">
                  <c:v>-4.9384615380000003</c:v>
                </c:pt>
                <c:pt idx="2754">
                  <c:v>-4.8692307689999996</c:v>
                </c:pt>
                <c:pt idx="2755">
                  <c:v>-4.6461538459999998</c:v>
                </c:pt>
                <c:pt idx="2756">
                  <c:v>-4.6476923079999999</c:v>
                </c:pt>
                <c:pt idx="2757">
                  <c:v>-4.3246153850000004</c:v>
                </c:pt>
                <c:pt idx="2758">
                  <c:v>-4.5869230769999998</c:v>
                </c:pt>
                <c:pt idx="2759">
                  <c:v>-4.5188461540000002</c:v>
                </c:pt>
                <c:pt idx="2760">
                  <c:v>-4.1550000000000002</c:v>
                </c:pt>
                <c:pt idx="2761">
                  <c:v>-3.838076923</c:v>
                </c:pt>
                <c:pt idx="2762">
                  <c:v>-3.5076923080000002</c:v>
                </c:pt>
                <c:pt idx="2763">
                  <c:v>-3.5492592589999998</c:v>
                </c:pt>
                <c:pt idx="2764">
                  <c:v>-3.4674999999999998</c:v>
                </c:pt>
                <c:pt idx="2765">
                  <c:v>-3.3465517239999998</c:v>
                </c:pt>
                <c:pt idx="2766">
                  <c:v>-3.6993103449999998</c:v>
                </c:pt>
                <c:pt idx="2767">
                  <c:v>-3.5896551720000001</c:v>
                </c:pt>
                <c:pt idx="2768">
                  <c:v>-3.4679310339999998</c:v>
                </c:pt>
                <c:pt idx="2769">
                  <c:v>-3.3286206900000002</c:v>
                </c:pt>
                <c:pt idx="2770">
                  <c:v>-3.0634482759999999</c:v>
                </c:pt>
                <c:pt idx="2771">
                  <c:v>-3.1703448280000002</c:v>
                </c:pt>
                <c:pt idx="2772">
                  <c:v>-3.0837931030000001</c:v>
                </c:pt>
                <c:pt idx="2773">
                  <c:v>-2.9458620689999999</c:v>
                </c:pt>
                <c:pt idx="2774">
                  <c:v>-2.7903448279999998</c:v>
                </c:pt>
                <c:pt idx="2775">
                  <c:v>-2.6848275859999999</c:v>
                </c:pt>
                <c:pt idx="2776">
                  <c:v>-2.8768965519999998</c:v>
                </c:pt>
                <c:pt idx="2777">
                  <c:v>-3.014827586</c:v>
                </c:pt>
                <c:pt idx="2778">
                  <c:v>-2.9551724140000002</c:v>
                </c:pt>
                <c:pt idx="2779">
                  <c:v>-2.9320689660000001</c:v>
                </c:pt>
                <c:pt idx="2780">
                  <c:v>-3.3948275859999999</c:v>
                </c:pt>
                <c:pt idx="2781">
                  <c:v>-3.4175862069999998</c:v>
                </c:pt>
                <c:pt idx="2782">
                  <c:v>-3.5327586210000002</c:v>
                </c:pt>
                <c:pt idx="2783">
                  <c:v>-3.6058620690000001</c:v>
                </c:pt>
                <c:pt idx="2784">
                  <c:v>-3.780344828</c:v>
                </c:pt>
                <c:pt idx="2785">
                  <c:v>-3.7910344829999998</c:v>
                </c:pt>
                <c:pt idx="2786">
                  <c:v>-3.7748275859999998</c:v>
                </c:pt>
                <c:pt idx="2787">
                  <c:v>-3.7303448279999998</c:v>
                </c:pt>
                <c:pt idx="2788">
                  <c:v>-3.3272413790000002</c:v>
                </c:pt>
                <c:pt idx="2789">
                  <c:v>-3.2013793100000001</c:v>
                </c:pt>
                <c:pt idx="2790">
                  <c:v>-3.3406896549999998</c:v>
                </c:pt>
                <c:pt idx="2791">
                  <c:v>-3.646551724</c:v>
                </c:pt>
                <c:pt idx="2792">
                  <c:v>-3.5831034480000001</c:v>
                </c:pt>
                <c:pt idx="2793">
                  <c:v>-3.718275862</c:v>
                </c:pt>
                <c:pt idx="2794">
                  <c:v>-3.6993103449999998</c:v>
                </c:pt>
                <c:pt idx="2795">
                  <c:v>-3.2896551719999998</c:v>
                </c:pt>
                <c:pt idx="2796">
                  <c:v>-3.2179310339999998</c:v>
                </c:pt>
                <c:pt idx="2797">
                  <c:v>-3.18</c:v>
                </c:pt>
                <c:pt idx="2798">
                  <c:v>-3.2234482760000001</c:v>
                </c:pt>
                <c:pt idx="2799">
                  <c:v>-3.536206897</c:v>
                </c:pt>
                <c:pt idx="2800">
                  <c:v>-3.4062068970000001</c:v>
                </c:pt>
                <c:pt idx="2801">
                  <c:v>-3.5644827590000001</c:v>
                </c:pt>
                <c:pt idx="2802">
                  <c:v>-3.565862069</c:v>
                </c:pt>
                <c:pt idx="2803">
                  <c:v>-4.2193103450000002</c:v>
                </c:pt>
                <c:pt idx="2804">
                  <c:v>-4.147931034</c:v>
                </c:pt>
                <c:pt idx="2805">
                  <c:v>-4.0882758619999997</c:v>
                </c:pt>
                <c:pt idx="2806">
                  <c:v>-4.1017241379999998</c:v>
                </c:pt>
                <c:pt idx="2807">
                  <c:v>-4.0948275860000001</c:v>
                </c:pt>
                <c:pt idx="2808">
                  <c:v>-4.0651724140000001</c:v>
                </c:pt>
                <c:pt idx="2809">
                  <c:v>-3.7513793099999999</c:v>
                </c:pt>
                <c:pt idx="2810">
                  <c:v>-3.8920689660000001</c:v>
                </c:pt>
                <c:pt idx="2811">
                  <c:v>-4.0934482760000002</c:v>
                </c:pt>
                <c:pt idx="2812">
                  <c:v>-4.1393103450000002</c:v>
                </c:pt>
                <c:pt idx="2813">
                  <c:v>-4.3175862069999997</c:v>
                </c:pt>
                <c:pt idx="2814">
                  <c:v>-4.2824137929999999</c:v>
                </c:pt>
                <c:pt idx="2815">
                  <c:v>-4.4813793100000003</c:v>
                </c:pt>
                <c:pt idx="2816">
                  <c:v>-4.2055172409999999</c:v>
                </c:pt>
                <c:pt idx="2817">
                  <c:v>-4.1324137929999996</c:v>
                </c:pt>
                <c:pt idx="2818">
                  <c:v>-4.3396551719999996</c:v>
                </c:pt>
                <c:pt idx="2819">
                  <c:v>-4.0555172410000004</c:v>
                </c:pt>
                <c:pt idx="2820">
                  <c:v>-3.8375862070000002</c:v>
                </c:pt>
                <c:pt idx="2821">
                  <c:v>-4.2365517239999999</c:v>
                </c:pt>
                <c:pt idx="2822">
                  <c:v>-4.1417241379999998</c:v>
                </c:pt>
                <c:pt idx="2823">
                  <c:v>-3.9982758619999998</c:v>
                </c:pt>
                <c:pt idx="2824">
                  <c:v>-4.1306896550000003</c:v>
                </c:pt>
                <c:pt idx="2825">
                  <c:v>-4.2324137930000001</c:v>
                </c:pt>
                <c:pt idx="2826">
                  <c:v>-4.2310344830000002</c:v>
                </c:pt>
                <c:pt idx="2827">
                  <c:v>-4.2903448280000003</c:v>
                </c:pt>
                <c:pt idx="2828">
                  <c:v>-4.2062068970000004</c:v>
                </c:pt>
                <c:pt idx="2829">
                  <c:v>-4.2251724140000002</c:v>
                </c:pt>
                <c:pt idx="2830">
                  <c:v>-4.1806896550000001</c:v>
                </c:pt>
                <c:pt idx="2831">
                  <c:v>-4.3186206900000004</c:v>
                </c:pt>
                <c:pt idx="2832">
                  <c:v>-3.669310345</c:v>
                </c:pt>
                <c:pt idx="2833">
                  <c:v>-3.8286206900000002</c:v>
                </c:pt>
                <c:pt idx="2834">
                  <c:v>-3.7772413789999999</c:v>
                </c:pt>
                <c:pt idx="2835">
                  <c:v>-3.7013793100000001</c:v>
                </c:pt>
                <c:pt idx="2836">
                  <c:v>-3.5944827589999999</c:v>
                </c:pt>
                <c:pt idx="2837">
                  <c:v>-3.6565517239999998</c:v>
                </c:pt>
                <c:pt idx="2838">
                  <c:v>-3.5779310340000001</c:v>
                </c:pt>
                <c:pt idx="2839">
                  <c:v>-3.6537931029999999</c:v>
                </c:pt>
                <c:pt idx="2840">
                  <c:v>-3.5796551719999998</c:v>
                </c:pt>
                <c:pt idx="2841">
                  <c:v>-3.5431034480000001</c:v>
                </c:pt>
                <c:pt idx="2842">
                  <c:v>-3.2334482759999998</c:v>
                </c:pt>
                <c:pt idx="2843">
                  <c:v>-3.1968965520000001</c:v>
                </c:pt>
                <c:pt idx="2844">
                  <c:v>-2.8641379310000001</c:v>
                </c:pt>
                <c:pt idx="2845">
                  <c:v>-2.6896551720000001</c:v>
                </c:pt>
                <c:pt idx="2846">
                  <c:v>-2.4975862069999999</c:v>
                </c:pt>
                <c:pt idx="2847">
                  <c:v>-2.4865517239999999</c:v>
                </c:pt>
                <c:pt idx="2848">
                  <c:v>-2.542068966</c:v>
                </c:pt>
                <c:pt idx="2849">
                  <c:v>-2.5503448280000001</c:v>
                </c:pt>
                <c:pt idx="2850">
                  <c:v>-2.3420689659999998</c:v>
                </c:pt>
                <c:pt idx="2851">
                  <c:v>-2.404482759</c:v>
                </c:pt>
                <c:pt idx="2852">
                  <c:v>-2.6941379310000002</c:v>
                </c:pt>
                <c:pt idx="2853">
                  <c:v>-2.7631034479999999</c:v>
                </c:pt>
                <c:pt idx="2854">
                  <c:v>-2.92</c:v>
                </c:pt>
                <c:pt idx="2855">
                  <c:v>-2.9727586210000001</c:v>
                </c:pt>
                <c:pt idx="2856">
                  <c:v>-2.9389655170000002</c:v>
                </c:pt>
                <c:pt idx="2857">
                  <c:v>-3.2827586210000002</c:v>
                </c:pt>
                <c:pt idx="2858">
                  <c:v>-3.9455172410000001</c:v>
                </c:pt>
                <c:pt idx="2859">
                  <c:v>-4.0344827590000003</c:v>
                </c:pt>
                <c:pt idx="2860">
                  <c:v>-4.0589655169999999</c:v>
                </c:pt>
                <c:pt idx="2861">
                  <c:v>-4.1996551719999999</c:v>
                </c:pt>
                <c:pt idx="2862">
                  <c:v>-4.1620689659999996</c:v>
                </c:pt>
                <c:pt idx="2863">
                  <c:v>-4.2610344830000004</c:v>
                </c:pt>
                <c:pt idx="2864">
                  <c:v>-4.1610344829999999</c:v>
                </c:pt>
                <c:pt idx="2865">
                  <c:v>-4.0693103449999999</c:v>
                </c:pt>
                <c:pt idx="2866">
                  <c:v>-3.7393103449999998</c:v>
                </c:pt>
                <c:pt idx="2867">
                  <c:v>-3.8450000000000002</c:v>
                </c:pt>
                <c:pt idx="2868">
                  <c:v>-3.7217857140000001</c:v>
                </c:pt>
                <c:pt idx="2869">
                  <c:v>-3.5017857139999999</c:v>
                </c:pt>
                <c:pt idx="2870">
                  <c:v>-3.457142857</c:v>
                </c:pt>
                <c:pt idx="2871">
                  <c:v>-3.5582142860000001</c:v>
                </c:pt>
                <c:pt idx="2872">
                  <c:v>-3.624285714</c:v>
                </c:pt>
                <c:pt idx="2873">
                  <c:v>-3.7867857140000001</c:v>
                </c:pt>
                <c:pt idx="2874">
                  <c:v>-3.9282142860000002</c:v>
                </c:pt>
                <c:pt idx="2875">
                  <c:v>-4.0489285710000003</c:v>
                </c:pt>
                <c:pt idx="2876">
                  <c:v>-4.0264285710000003</c:v>
                </c:pt>
                <c:pt idx="2877">
                  <c:v>-3.9482142859999998</c:v>
                </c:pt>
                <c:pt idx="2878">
                  <c:v>-3.9003571429999999</c:v>
                </c:pt>
                <c:pt idx="2879">
                  <c:v>-3.687142857</c:v>
                </c:pt>
                <c:pt idx="2880">
                  <c:v>-3.7639285710000001</c:v>
                </c:pt>
                <c:pt idx="2881">
                  <c:v>-3.9446428569999998</c:v>
                </c:pt>
                <c:pt idx="2882">
                  <c:v>-3.9978571430000001</c:v>
                </c:pt>
                <c:pt idx="2883">
                  <c:v>-3.812857143</c:v>
                </c:pt>
                <c:pt idx="2884">
                  <c:v>-3.6560714289999998</c:v>
                </c:pt>
                <c:pt idx="2885">
                  <c:v>-3.6407142860000001</c:v>
                </c:pt>
                <c:pt idx="2886">
                  <c:v>-3.183928571</c:v>
                </c:pt>
                <c:pt idx="2887">
                  <c:v>-2.5464285709999999</c:v>
                </c:pt>
                <c:pt idx="2888">
                  <c:v>-2.3728571430000001</c:v>
                </c:pt>
                <c:pt idx="2889">
                  <c:v>-2.23</c:v>
                </c:pt>
                <c:pt idx="2890">
                  <c:v>-2.063214286</c:v>
                </c:pt>
                <c:pt idx="2891">
                  <c:v>-1.906071429</c:v>
                </c:pt>
                <c:pt idx="2892">
                  <c:v>-1.8149999999999999</c:v>
                </c:pt>
                <c:pt idx="2893">
                  <c:v>-1.904642857</c:v>
                </c:pt>
                <c:pt idx="2894">
                  <c:v>-1.906071429</c:v>
                </c:pt>
                <c:pt idx="2895">
                  <c:v>-2.1567857140000002</c:v>
                </c:pt>
                <c:pt idx="2896">
                  <c:v>-2.1068965519999998</c:v>
                </c:pt>
                <c:pt idx="2897">
                  <c:v>-2.0837931030000001</c:v>
                </c:pt>
                <c:pt idx="2898">
                  <c:v>-2.0579310340000001</c:v>
                </c:pt>
                <c:pt idx="2899">
                  <c:v>-2.0444827590000001</c:v>
                </c:pt>
                <c:pt idx="2900">
                  <c:v>-1.97</c:v>
                </c:pt>
                <c:pt idx="2901">
                  <c:v>-1.892758621</c:v>
                </c:pt>
                <c:pt idx="2902">
                  <c:v>-1.868275862</c:v>
                </c:pt>
                <c:pt idx="2903">
                  <c:v>-1.8262068970000001</c:v>
                </c:pt>
                <c:pt idx="2904">
                  <c:v>-1.7989655170000001</c:v>
                </c:pt>
                <c:pt idx="2905">
                  <c:v>-1.816551724</c:v>
                </c:pt>
                <c:pt idx="2906">
                  <c:v>-1.805517241</c:v>
                </c:pt>
                <c:pt idx="2907">
                  <c:v>-1.7717241379999999</c:v>
                </c:pt>
                <c:pt idx="2908">
                  <c:v>-1.7175862070000001</c:v>
                </c:pt>
                <c:pt idx="2909">
                  <c:v>-1.536551724</c:v>
                </c:pt>
                <c:pt idx="2910">
                  <c:v>-1.2524137930000001</c:v>
                </c:pt>
                <c:pt idx="2911">
                  <c:v>-1.16862069</c:v>
                </c:pt>
                <c:pt idx="2912">
                  <c:v>-1.096896552</c:v>
                </c:pt>
                <c:pt idx="2913">
                  <c:v>-0.98310344800000005</c:v>
                </c:pt>
                <c:pt idx="2914">
                  <c:v>-0.74931034500000004</c:v>
                </c:pt>
                <c:pt idx="2915">
                  <c:v>-0.83310344800000002</c:v>
                </c:pt>
                <c:pt idx="2916">
                  <c:v>-0.87517241400000001</c:v>
                </c:pt>
                <c:pt idx="2917">
                  <c:v>-0.93724137900000004</c:v>
                </c:pt>
                <c:pt idx="2918">
                  <c:v>-0.98862068999999997</c:v>
                </c:pt>
                <c:pt idx="2919">
                  <c:v>-1.0603448280000001</c:v>
                </c:pt>
                <c:pt idx="2920">
                  <c:v>-1.1293103449999999</c:v>
                </c:pt>
                <c:pt idx="2921">
                  <c:v>-1.14137931</c:v>
                </c:pt>
                <c:pt idx="2922">
                  <c:v>-1.183448276</c:v>
                </c:pt>
                <c:pt idx="2923">
                  <c:v>-1.2672413789999999</c:v>
                </c:pt>
                <c:pt idx="2924">
                  <c:v>-1.32137931</c:v>
                </c:pt>
                <c:pt idx="2925">
                  <c:v>-1.3820689660000001</c:v>
                </c:pt>
                <c:pt idx="2926">
                  <c:v>-1.3996551719999999</c:v>
                </c:pt>
                <c:pt idx="2927">
                  <c:v>-1.4375862070000001</c:v>
                </c:pt>
                <c:pt idx="2928">
                  <c:v>-1.460344828</c:v>
                </c:pt>
                <c:pt idx="2929">
                  <c:v>-1.536206897</c:v>
                </c:pt>
                <c:pt idx="2930">
                  <c:v>-1.6348275860000001</c:v>
                </c:pt>
                <c:pt idx="2931">
                  <c:v>-1.674137931</c:v>
                </c:pt>
                <c:pt idx="2932">
                  <c:v>-1.7365517239999999</c:v>
                </c:pt>
                <c:pt idx="2933">
                  <c:v>-1.7813793099999999</c:v>
                </c:pt>
                <c:pt idx="2934">
                  <c:v>-1.772068966</c:v>
                </c:pt>
                <c:pt idx="2935">
                  <c:v>-1.812758621</c:v>
                </c:pt>
                <c:pt idx="2936">
                  <c:v>-1.8762068970000001</c:v>
                </c:pt>
                <c:pt idx="2937">
                  <c:v>-1.9265517240000001</c:v>
                </c:pt>
                <c:pt idx="2938">
                  <c:v>-1.9668965519999999</c:v>
                </c:pt>
                <c:pt idx="2939">
                  <c:v>-2.0493103449999999</c:v>
                </c:pt>
                <c:pt idx="2940">
                  <c:v>-2.0993103450000001</c:v>
                </c:pt>
                <c:pt idx="2941">
                  <c:v>-2.2062068969999999</c:v>
                </c:pt>
                <c:pt idx="2942">
                  <c:v>-2.4065517239999998</c:v>
                </c:pt>
                <c:pt idx="2943">
                  <c:v>-2.718965517</c:v>
                </c:pt>
                <c:pt idx="2944">
                  <c:v>-2.6351724139999999</c:v>
                </c:pt>
                <c:pt idx="2945">
                  <c:v>-2.6296551720000001</c:v>
                </c:pt>
                <c:pt idx="2946">
                  <c:v>-2.6217241379999998</c:v>
                </c:pt>
                <c:pt idx="2947">
                  <c:v>-2.6458620690000001</c:v>
                </c:pt>
                <c:pt idx="2948">
                  <c:v>-2.6510344830000001</c:v>
                </c:pt>
                <c:pt idx="2949">
                  <c:v>-2.6537931029999999</c:v>
                </c:pt>
                <c:pt idx="2950">
                  <c:v>-2.6255172409999998</c:v>
                </c:pt>
                <c:pt idx="2951">
                  <c:v>-2.5927586210000002</c:v>
                </c:pt>
                <c:pt idx="2952">
                  <c:v>-2.5886206899999999</c:v>
                </c:pt>
                <c:pt idx="2953">
                  <c:v>-2.6172413790000002</c:v>
                </c:pt>
                <c:pt idx="2954">
                  <c:v>-2.6320689659999998</c:v>
                </c:pt>
                <c:pt idx="2955">
                  <c:v>-2.66862069</c:v>
                </c:pt>
                <c:pt idx="2956">
                  <c:v>-2.683448276</c:v>
                </c:pt>
                <c:pt idx="2957">
                  <c:v>-2.7051724140000002</c:v>
                </c:pt>
                <c:pt idx="2958">
                  <c:v>-2.7172413789999998</c:v>
                </c:pt>
                <c:pt idx="2959">
                  <c:v>-2.7065517240000001</c:v>
                </c:pt>
                <c:pt idx="2960">
                  <c:v>-2.7010344829999999</c:v>
                </c:pt>
                <c:pt idx="2961">
                  <c:v>-2.6968965520000001</c:v>
                </c:pt>
                <c:pt idx="2962">
                  <c:v>-2.6927586209999999</c:v>
                </c:pt>
                <c:pt idx="2963">
                  <c:v>-2.6913793099999999</c:v>
                </c:pt>
                <c:pt idx="2964">
                  <c:v>-2.6603448279999999</c:v>
                </c:pt>
                <c:pt idx="2965">
                  <c:v>-2.6348275860000001</c:v>
                </c:pt>
                <c:pt idx="2966">
                  <c:v>-2.6441379309999999</c:v>
                </c:pt>
                <c:pt idx="2967">
                  <c:v>-2.67</c:v>
                </c:pt>
                <c:pt idx="2968">
                  <c:v>-2.678275862</c:v>
                </c:pt>
                <c:pt idx="2969">
                  <c:v>-2.6579310340000002</c:v>
                </c:pt>
                <c:pt idx="2970">
                  <c:v>-2.652413793</c:v>
                </c:pt>
                <c:pt idx="2971">
                  <c:v>-2.6565517239999998</c:v>
                </c:pt>
                <c:pt idx="2972">
                  <c:v>-2.6348275860000001</c:v>
                </c:pt>
                <c:pt idx="2973">
                  <c:v>-2.6389655169999999</c:v>
                </c:pt>
                <c:pt idx="2974">
                  <c:v>-2.64862069</c:v>
                </c:pt>
                <c:pt idx="2975">
                  <c:v>-2.6689655170000002</c:v>
                </c:pt>
                <c:pt idx="2976">
                  <c:v>-2.643448276</c:v>
                </c:pt>
                <c:pt idx="2977">
                  <c:v>-2.6410344829999999</c:v>
                </c:pt>
                <c:pt idx="2978">
                  <c:v>-2.634482759</c:v>
                </c:pt>
                <c:pt idx="2979">
                  <c:v>-2.6572413789999998</c:v>
                </c:pt>
                <c:pt idx="2980">
                  <c:v>-2.6913793099999999</c:v>
                </c:pt>
                <c:pt idx="2981">
                  <c:v>-2.698275862</c:v>
                </c:pt>
                <c:pt idx="2982">
                  <c:v>-2.6765517239999999</c:v>
                </c:pt>
                <c:pt idx="2983">
                  <c:v>-2.66862069</c:v>
                </c:pt>
                <c:pt idx="2984">
                  <c:v>-2.6496551720000001</c:v>
                </c:pt>
                <c:pt idx="2985">
                  <c:v>-2.6510344830000001</c:v>
                </c:pt>
                <c:pt idx="2986">
                  <c:v>-2.626551724</c:v>
                </c:pt>
                <c:pt idx="2987">
                  <c:v>-2.6075862070000002</c:v>
                </c:pt>
                <c:pt idx="2988">
                  <c:v>-2.6131034479999999</c:v>
                </c:pt>
                <c:pt idx="2989">
                  <c:v>-2.6279310339999999</c:v>
                </c:pt>
                <c:pt idx="2990">
                  <c:v>-2.6306896549999998</c:v>
                </c:pt>
                <c:pt idx="2991">
                  <c:v>-2.6320689659999998</c:v>
                </c:pt>
                <c:pt idx="2992">
                  <c:v>-2.6306896549999998</c:v>
                </c:pt>
                <c:pt idx="2993">
                  <c:v>-2.6520689659999999</c:v>
                </c:pt>
                <c:pt idx="2994">
                  <c:v>-2.6765517239999999</c:v>
                </c:pt>
                <c:pt idx="2995">
                  <c:v>-2.69</c:v>
                </c:pt>
                <c:pt idx="2996">
                  <c:v>-2.6631034480000002</c:v>
                </c:pt>
                <c:pt idx="2997">
                  <c:v>-2.6103448280000001</c:v>
                </c:pt>
                <c:pt idx="2998">
                  <c:v>-2.6144827589999999</c:v>
                </c:pt>
                <c:pt idx="2999">
                  <c:v>-2.6024137930000002</c:v>
                </c:pt>
                <c:pt idx="3000">
                  <c:v>-2.59</c:v>
                </c:pt>
                <c:pt idx="3001">
                  <c:v>-2.595517241</c:v>
                </c:pt>
                <c:pt idx="3002">
                  <c:v>-2.585862069</c:v>
                </c:pt>
                <c:pt idx="3003">
                  <c:v>-2.5882758620000001</c:v>
                </c:pt>
                <c:pt idx="3004">
                  <c:v>-2.5637931030000001</c:v>
                </c:pt>
                <c:pt idx="3005">
                  <c:v>-2.5637931030000001</c:v>
                </c:pt>
                <c:pt idx="3006">
                  <c:v>-2.5499999999999998</c:v>
                </c:pt>
                <c:pt idx="3007">
                  <c:v>-2.5403448279999998</c:v>
                </c:pt>
                <c:pt idx="3008">
                  <c:v>-2.4972413790000001</c:v>
                </c:pt>
                <c:pt idx="3009">
                  <c:v>-2.4931034479999998</c:v>
                </c:pt>
                <c:pt idx="3010">
                  <c:v>-2.5106896550000002</c:v>
                </c:pt>
                <c:pt idx="3011">
                  <c:v>-2.5134482760000001</c:v>
                </c:pt>
                <c:pt idx="3012">
                  <c:v>-2.505172414</c:v>
                </c:pt>
                <c:pt idx="3013">
                  <c:v>-2.5241379309999998</c:v>
                </c:pt>
                <c:pt idx="3014">
                  <c:v>-2.516206897</c:v>
                </c:pt>
                <c:pt idx="3015">
                  <c:v>-2.5299999999999998</c:v>
                </c:pt>
                <c:pt idx="3016">
                  <c:v>-2.5448275859999998</c:v>
                </c:pt>
                <c:pt idx="3017">
                  <c:v>-2.5527586210000002</c:v>
                </c:pt>
                <c:pt idx="3018">
                  <c:v>-2.5503448280000001</c:v>
                </c:pt>
                <c:pt idx="3019">
                  <c:v>-2.5693103449999999</c:v>
                </c:pt>
                <c:pt idx="3020">
                  <c:v>-2.5596551719999998</c:v>
                </c:pt>
                <c:pt idx="3021">
                  <c:v>-2.5365517240000002</c:v>
                </c:pt>
                <c:pt idx="3022">
                  <c:v>-2.5313793100000002</c:v>
                </c:pt>
                <c:pt idx="3023">
                  <c:v>-2.5013793099999999</c:v>
                </c:pt>
                <c:pt idx="3024">
                  <c:v>-2.511034483</c:v>
                </c:pt>
                <c:pt idx="3025">
                  <c:v>-2.5448275859999998</c:v>
                </c:pt>
                <c:pt idx="3026">
                  <c:v>-2.5786206900000002</c:v>
                </c:pt>
                <c:pt idx="3027">
                  <c:v>-2.5758620689999998</c:v>
                </c:pt>
                <c:pt idx="3028">
                  <c:v>-2.60137931</c:v>
                </c:pt>
                <c:pt idx="3029">
                  <c:v>-2.6096551720000001</c:v>
                </c:pt>
                <c:pt idx="3030">
                  <c:v>-2.6068965519999998</c:v>
                </c:pt>
                <c:pt idx="3031">
                  <c:v>-2.63</c:v>
                </c:pt>
                <c:pt idx="3032">
                  <c:v>-2.6275862069999998</c:v>
                </c:pt>
                <c:pt idx="3033">
                  <c:v>-2.646551724</c:v>
                </c:pt>
                <c:pt idx="3034">
                  <c:v>-2.646551724</c:v>
                </c:pt>
                <c:pt idx="3035">
                  <c:v>-2.6589655169999999</c:v>
                </c:pt>
                <c:pt idx="3036">
                  <c:v>-2.69</c:v>
                </c:pt>
                <c:pt idx="3037">
                  <c:v>-2.7224137929999999</c:v>
                </c:pt>
                <c:pt idx="3038">
                  <c:v>-2.7168965520000001</c:v>
                </c:pt>
                <c:pt idx="3039">
                  <c:v>-2.693793103</c:v>
                </c:pt>
                <c:pt idx="3040">
                  <c:v>-2.6910344830000001</c:v>
                </c:pt>
                <c:pt idx="3041">
                  <c:v>-2.6965517239999999</c:v>
                </c:pt>
                <c:pt idx="3042">
                  <c:v>-2.693793103</c:v>
                </c:pt>
                <c:pt idx="3043">
                  <c:v>-2.693793103</c:v>
                </c:pt>
                <c:pt idx="3044">
                  <c:v>-2.6651724140000002</c:v>
                </c:pt>
                <c:pt idx="3045">
                  <c:v>-2.6624137929999998</c:v>
                </c:pt>
                <c:pt idx="3046">
                  <c:v>-2.6220689660000001</c:v>
                </c:pt>
                <c:pt idx="3047">
                  <c:v>-2.623448276</c:v>
                </c:pt>
                <c:pt idx="3048">
                  <c:v>-2.6096551720000001</c:v>
                </c:pt>
                <c:pt idx="3049">
                  <c:v>-2.6096551720000001</c:v>
                </c:pt>
                <c:pt idx="3050">
                  <c:v>-2.6368965520000001</c:v>
                </c:pt>
                <c:pt idx="3051">
                  <c:v>-2.6341379310000002</c:v>
                </c:pt>
                <c:pt idx="3052">
                  <c:v>-2.6503448280000002</c:v>
                </c:pt>
                <c:pt idx="3053">
                  <c:v>-2.6406896550000001</c:v>
                </c:pt>
                <c:pt idx="3054">
                  <c:v>-2.6365517239999998</c:v>
                </c:pt>
                <c:pt idx="3055">
                  <c:v>-2.64862069</c:v>
                </c:pt>
                <c:pt idx="3056">
                  <c:v>-2.6541379310000002</c:v>
                </c:pt>
                <c:pt idx="3057">
                  <c:v>-2.6365517239999998</c:v>
                </c:pt>
                <c:pt idx="3058">
                  <c:v>-2.6310344830000001</c:v>
                </c:pt>
                <c:pt idx="3059">
                  <c:v>-2.6134482760000002</c:v>
                </c:pt>
                <c:pt idx="3060">
                  <c:v>-2.5837931030000001</c:v>
                </c:pt>
                <c:pt idx="3061">
                  <c:v>-2.5796551719999998</c:v>
                </c:pt>
                <c:pt idx="3062">
                  <c:v>-2.571724138</c:v>
                </c:pt>
                <c:pt idx="3063">
                  <c:v>-2.5920689659999998</c:v>
                </c:pt>
                <c:pt idx="3064">
                  <c:v>-2.5796551719999998</c:v>
                </c:pt>
                <c:pt idx="3065">
                  <c:v>-2.5703448280000001</c:v>
                </c:pt>
                <c:pt idx="3066">
                  <c:v>-2.60137931</c:v>
                </c:pt>
                <c:pt idx="3067">
                  <c:v>-2.5972413790000002</c:v>
                </c:pt>
                <c:pt idx="3068">
                  <c:v>-2.586551724</c:v>
                </c:pt>
                <c:pt idx="3069">
                  <c:v>-2.5634482759999999</c:v>
                </c:pt>
                <c:pt idx="3070">
                  <c:v>-2.5889655170000001</c:v>
                </c:pt>
                <c:pt idx="3071">
                  <c:v>-2.5796551719999998</c:v>
                </c:pt>
                <c:pt idx="3072">
                  <c:v>-2.57</c:v>
                </c:pt>
                <c:pt idx="3073">
                  <c:v>-2.5672413789999999</c:v>
                </c:pt>
                <c:pt idx="3074">
                  <c:v>-2.5713793100000002</c:v>
                </c:pt>
                <c:pt idx="3075">
                  <c:v>-2.5913793100000002</c:v>
                </c:pt>
                <c:pt idx="3076">
                  <c:v>-2.5951724139999999</c:v>
                </c:pt>
                <c:pt idx="3077">
                  <c:v>-2.5275862070000001</c:v>
                </c:pt>
                <c:pt idx="3078">
                  <c:v>-2.5262068969999998</c:v>
                </c:pt>
                <c:pt idx="3079">
                  <c:v>-2.5248275859999998</c:v>
                </c:pt>
                <c:pt idx="3080">
                  <c:v>-2.4975862069999999</c:v>
                </c:pt>
                <c:pt idx="3081">
                  <c:v>-2.4989655169999998</c:v>
                </c:pt>
                <c:pt idx="3082">
                  <c:v>-2.4975862069999999</c:v>
                </c:pt>
                <c:pt idx="3083">
                  <c:v>-2.4744827589999998</c:v>
                </c:pt>
                <c:pt idx="3084">
                  <c:v>-2.4706896550000002</c:v>
                </c:pt>
                <c:pt idx="3085">
                  <c:v>-2.46</c:v>
                </c:pt>
                <c:pt idx="3086">
                  <c:v>-2.4613793099999999</c:v>
                </c:pt>
                <c:pt idx="3087">
                  <c:v>-2.46</c:v>
                </c:pt>
                <c:pt idx="3088">
                  <c:v>-2.4517241379999999</c:v>
                </c:pt>
                <c:pt idx="3089">
                  <c:v>-2.4772413790000001</c:v>
                </c:pt>
                <c:pt idx="3090">
                  <c:v>-2.4610344830000002</c:v>
                </c:pt>
                <c:pt idx="3091">
                  <c:v>-2.4268965520000001</c:v>
                </c:pt>
                <c:pt idx="3092">
                  <c:v>-2.3982758620000002</c:v>
                </c:pt>
                <c:pt idx="3093">
                  <c:v>-2.3644827589999999</c:v>
                </c:pt>
                <c:pt idx="3094">
                  <c:v>-2.3589655170000001</c:v>
                </c:pt>
                <c:pt idx="3095">
                  <c:v>-2.3131034480000001</c:v>
                </c:pt>
                <c:pt idx="3096">
                  <c:v>-2.3065517240000002</c:v>
                </c:pt>
                <c:pt idx="3097">
                  <c:v>-2.3172413789999999</c:v>
                </c:pt>
                <c:pt idx="3098">
                  <c:v>-2.3403448280000001</c:v>
                </c:pt>
                <c:pt idx="3099">
                  <c:v>-2.3162068969999998</c:v>
                </c:pt>
                <c:pt idx="3100">
                  <c:v>-2.3186206899999999</c:v>
                </c:pt>
                <c:pt idx="3101">
                  <c:v>-2.3024137929999999</c:v>
                </c:pt>
                <c:pt idx="3102">
                  <c:v>-2.325517241</c:v>
                </c:pt>
                <c:pt idx="3103">
                  <c:v>-2.3472413790000002</c:v>
                </c:pt>
                <c:pt idx="3104">
                  <c:v>-2.3717241379999998</c:v>
                </c:pt>
                <c:pt idx="3105">
                  <c:v>-2.3489655169999999</c:v>
                </c:pt>
                <c:pt idx="3106">
                  <c:v>-2.4017241380000001</c:v>
                </c:pt>
                <c:pt idx="3107">
                  <c:v>-2.414137931</c:v>
                </c:pt>
                <c:pt idx="3108">
                  <c:v>-2.4396551720000001</c:v>
                </c:pt>
                <c:pt idx="3109">
                  <c:v>-2.4886206899999999</c:v>
                </c:pt>
                <c:pt idx="3110">
                  <c:v>-2.4737931030000002</c:v>
                </c:pt>
                <c:pt idx="3111">
                  <c:v>-2.454827586</c:v>
                </c:pt>
                <c:pt idx="3112">
                  <c:v>-2.4737931030000002</c:v>
                </c:pt>
                <c:pt idx="3113">
                  <c:v>-2.5113793100000001</c:v>
                </c:pt>
                <c:pt idx="3114">
                  <c:v>-2.520689655</c:v>
                </c:pt>
                <c:pt idx="3115">
                  <c:v>-2.530344828</c:v>
                </c:pt>
                <c:pt idx="3116">
                  <c:v>-2.514137931</c:v>
                </c:pt>
                <c:pt idx="3117">
                  <c:v>-2.5668965520000002</c:v>
                </c:pt>
                <c:pt idx="3118">
                  <c:v>-2.531724138</c:v>
                </c:pt>
                <c:pt idx="3119">
                  <c:v>-2.5641379309999999</c:v>
                </c:pt>
                <c:pt idx="3120">
                  <c:v>-2.596896552</c:v>
                </c:pt>
                <c:pt idx="3121">
                  <c:v>-2.622758621</c:v>
                </c:pt>
                <c:pt idx="3122">
                  <c:v>-2.6689655170000002</c:v>
                </c:pt>
                <c:pt idx="3123">
                  <c:v>-2.6662068969999999</c:v>
                </c:pt>
                <c:pt idx="3124">
                  <c:v>-2.678275862</c:v>
                </c:pt>
                <c:pt idx="3125">
                  <c:v>-2.709310345</c:v>
                </c:pt>
                <c:pt idx="3126">
                  <c:v>-2.7</c:v>
                </c:pt>
                <c:pt idx="3127">
                  <c:v>-2.704137931</c:v>
                </c:pt>
                <c:pt idx="3128">
                  <c:v>-2.7027586210000001</c:v>
                </c:pt>
                <c:pt idx="3129">
                  <c:v>-2.687931034</c:v>
                </c:pt>
                <c:pt idx="3130">
                  <c:v>-2.704137931</c:v>
                </c:pt>
                <c:pt idx="3131">
                  <c:v>-2.718965517</c:v>
                </c:pt>
                <c:pt idx="3132">
                  <c:v>-2.7</c:v>
                </c:pt>
                <c:pt idx="3133">
                  <c:v>-2.792068966</c:v>
                </c:pt>
                <c:pt idx="3134">
                  <c:v>-2.812068966</c:v>
                </c:pt>
                <c:pt idx="3135">
                  <c:v>-2.8203448280000001</c:v>
                </c:pt>
                <c:pt idx="3136">
                  <c:v>-2.8013793100000002</c:v>
                </c:pt>
                <c:pt idx="3137">
                  <c:v>-2.7717241380000002</c:v>
                </c:pt>
                <c:pt idx="3138">
                  <c:v>-2.75</c:v>
                </c:pt>
                <c:pt idx="3139">
                  <c:v>-2.7717241380000002</c:v>
                </c:pt>
                <c:pt idx="3140">
                  <c:v>-2.7555172410000002</c:v>
                </c:pt>
                <c:pt idx="3141">
                  <c:v>-2.735172414</c:v>
                </c:pt>
                <c:pt idx="3142">
                  <c:v>-2.6906896549999999</c:v>
                </c:pt>
                <c:pt idx="3143">
                  <c:v>-2.6948275860000002</c:v>
                </c:pt>
                <c:pt idx="3144">
                  <c:v>-2.687931034</c:v>
                </c:pt>
                <c:pt idx="3145">
                  <c:v>-2.6962068970000002</c:v>
                </c:pt>
                <c:pt idx="3146">
                  <c:v>-2.6855172409999999</c:v>
                </c:pt>
                <c:pt idx="3147">
                  <c:v>-2.6868965519999999</c:v>
                </c:pt>
                <c:pt idx="3148">
                  <c:v>-2.658275862</c:v>
                </c:pt>
                <c:pt idx="3149">
                  <c:v>-2.6620689660000001</c:v>
                </c:pt>
                <c:pt idx="3150">
                  <c:v>-2.6431034480000002</c:v>
                </c:pt>
                <c:pt idx="3151">
                  <c:v>-2.6241379309999999</c:v>
                </c:pt>
                <c:pt idx="3152">
                  <c:v>-2.6268965519999998</c:v>
                </c:pt>
                <c:pt idx="3153">
                  <c:v>-2.6296551720000001</c:v>
                </c:pt>
                <c:pt idx="3154">
                  <c:v>-2.62137931</c:v>
                </c:pt>
                <c:pt idx="3155">
                  <c:v>-2.6362068970000001</c:v>
                </c:pt>
                <c:pt idx="3156">
                  <c:v>-2.62137931</c:v>
                </c:pt>
                <c:pt idx="3157">
                  <c:v>-2.6282758620000002</c:v>
                </c:pt>
                <c:pt idx="3158">
                  <c:v>-2.6351724139999999</c:v>
                </c:pt>
                <c:pt idx="3159">
                  <c:v>-2.6365517239999998</c:v>
                </c:pt>
                <c:pt idx="3160">
                  <c:v>-2.6068965519999998</c:v>
                </c:pt>
                <c:pt idx="3161">
                  <c:v>-2.60137931</c:v>
                </c:pt>
                <c:pt idx="3162">
                  <c:v>-2.4875862070000001</c:v>
                </c:pt>
                <c:pt idx="3163">
                  <c:v>-2.4634482759999998</c:v>
                </c:pt>
                <c:pt idx="3164">
                  <c:v>-2.4458620689999999</c:v>
                </c:pt>
                <c:pt idx="3165">
                  <c:v>-2.457931034</c:v>
                </c:pt>
                <c:pt idx="3166">
                  <c:v>-2.4620689659999999</c:v>
                </c:pt>
                <c:pt idx="3167">
                  <c:v>-2.4634482759999998</c:v>
                </c:pt>
                <c:pt idx="3168">
                  <c:v>-2.4675862070000001</c:v>
                </c:pt>
                <c:pt idx="3169">
                  <c:v>-2.5055172410000002</c:v>
                </c:pt>
                <c:pt idx="3170">
                  <c:v>-2.509655172</c:v>
                </c:pt>
                <c:pt idx="3171">
                  <c:v>-2.4865517239999999</c:v>
                </c:pt>
                <c:pt idx="3172">
                  <c:v>-2.4893103449999998</c:v>
                </c:pt>
                <c:pt idx="3173">
                  <c:v>-2.4920689660000002</c:v>
                </c:pt>
                <c:pt idx="3174">
                  <c:v>-2.4958620690000002</c:v>
                </c:pt>
                <c:pt idx="3175">
                  <c:v>-2.4810344830000002</c:v>
                </c:pt>
                <c:pt idx="3176">
                  <c:v>-2.4972413790000001</c:v>
                </c:pt>
                <c:pt idx="3177">
                  <c:v>-2.5027586209999999</c:v>
                </c:pt>
                <c:pt idx="3178">
                  <c:v>-2.5137931029999998</c:v>
                </c:pt>
                <c:pt idx="3179">
                  <c:v>-2.5244827590000001</c:v>
                </c:pt>
                <c:pt idx="3180">
                  <c:v>-2.5675862070000002</c:v>
                </c:pt>
                <c:pt idx="3181">
                  <c:v>-2.5906896549999998</c:v>
                </c:pt>
                <c:pt idx="3182">
                  <c:v>-2.6258620690000001</c:v>
                </c:pt>
                <c:pt idx="3183">
                  <c:v>-2.6341379310000002</c:v>
                </c:pt>
                <c:pt idx="3184">
                  <c:v>-2.6420689660000001</c:v>
                </c:pt>
                <c:pt idx="3185">
                  <c:v>-2.6406896550000001</c:v>
                </c:pt>
                <c:pt idx="3186">
                  <c:v>-2.65</c:v>
                </c:pt>
                <c:pt idx="3187">
                  <c:v>-2.617586207</c:v>
                </c:pt>
                <c:pt idx="3188">
                  <c:v>-2.6296551720000001</c:v>
                </c:pt>
                <c:pt idx="3189">
                  <c:v>-2.6541379310000002</c:v>
                </c:pt>
                <c:pt idx="3190">
                  <c:v>-2.6217241379999998</c:v>
                </c:pt>
                <c:pt idx="3191">
                  <c:v>-2.62862069</c:v>
                </c:pt>
                <c:pt idx="3192">
                  <c:v>-2.643448276</c:v>
                </c:pt>
                <c:pt idx="3193">
                  <c:v>-2.6610344829999999</c:v>
                </c:pt>
                <c:pt idx="3194">
                  <c:v>-2.6882758619999998</c:v>
                </c:pt>
                <c:pt idx="3195">
                  <c:v>-2.6910344830000001</c:v>
                </c:pt>
                <c:pt idx="3196">
                  <c:v>-2.6910344830000001</c:v>
                </c:pt>
                <c:pt idx="3197">
                  <c:v>-2.7110344830000002</c:v>
                </c:pt>
                <c:pt idx="3198">
                  <c:v>-2.7044827589999998</c:v>
                </c:pt>
                <c:pt idx="3199">
                  <c:v>-2.6855172409999999</c:v>
                </c:pt>
                <c:pt idx="3200">
                  <c:v>-2.7072413790000001</c:v>
                </c:pt>
                <c:pt idx="3201">
                  <c:v>-2.7220689660000001</c:v>
                </c:pt>
                <c:pt idx="3202">
                  <c:v>-2.7031034479999998</c:v>
                </c:pt>
                <c:pt idx="3203">
                  <c:v>-2.71</c:v>
                </c:pt>
                <c:pt idx="3204">
                  <c:v>-2.6748275860000001</c:v>
                </c:pt>
                <c:pt idx="3205">
                  <c:v>-2.6706896549999999</c:v>
                </c:pt>
                <c:pt idx="3206">
                  <c:v>-2.6355172410000001</c:v>
                </c:pt>
                <c:pt idx="3207">
                  <c:v>-2.5365517240000002</c:v>
                </c:pt>
                <c:pt idx="3208">
                  <c:v>-2.4527586210000001</c:v>
                </c:pt>
                <c:pt idx="3209">
                  <c:v>-2.35137931</c:v>
                </c:pt>
                <c:pt idx="3210">
                  <c:v>-2.266206897</c:v>
                </c:pt>
                <c:pt idx="3211">
                  <c:v>-2.2065517240000001</c:v>
                </c:pt>
                <c:pt idx="3212">
                  <c:v>-2.1565517239999998</c:v>
                </c:pt>
                <c:pt idx="3213">
                  <c:v>-2.1079310339999999</c:v>
                </c:pt>
                <c:pt idx="3214">
                  <c:v>-2.2227586210000001</c:v>
                </c:pt>
                <c:pt idx="3215">
                  <c:v>-2.194482759</c:v>
                </c:pt>
                <c:pt idx="3216">
                  <c:v>-2.2310344830000002</c:v>
                </c:pt>
                <c:pt idx="3217">
                  <c:v>-2.2134482759999998</c:v>
                </c:pt>
                <c:pt idx="3218">
                  <c:v>-2.1968965520000001</c:v>
                </c:pt>
                <c:pt idx="3219">
                  <c:v>-2.2320689659999999</c:v>
                </c:pt>
                <c:pt idx="3220">
                  <c:v>-2.2265517240000001</c:v>
                </c:pt>
                <c:pt idx="3221">
                  <c:v>-2.2172413789999998</c:v>
                </c:pt>
                <c:pt idx="3222">
                  <c:v>-2.2186206899999998</c:v>
                </c:pt>
                <c:pt idx="3223">
                  <c:v>-2.203448276</c:v>
                </c:pt>
                <c:pt idx="3224">
                  <c:v>-2.2062068969999999</c:v>
                </c:pt>
                <c:pt idx="3225">
                  <c:v>-2.1993103449999998</c:v>
                </c:pt>
                <c:pt idx="3226">
                  <c:v>-2.1710344830000001</c:v>
                </c:pt>
                <c:pt idx="3227">
                  <c:v>-2.1437931030000001</c:v>
                </c:pt>
                <c:pt idx="3228">
                  <c:v>-2.149310345</c:v>
                </c:pt>
                <c:pt idx="3229">
                  <c:v>-2.1737931029999999</c:v>
                </c:pt>
                <c:pt idx="3230">
                  <c:v>-2.149310345</c:v>
                </c:pt>
                <c:pt idx="3231">
                  <c:v>-2.195172414</c:v>
                </c:pt>
                <c:pt idx="3232">
                  <c:v>-2.1924137930000001</c:v>
                </c:pt>
                <c:pt idx="3233">
                  <c:v>-2.226206897</c:v>
                </c:pt>
                <c:pt idx="3234">
                  <c:v>-2.2275862069999999</c:v>
                </c:pt>
                <c:pt idx="3235">
                  <c:v>-2.239655172</c:v>
                </c:pt>
                <c:pt idx="3236">
                  <c:v>-2.3034482760000001</c:v>
                </c:pt>
                <c:pt idx="3237">
                  <c:v>-2.3806896549999998</c:v>
                </c:pt>
                <c:pt idx="3238">
                  <c:v>-2.4755172409999999</c:v>
                </c:pt>
                <c:pt idx="3239">
                  <c:v>-2.5593103450000001</c:v>
                </c:pt>
                <c:pt idx="3240">
                  <c:v>-2.5944827589999999</c:v>
                </c:pt>
                <c:pt idx="3241">
                  <c:v>-2.6458620690000001</c:v>
                </c:pt>
                <c:pt idx="3242">
                  <c:v>-2.6755172410000001</c:v>
                </c:pt>
                <c:pt idx="3243">
                  <c:v>-2.576896552</c:v>
                </c:pt>
                <c:pt idx="3244">
                  <c:v>-2.5793103450000001</c:v>
                </c:pt>
                <c:pt idx="3245">
                  <c:v>-2.5682758620000001</c:v>
                </c:pt>
                <c:pt idx="3246">
                  <c:v>-2.587241379</c:v>
                </c:pt>
                <c:pt idx="3247">
                  <c:v>-2.5996551719999998</c:v>
                </c:pt>
                <c:pt idx="3248">
                  <c:v>-2.5903448280000001</c:v>
                </c:pt>
                <c:pt idx="3249">
                  <c:v>-2.6</c:v>
                </c:pt>
                <c:pt idx="3250">
                  <c:v>-2.5551724139999998</c:v>
                </c:pt>
                <c:pt idx="3251">
                  <c:v>-2.565862069</c:v>
                </c:pt>
                <c:pt idx="3252">
                  <c:v>-2.5634482759999999</c:v>
                </c:pt>
                <c:pt idx="3253">
                  <c:v>-2.5565517240000002</c:v>
                </c:pt>
                <c:pt idx="3254">
                  <c:v>-2.4875862070000001</c:v>
                </c:pt>
                <c:pt idx="3255">
                  <c:v>-2.4768965519999999</c:v>
                </c:pt>
                <c:pt idx="3256">
                  <c:v>-2.4931034479999998</c:v>
                </c:pt>
                <c:pt idx="3257">
                  <c:v>-2.5024137930000001</c:v>
                </c:pt>
                <c:pt idx="3258">
                  <c:v>-2.4672413789999998</c:v>
                </c:pt>
                <c:pt idx="3259">
                  <c:v>-2.4796551720000002</c:v>
                </c:pt>
                <c:pt idx="3260">
                  <c:v>-2.437931034</c:v>
                </c:pt>
                <c:pt idx="3261">
                  <c:v>-2.4217241380000001</c:v>
                </c:pt>
                <c:pt idx="3262">
                  <c:v>-2.4189655170000002</c:v>
                </c:pt>
                <c:pt idx="3263">
                  <c:v>-2.4610344830000002</c:v>
                </c:pt>
                <c:pt idx="3264">
                  <c:v>-2.505862069</c:v>
                </c:pt>
                <c:pt idx="3265">
                  <c:v>-2.5637931030000001</c:v>
                </c:pt>
                <c:pt idx="3266">
                  <c:v>-2.5906896549999998</c:v>
                </c:pt>
                <c:pt idx="3267">
                  <c:v>-2.5986206900000002</c:v>
                </c:pt>
                <c:pt idx="3268">
                  <c:v>-2.6162068970000001</c:v>
                </c:pt>
                <c:pt idx="3269">
                  <c:v>-2.5986206900000002</c:v>
                </c:pt>
                <c:pt idx="3270">
                  <c:v>-2.5727586210000002</c:v>
                </c:pt>
                <c:pt idx="3271">
                  <c:v>-2.5903448280000001</c:v>
                </c:pt>
                <c:pt idx="3272">
                  <c:v>-2.595517241</c:v>
                </c:pt>
                <c:pt idx="3273">
                  <c:v>-2.5996551719999998</c:v>
                </c:pt>
                <c:pt idx="3274">
                  <c:v>-2.5889655170000001</c:v>
                </c:pt>
                <c:pt idx="3275">
                  <c:v>-2.576896552</c:v>
                </c:pt>
                <c:pt idx="3276">
                  <c:v>-2.606551724</c:v>
                </c:pt>
                <c:pt idx="3277">
                  <c:v>-2.5834482759999999</c:v>
                </c:pt>
                <c:pt idx="3278">
                  <c:v>-2.5575862069999999</c:v>
                </c:pt>
                <c:pt idx="3279">
                  <c:v>-2.5982758619999999</c:v>
                </c:pt>
                <c:pt idx="3280">
                  <c:v>-2.5737931029999999</c:v>
                </c:pt>
                <c:pt idx="3281">
                  <c:v>-2.6251724140000001</c:v>
                </c:pt>
                <c:pt idx="3282">
                  <c:v>-2.616896552</c:v>
                </c:pt>
                <c:pt idx="3283">
                  <c:v>-2.704827586</c:v>
                </c:pt>
                <c:pt idx="3284">
                  <c:v>-2.749310345</c:v>
                </c:pt>
                <c:pt idx="3285">
                  <c:v>-2.7979310339999999</c:v>
                </c:pt>
                <c:pt idx="3286">
                  <c:v>-2.8317241379999998</c:v>
                </c:pt>
                <c:pt idx="3287">
                  <c:v>-2.8775862069999998</c:v>
                </c:pt>
                <c:pt idx="3288">
                  <c:v>-2.8868965520000001</c:v>
                </c:pt>
                <c:pt idx="3289">
                  <c:v>-2.9003448280000002</c:v>
                </c:pt>
                <c:pt idx="3290">
                  <c:v>-2.9206896549999999</c:v>
                </c:pt>
                <c:pt idx="3291">
                  <c:v>-2.9327586210000001</c:v>
                </c:pt>
                <c:pt idx="3292">
                  <c:v>-2.9096551719999999</c:v>
                </c:pt>
                <c:pt idx="3293">
                  <c:v>-2.9327586210000001</c:v>
                </c:pt>
                <c:pt idx="3294">
                  <c:v>-2.888275862</c:v>
                </c:pt>
                <c:pt idx="3295">
                  <c:v>-2.8137931030000001</c:v>
                </c:pt>
                <c:pt idx="3296">
                  <c:v>-2.7786206899999999</c:v>
                </c:pt>
                <c:pt idx="3297">
                  <c:v>-2.744827586</c:v>
                </c:pt>
                <c:pt idx="3298">
                  <c:v>-2.744827586</c:v>
                </c:pt>
                <c:pt idx="3299">
                  <c:v>-2.759655172</c:v>
                </c:pt>
                <c:pt idx="3300">
                  <c:v>-2.7637931029999998</c:v>
                </c:pt>
                <c:pt idx="3301">
                  <c:v>-2.816551724</c:v>
                </c:pt>
                <c:pt idx="3302">
                  <c:v>-2.8341379309999999</c:v>
                </c:pt>
                <c:pt idx="3303">
                  <c:v>-2.8558620690000001</c:v>
                </c:pt>
                <c:pt idx="3304">
                  <c:v>-2.8544827590000001</c:v>
                </c:pt>
                <c:pt idx="3305">
                  <c:v>-2.8679310340000002</c:v>
                </c:pt>
                <c:pt idx="3306">
                  <c:v>-2.8989655170000002</c:v>
                </c:pt>
                <c:pt idx="3307">
                  <c:v>-2.9313793100000001</c:v>
                </c:pt>
                <c:pt idx="3308">
                  <c:v>-2.9555172409999999</c:v>
                </c:pt>
                <c:pt idx="3309">
                  <c:v>-2.9906896550000002</c:v>
                </c:pt>
                <c:pt idx="3310">
                  <c:v>-2.9203448280000002</c:v>
                </c:pt>
                <c:pt idx="3311">
                  <c:v>-2.9272413789999998</c:v>
                </c:pt>
                <c:pt idx="3312">
                  <c:v>-2.8989655170000002</c:v>
                </c:pt>
                <c:pt idx="3313">
                  <c:v>-2.8706896550000001</c:v>
                </c:pt>
                <c:pt idx="3314">
                  <c:v>-2.8303448279999999</c:v>
                </c:pt>
                <c:pt idx="3315">
                  <c:v>-2.804827586</c:v>
                </c:pt>
                <c:pt idx="3316">
                  <c:v>-2.7779310339999999</c:v>
                </c:pt>
                <c:pt idx="3317">
                  <c:v>-2.7658620690000002</c:v>
                </c:pt>
                <c:pt idx="3318">
                  <c:v>-2.7631034479999999</c:v>
                </c:pt>
                <c:pt idx="3319">
                  <c:v>-2.7644827589999998</c:v>
                </c:pt>
                <c:pt idx="3320">
                  <c:v>-2.7496551720000002</c:v>
                </c:pt>
                <c:pt idx="3321">
                  <c:v>-2.7362068970000002</c:v>
                </c:pt>
                <c:pt idx="3322">
                  <c:v>-2.6955172410000001</c:v>
                </c:pt>
                <c:pt idx="3323">
                  <c:v>-2.698275862</c:v>
                </c:pt>
                <c:pt idx="3324">
                  <c:v>-2.7158620689999999</c:v>
                </c:pt>
                <c:pt idx="3325">
                  <c:v>-2.7227586210000001</c:v>
                </c:pt>
                <c:pt idx="3326">
                  <c:v>-2.7375862070000001</c:v>
                </c:pt>
                <c:pt idx="3327">
                  <c:v>-2.7541379309999998</c:v>
                </c:pt>
                <c:pt idx="3328">
                  <c:v>-2.7475862069999999</c:v>
                </c:pt>
                <c:pt idx="3329">
                  <c:v>-2.7341379309999998</c:v>
                </c:pt>
                <c:pt idx="3330">
                  <c:v>-2.6586206899999998</c:v>
                </c:pt>
                <c:pt idx="3331">
                  <c:v>-2.634482759</c:v>
                </c:pt>
                <c:pt idx="3332">
                  <c:v>-2.647931034</c:v>
                </c:pt>
                <c:pt idx="3333">
                  <c:v>-2.6682758620000002</c:v>
                </c:pt>
                <c:pt idx="3334">
                  <c:v>-2.657586207</c:v>
                </c:pt>
                <c:pt idx="3335">
                  <c:v>-2.68862069</c:v>
                </c:pt>
                <c:pt idx="3336">
                  <c:v>-2.6779310340000002</c:v>
                </c:pt>
                <c:pt idx="3337">
                  <c:v>-2.6579310340000002</c:v>
                </c:pt>
                <c:pt idx="3338">
                  <c:v>-2.6203448279999999</c:v>
                </c:pt>
                <c:pt idx="3339">
                  <c:v>-2.632413793</c:v>
                </c:pt>
                <c:pt idx="3340">
                  <c:v>-2.6134482760000002</c:v>
                </c:pt>
                <c:pt idx="3341">
                  <c:v>-2.62137931</c:v>
                </c:pt>
                <c:pt idx="3342">
                  <c:v>-2.6172413790000002</c:v>
                </c:pt>
                <c:pt idx="3343">
                  <c:v>-2.580689655</c:v>
                </c:pt>
                <c:pt idx="3344">
                  <c:v>-2.5765517240000002</c:v>
                </c:pt>
                <c:pt idx="3345">
                  <c:v>-2.556206897</c:v>
                </c:pt>
                <c:pt idx="3346">
                  <c:v>-2.5331034479999999</c:v>
                </c:pt>
                <c:pt idx="3347">
                  <c:v>-2.556206897</c:v>
                </c:pt>
                <c:pt idx="3348">
                  <c:v>-2.5979310340000001</c:v>
                </c:pt>
                <c:pt idx="3349">
                  <c:v>-2.60862069</c:v>
                </c:pt>
                <c:pt idx="3350">
                  <c:v>-2.607241379</c:v>
                </c:pt>
                <c:pt idx="3351">
                  <c:v>-2.6248275859999999</c:v>
                </c:pt>
                <c:pt idx="3352">
                  <c:v>-2.6248275859999999</c:v>
                </c:pt>
                <c:pt idx="3353">
                  <c:v>-2.6275862069999998</c:v>
                </c:pt>
                <c:pt idx="3354">
                  <c:v>-2.5762068970000001</c:v>
                </c:pt>
                <c:pt idx="3355">
                  <c:v>-2.5396551719999998</c:v>
                </c:pt>
                <c:pt idx="3356">
                  <c:v>-2.536896552</c:v>
                </c:pt>
                <c:pt idx="3357">
                  <c:v>-2.5462068969999998</c:v>
                </c:pt>
                <c:pt idx="3358">
                  <c:v>-2.5948275860000001</c:v>
                </c:pt>
                <c:pt idx="3359">
                  <c:v>-2.6217241379999998</c:v>
                </c:pt>
                <c:pt idx="3360">
                  <c:v>-2.6079310339999999</c:v>
                </c:pt>
                <c:pt idx="3361">
                  <c:v>-2.6172413790000002</c:v>
                </c:pt>
                <c:pt idx="3362">
                  <c:v>-2.611724138</c:v>
                </c:pt>
                <c:pt idx="3363">
                  <c:v>-2.595517241</c:v>
                </c:pt>
                <c:pt idx="3364">
                  <c:v>-2.5875862070000002</c:v>
                </c:pt>
                <c:pt idx="3365">
                  <c:v>-2.5417241380000002</c:v>
                </c:pt>
                <c:pt idx="3366">
                  <c:v>-2.534827586</c:v>
                </c:pt>
                <c:pt idx="3367">
                  <c:v>-2.5158620690000002</c:v>
                </c:pt>
                <c:pt idx="3368">
                  <c:v>-2.5672413789999999</c:v>
                </c:pt>
                <c:pt idx="3369">
                  <c:v>-2.5875862070000002</c:v>
                </c:pt>
                <c:pt idx="3370">
                  <c:v>-2.5875862070000002</c:v>
                </c:pt>
                <c:pt idx="3371">
                  <c:v>-2.596896552</c:v>
                </c:pt>
                <c:pt idx="3372">
                  <c:v>-2.64</c:v>
                </c:pt>
                <c:pt idx="3373">
                  <c:v>-2.6631034480000002</c:v>
                </c:pt>
                <c:pt idx="3374">
                  <c:v>-2.6696551720000001</c:v>
                </c:pt>
                <c:pt idx="3375">
                  <c:v>-2.672413793</c:v>
                </c:pt>
                <c:pt idx="3376">
                  <c:v>-2.6113793099999998</c:v>
                </c:pt>
                <c:pt idx="3377">
                  <c:v>-2.5751724139999999</c:v>
                </c:pt>
                <c:pt idx="3378">
                  <c:v>-2.5848275859999998</c:v>
                </c:pt>
                <c:pt idx="3379">
                  <c:v>-2.5889655170000001</c:v>
                </c:pt>
                <c:pt idx="3380">
                  <c:v>-2.5727586210000002</c:v>
                </c:pt>
                <c:pt idx="3381">
                  <c:v>-2.565862069</c:v>
                </c:pt>
                <c:pt idx="3382">
                  <c:v>-2.5931034479999999</c:v>
                </c:pt>
                <c:pt idx="3383">
                  <c:v>-2.6255172409999998</c:v>
                </c:pt>
                <c:pt idx="3384">
                  <c:v>-2.6351724139999999</c:v>
                </c:pt>
                <c:pt idx="3385">
                  <c:v>-2.6389655169999999</c:v>
                </c:pt>
                <c:pt idx="3386">
                  <c:v>-2.6403448279999999</c:v>
                </c:pt>
                <c:pt idx="3387">
                  <c:v>-2.5889655170000001</c:v>
                </c:pt>
                <c:pt idx="3388">
                  <c:v>-2.5672413789999999</c:v>
                </c:pt>
                <c:pt idx="3389">
                  <c:v>-2.5834482759999999</c:v>
                </c:pt>
                <c:pt idx="3390">
                  <c:v>-2.5958620689999998</c:v>
                </c:pt>
                <c:pt idx="3391">
                  <c:v>-2.560689655</c:v>
                </c:pt>
                <c:pt idx="3392">
                  <c:v>-2.5486206899999999</c:v>
                </c:pt>
                <c:pt idx="3393">
                  <c:v>-2.5227586209999999</c:v>
                </c:pt>
                <c:pt idx="3394">
                  <c:v>-2.5727586210000002</c:v>
                </c:pt>
                <c:pt idx="3395">
                  <c:v>-2.591724138</c:v>
                </c:pt>
                <c:pt idx="3396">
                  <c:v>-2.6282758620000002</c:v>
                </c:pt>
                <c:pt idx="3397">
                  <c:v>-2.575517241</c:v>
                </c:pt>
                <c:pt idx="3398">
                  <c:v>-2.5796551719999998</c:v>
                </c:pt>
                <c:pt idx="3399">
                  <c:v>-2.5782758619999999</c:v>
                </c:pt>
                <c:pt idx="3400">
                  <c:v>-2.560689655</c:v>
                </c:pt>
                <c:pt idx="3401">
                  <c:v>-2.545862069</c:v>
                </c:pt>
                <c:pt idx="3402">
                  <c:v>-2.5444827590000001</c:v>
                </c:pt>
                <c:pt idx="3403">
                  <c:v>-2.5513793100000002</c:v>
                </c:pt>
                <c:pt idx="3404">
                  <c:v>-2.5893103449999999</c:v>
                </c:pt>
                <c:pt idx="3405">
                  <c:v>-2.63</c:v>
                </c:pt>
                <c:pt idx="3406">
                  <c:v>-2.6475862069999998</c:v>
                </c:pt>
                <c:pt idx="3407">
                  <c:v>-2.643448276</c:v>
                </c:pt>
                <c:pt idx="3408">
                  <c:v>-2.6637931030000002</c:v>
                </c:pt>
                <c:pt idx="3409">
                  <c:v>-2.6489655170000002</c:v>
                </c:pt>
                <c:pt idx="3410">
                  <c:v>-2.6748275860000001</c:v>
                </c:pt>
                <c:pt idx="3411">
                  <c:v>-2.6762068970000001</c:v>
                </c:pt>
                <c:pt idx="3412">
                  <c:v>-2.6655172409999999</c:v>
                </c:pt>
                <c:pt idx="3413">
                  <c:v>-2.6762068970000001</c:v>
                </c:pt>
                <c:pt idx="3414">
                  <c:v>-2.6613793100000001</c:v>
                </c:pt>
                <c:pt idx="3415">
                  <c:v>-2.6410344829999999</c:v>
                </c:pt>
                <c:pt idx="3416">
                  <c:v>-2.647931034</c:v>
                </c:pt>
                <c:pt idx="3417">
                  <c:v>-2.6562068970000001</c:v>
                </c:pt>
                <c:pt idx="3418">
                  <c:v>-2.6779310340000002</c:v>
                </c:pt>
                <c:pt idx="3419">
                  <c:v>-2.631724138</c:v>
                </c:pt>
                <c:pt idx="3420">
                  <c:v>-2.6372413790000002</c:v>
                </c:pt>
                <c:pt idx="3421">
                  <c:v>-2.618275862</c:v>
                </c:pt>
                <c:pt idx="3422">
                  <c:v>-2.6251724140000001</c:v>
                </c:pt>
                <c:pt idx="3423">
                  <c:v>-2.664137931</c:v>
                </c:pt>
                <c:pt idx="3424">
                  <c:v>-2.6706896549999999</c:v>
                </c:pt>
                <c:pt idx="3425">
                  <c:v>-2.6624137929999998</c:v>
                </c:pt>
                <c:pt idx="3426">
                  <c:v>-2.6624137929999998</c:v>
                </c:pt>
                <c:pt idx="3427">
                  <c:v>-2.658275862</c:v>
                </c:pt>
                <c:pt idx="3428">
                  <c:v>-2.6855172409999999</c:v>
                </c:pt>
                <c:pt idx="3429">
                  <c:v>-2.6993103449999998</c:v>
                </c:pt>
                <c:pt idx="3430">
                  <c:v>-2.6831034479999998</c:v>
                </c:pt>
                <c:pt idx="3431">
                  <c:v>-2.6762068970000001</c:v>
                </c:pt>
                <c:pt idx="3432">
                  <c:v>-2.6503448280000002</c:v>
                </c:pt>
                <c:pt idx="3433">
                  <c:v>-2.597586207</c:v>
                </c:pt>
                <c:pt idx="3434">
                  <c:v>-2.6017241379999998</c:v>
                </c:pt>
                <c:pt idx="3435">
                  <c:v>-2.5689655170000001</c:v>
                </c:pt>
                <c:pt idx="3436">
                  <c:v>-2.5596551719999998</c:v>
                </c:pt>
                <c:pt idx="3437">
                  <c:v>-2.5337931029999998</c:v>
                </c:pt>
                <c:pt idx="3438">
                  <c:v>-2.529655172</c:v>
                </c:pt>
                <c:pt idx="3439">
                  <c:v>-2.5079310339999998</c:v>
                </c:pt>
                <c:pt idx="3440">
                  <c:v>-2.4875862070000001</c:v>
                </c:pt>
                <c:pt idx="3441">
                  <c:v>-2.5186206900000001</c:v>
                </c:pt>
                <c:pt idx="3442">
                  <c:v>-2.5144827589999998</c:v>
                </c:pt>
                <c:pt idx="3443">
                  <c:v>-2.5227586209999999</c:v>
                </c:pt>
                <c:pt idx="3444">
                  <c:v>-2.5106896550000002</c:v>
                </c:pt>
                <c:pt idx="3445">
                  <c:v>-2.5120689660000002</c:v>
                </c:pt>
                <c:pt idx="3446">
                  <c:v>-2.5227586209999999</c:v>
                </c:pt>
                <c:pt idx="3447">
                  <c:v>-2.514827586</c:v>
                </c:pt>
                <c:pt idx="3448">
                  <c:v>-2.4972413790000001</c:v>
                </c:pt>
                <c:pt idx="3449">
                  <c:v>-2.5027586209999999</c:v>
                </c:pt>
                <c:pt idx="3450">
                  <c:v>-2.485172414</c:v>
                </c:pt>
                <c:pt idx="3451">
                  <c:v>-2.457931034</c:v>
                </c:pt>
                <c:pt idx="3452">
                  <c:v>-2.3537931030000001</c:v>
                </c:pt>
                <c:pt idx="3453">
                  <c:v>-2.3227586210000002</c:v>
                </c:pt>
                <c:pt idx="3454">
                  <c:v>-2.3199999999999998</c:v>
                </c:pt>
                <c:pt idx="3455">
                  <c:v>-2.3117241380000002</c:v>
                </c:pt>
                <c:pt idx="3456">
                  <c:v>-2.3103448279999999</c:v>
                </c:pt>
                <c:pt idx="3457">
                  <c:v>-2.2793103449999998</c:v>
                </c:pt>
                <c:pt idx="3458">
                  <c:v>-2.2858620690000002</c:v>
                </c:pt>
                <c:pt idx="3459">
                  <c:v>-2.275172414</c:v>
                </c:pt>
                <c:pt idx="3460">
                  <c:v>-2.2658620690000002</c:v>
                </c:pt>
                <c:pt idx="3461">
                  <c:v>-2.2986206899999999</c:v>
                </c:pt>
                <c:pt idx="3462">
                  <c:v>-2.336551724</c:v>
                </c:pt>
                <c:pt idx="3463">
                  <c:v>-2.3406896549999998</c:v>
                </c:pt>
                <c:pt idx="3464">
                  <c:v>-2.3420689659999998</c:v>
                </c:pt>
                <c:pt idx="3465">
                  <c:v>-2.3541379309999999</c:v>
                </c:pt>
                <c:pt idx="3466">
                  <c:v>-2.3662068970000001</c:v>
                </c:pt>
                <c:pt idx="3467">
                  <c:v>-2.367586207</c:v>
                </c:pt>
                <c:pt idx="3468">
                  <c:v>-2.3620689659999998</c:v>
                </c:pt>
                <c:pt idx="3469">
                  <c:v>-2.4037931029999999</c:v>
                </c:pt>
                <c:pt idx="3470">
                  <c:v>-2.392758621</c:v>
                </c:pt>
                <c:pt idx="3471">
                  <c:v>-2.39137931</c:v>
                </c:pt>
                <c:pt idx="3472">
                  <c:v>-2.3872413790000002</c:v>
                </c:pt>
                <c:pt idx="3473">
                  <c:v>-2.4251724139999999</c:v>
                </c:pt>
                <c:pt idx="3474">
                  <c:v>-2.384482759</c:v>
                </c:pt>
                <c:pt idx="3475">
                  <c:v>-2.4210344830000001</c:v>
                </c:pt>
                <c:pt idx="3476">
                  <c:v>-2.396551724</c:v>
                </c:pt>
                <c:pt idx="3477">
                  <c:v>-2.3803448280000001</c:v>
                </c:pt>
                <c:pt idx="3478">
                  <c:v>-2.4317241379999999</c:v>
                </c:pt>
                <c:pt idx="3479">
                  <c:v>-2.4506896550000001</c:v>
                </c:pt>
                <c:pt idx="3480">
                  <c:v>-2.4765517240000001</c:v>
                </c:pt>
                <c:pt idx="3481">
                  <c:v>-2.5444827590000001</c:v>
                </c:pt>
                <c:pt idx="3482">
                  <c:v>-2.571724138</c:v>
                </c:pt>
                <c:pt idx="3483">
                  <c:v>-2.58</c:v>
                </c:pt>
                <c:pt idx="3484">
                  <c:v>-2.58</c:v>
                </c:pt>
                <c:pt idx="3485">
                  <c:v>-2.5920689659999998</c:v>
                </c:pt>
                <c:pt idx="3486">
                  <c:v>-2.6148275860000001</c:v>
                </c:pt>
                <c:pt idx="3487">
                  <c:v>-2.6068965519999998</c:v>
                </c:pt>
                <c:pt idx="3488">
                  <c:v>-2.6541379310000002</c:v>
                </c:pt>
                <c:pt idx="3489">
                  <c:v>-2.7013793100000001</c:v>
                </c:pt>
                <c:pt idx="3490">
                  <c:v>-2.694482759</c:v>
                </c:pt>
                <c:pt idx="3491">
                  <c:v>-2.7362068970000002</c:v>
                </c:pt>
                <c:pt idx="3492">
                  <c:v>-2.7172413789999998</c:v>
                </c:pt>
                <c:pt idx="3493">
                  <c:v>-2.6958620689999999</c:v>
                </c:pt>
                <c:pt idx="3494">
                  <c:v>-2.7106896549999999</c:v>
                </c:pt>
                <c:pt idx="3495">
                  <c:v>-2.6755172410000001</c:v>
                </c:pt>
                <c:pt idx="3496">
                  <c:v>-2.7024137929999998</c:v>
                </c:pt>
                <c:pt idx="3497">
                  <c:v>-2.7227586210000001</c:v>
                </c:pt>
                <c:pt idx="3498">
                  <c:v>-2.735172414</c:v>
                </c:pt>
                <c:pt idx="3499">
                  <c:v>-2.7420689660000002</c:v>
                </c:pt>
                <c:pt idx="3500">
                  <c:v>-2.7217241379999999</c:v>
                </c:pt>
                <c:pt idx="3501">
                  <c:v>-2.7637931029999998</c:v>
                </c:pt>
                <c:pt idx="3502">
                  <c:v>-2.7651724139999998</c:v>
                </c:pt>
                <c:pt idx="3503">
                  <c:v>-2.8003448280000001</c:v>
                </c:pt>
                <c:pt idx="3504">
                  <c:v>-2.7503448279999998</c:v>
                </c:pt>
                <c:pt idx="3505">
                  <c:v>-2.772068966</c:v>
                </c:pt>
                <c:pt idx="3506">
                  <c:v>-2.8479310340000001</c:v>
                </c:pt>
                <c:pt idx="3507">
                  <c:v>-2.8058620689999998</c:v>
                </c:pt>
                <c:pt idx="3508">
                  <c:v>-2.8258620689999998</c:v>
                </c:pt>
                <c:pt idx="3509">
                  <c:v>-2.7975862070000002</c:v>
                </c:pt>
                <c:pt idx="3510">
                  <c:v>-2.8462068970000001</c:v>
                </c:pt>
                <c:pt idx="3511">
                  <c:v>-2.88</c:v>
                </c:pt>
                <c:pt idx="3512">
                  <c:v>-2.87862069</c:v>
                </c:pt>
                <c:pt idx="3513">
                  <c:v>-2.88</c:v>
                </c:pt>
                <c:pt idx="3514">
                  <c:v>-2.8462068970000001</c:v>
                </c:pt>
                <c:pt idx="3515">
                  <c:v>-2.847586207</c:v>
                </c:pt>
                <c:pt idx="3516">
                  <c:v>-2.8827586209999998</c:v>
                </c:pt>
                <c:pt idx="3517">
                  <c:v>-2.8679310340000002</c:v>
                </c:pt>
                <c:pt idx="3518">
                  <c:v>-2.806896552</c:v>
                </c:pt>
                <c:pt idx="3519">
                  <c:v>-2.7527586209999999</c:v>
                </c:pt>
                <c:pt idx="3520">
                  <c:v>-2.6717241380000001</c:v>
                </c:pt>
                <c:pt idx="3521">
                  <c:v>-2.673103448</c:v>
                </c:pt>
                <c:pt idx="3522">
                  <c:v>-2.7162068970000002</c:v>
                </c:pt>
                <c:pt idx="3523">
                  <c:v>-2.6606896550000001</c:v>
                </c:pt>
                <c:pt idx="3524">
                  <c:v>-2.663448276</c:v>
                </c:pt>
                <c:pt idx="3525">
                  <c:v>-2.6758620689999999</c:v>
                </c:pt>
                <c:pt idx="3526">
                  <c:v>-2.6541379310000002</c:v>
                </c:pt>
                <c:pt idx="3527">
                  <c:v>-2.5944827589999999</c:v>
                </c:pt>
                <c:pt idx="3528">
                  <c:v>-2.5417241380000002</c:v>
                </c:pt>
                <c:pt idx="3529">
                  <c:v>-2.5189655169999998</c:v>
                </c:pt>
                <c:pt idx="3530">
                  <c:v>-2.4348275859999999</c:v>
                </c:pt>
                <c:pt idx="3531">
                  <c:v>-2.2400000000000002</c:v>
                </c:pt>
                <c:pt idx="3532">
                  <c:v>-2.1710344830000001</c:v>
                </c:pt>
                <c:pt idx="3533">
                  <c:v>-2.1668965519999999</c:v>
                </c:pt>
                <c:pt idx="3534">
                  <c:v>-2.2006896550000001</c:v>
                </c:pt>
                <c:pt idx="3535">
                  <c:v>-2.19</c:v>
                </c:pt>
                <c:pt idx="3536">
                  <c:v>-2.2020689660000001</c:v>
                </c:pt>
                <c:pt idx="3537">
                  <c:v>-2.19</c:v>
                </c:pt>
                <c:pt idx="3538">
                  <c:v>-2.2075862069999999</c:v>
                </c:pt>
                <c:pt idx="3539">
                  <c:v>-2.14137931</c:v>
                </c:pt>
                <c:pt idx="3540">
                  <c:v>-2.1386206900000002</c:v>
                </c:pt>
                <c:pt idx="3541">
                  <c:v>-2.14</c:v>
                </c:pt>
                <c:pt idx="3542">
                  <c:v>-2.1158620689999998</c:v>
                </c:pt>
                <c:pt idx="3543">
                  <c:v>-2.1482758620000002</c:v>
                </c:pt>
                <c:pt idx="3544">
                  <c:v>-2.1537931029999999</c:v>
                </c:pt>
                <c:pt idx="3545">
                  <c:v>-2.14137931</c:v>
                </c:pt>
                <c:pt idx="3546">
                  <c:v>-2.14</c:v>
                </c:pt>
                <c:pt idx="3547">
                  <c:v>-2.1224137930000002</c:v>
                </c:pt>
                <c:pt idx="3548">
                  <c:v>-2.1534482760000002</c:v>
                </c:pt>
                <c:pt idx="3549">
                  <c:v>-2.2534482759999999</c:v>
                </c:pt>
                <c:pt idx="3550">
                  <c:v>-2.2437931029999998</c:v>
                </c:pt>
                <c:pt idx="3551">
                  <c:v>-2.2289655169999998</c:v>
                </c:pt>
                <c:pt idx="3552">
                  <c:v>-2.273793103</c:v>
                </c:pt>
                <c:pt idx="3553">
                  <c:v>-2.3186206899999999</c:v>
                </c:pt>
                <c:pt idx="3554">
                  <c:v>-2.2886206900000001</c:v>
                </c:pt>
                <c:pt idx="3555">
                  <c:v>-2.2872413790000001</c:v>
                </c:pt>
                <c:pt idx="3556">
                  <c:v>-2.3293103450000001</c:v>
                </c:pt>
                <c:pt idx="3557">
                  <c:v>-2.372758621</c:v>
                </c:pt>
                <c:pt idx="3558">
                  <c:v>-2.464482759</c:v>
                </c:pt>
                <c:pt idx="3559">
                  <c:v>-2.5537931029999998</c:v>
                </c:pt>
                <c:pt idx="3560">
                  <c:v>-2.6848275859999999</c:v>
                </c:pt>
                <c:pt idx="3561">
                  <c:v>-2.7251724140000002</c:v>
                </c:pt>
                <c:pt idx="3562">
                  <c:v>-2.6968965520000001</c:v>
                </c:pt>
                <c:pt idx="3563">
                  <c:v>-2.6806896550000001</c:v>
                </c:pt>
                <c:pt idx="3564">
                  <c:v>-2.6548275860000001</c:v>
                </c:pt>
                <c:pt idx="3565">
                  <c:v>-2.6710344830000001</c:v>
                </c:pt>
                <c:pt idx="3566">
                  <c:v>-2.6710344830000001</c:v>
                </c:pt>
                <c:pt idx="3567">
                  <c:v>-2.646551724</c:v>
                </c:pt>
                <c:pt idx="3568">
                  <c:v>-2.7193103449999998</c:v>
                </c:pt>
                <c:pt idx="3569">
                  <c:v>-2.6462068969999999</c:v>
                </c:pt>
                <c:pt idx="3570">
                  <c:v>-2.6596551719999999</c:v>
                </c:pt>
                <c:pt idx="3571">
                  <c:v>-2.6393103450000002</c:v>
                </c:pt>
                <c:pt idx="3572">
                  <c:v>-2.6068965519999998</c:v>
                </c:pt>
                <c:pt idx="3573">
                  <c:v>-2.5972413790000002</c:v>
                </c:pt>
                <c:pt idx="3574">
                  <c:v>-2.5513793100000002</c:v>
                </c:pt>
                <c:pt idx="3575">
                  <c:v>-2.5282758620000001</c:v>
                </c:pt>
                <c:pt idx="3576">
                  <c:v>-2.5934482760000002</c:v>
                </c:pt>
                <c:pt idx="3577">
                  <c:v>-2.627241379</c:v>
                </c:pt>
                <c:pt idx="3578">
                  <c:v>-2.5286206899999999</c:v>
                </c:pt>
                <c:pt idx="3579">
                  <c:v>-2.5544827589999999</c:v>
                </c:pt>
                <c:pt idx="3580">
                  <c:v>-2.5882758620000001</c:v>
                </c:pt>
                <c:pt idx="3581">
                  <c:v>-2.5286206899999999</c:v>
                </c:pt>
                <c:pt idx="3582">
                  <c:v>-2.5203448279999998</c:v>
                </c:pt>
                <c:pt idx="3583">
                  <c:v>-2.5475862070000002</c:v>
                </c:pt>
                <c:pt idx="3584">
                  <c:v>-2.5896551720000001</c:v>
                </c:pt>
                <c:pt idx="3585">
                  <c:v>-2.5503448280000001</c:v>
                </c:pt>
                <c:pt idx="3586">
                  <c:v>-2.6041379309999999</c:v>
                </c:pt>
                <c:pt idx="3587">
                  <c:v>-2.5393103450000001</c:v>
                </c:pt>
                <c:pt idx="3588">
                  <c:v>-2.4665517239999999</c:v>
                </c:pt>
                <c:pt idx="3589">
                  <c:v>-2.577586207</c:v>
                </c:pt>
                <c:pt idx="3590">
                  <c:v>-2.602068966</c:v>
                </c:pt>
                <c:pt idx="3591">
                  <c:v>-2.6048275859999999</c:v>
                </c:pt>
                <c:pt idx="3592">
                  <c:v>-2.5831034480000001</c:v>
                </c:pt>
                <c:pt idx="3593">
                  <c:v>-2.634482759</c:v>
                </c:pt>
                <c:pt idx="3594">
                  <c:v>-2.602068966</c:v>
                </c:pt>
                <c:pt idx="3595">
                  <c:v>-2.5737931029999999</c:v>
                </c:pt>
                <c:pt idx="3596">
                  <c:v>-2.5751724139999999</c:v>
                </c:pt>
                <c:pt idx="3597">
                  <c:v>-2.4900000000000002</c:v>
                </c:pt>
                <c:pt idx="3598">
                  <c:v>-2.5224137930000001</c:v>
                </c:pt>
                <c:pt idx="3599">
                  <c:v>-2.5131034479999999</c:v>
                </c:pt>
                <c:pt idx="3600">
                  <c:v>-2.5713793100000002</c:v>
                </c:pt>
                <c:pt idx="3601">
                  <c:v>-2.6037931030000001</c:v>
                </c:pt>
                <c:pt idx="3602">
                  <c:v>-2.6189655169999999</c:v>
                </c:pt>
                <c:pt idx="3603">
                  <c:v>-2.6379310340000002</c:v>
                </c:pt>
                <c:pt idx="3604">
                  <c:v>-2.6231034480000002</c:v>
                </c:pt>
                <c:pt idx="3605">
                  <c:v>-2.5662068969999998</c:v>
                </c:pt>
                <c:pt idx="3606">
                  <c:v>-2.5675862070000002</c:v>
                </c:pt>
                <c:pt idx="3607">
                  <c:v>-2.6296551720000001</c:v>
                </c:pt>
                <c:pt idx="3608">
                  <c:v>-2.6593103450000002</c:v>
                </c:pt>
                <c:pt idx="3609">
                  <c:v>-2.6551724139999999</c:v>
                </c:pt>
                <c:pt idx="3610">
                  <c:v>-2.7</c:v>
                </c:pt>
                <c:pt idx="3611">
                  <c:v>-2.6824137929999998</c:v>
                </c:pt>
                <c:pt idx="3612">
                  <c:v>-2.6337931029999999</c:v>
                </c:pt>
                <c:pt idx="3613">
                  <c:v>-2.576896552</c:v>
                </c:pt>
                <c:pt idx="3614">
                  <c:v>-2.5741379310000001</c:v>
                </c:pt>
                <c:pt idx="3615">
                  <c:v>-2.516206897</c:v>
                </c:pt>
                <c:pt idx="3616">
                  <c:v>-2.5282758620000001</c:v>
                </c:pt>
                <c:pt idx="3617">
                  <c:v>-2.5524137929999999</c:v>
                </c:pt>
                <c:pt idx="3618">
                  <c:v>-2.4713793100000001</c:v>
                </c:pt>
                <c:pt idx="3619">
                  <c:v>-2.4634482759999998</c:v>
                </c:pt>
                <c:pt idx="3620">
                  <c:v>-2.4810344830000002</c:v>
                </c:pt>
                <c:pt idx="3621">
                  <c:v>-2.4824137930000001</c:v>
                </c:pt>
                <c:pt idx="3622">
                  <c:v>-2.4310344829999999</c:v>
                </c:pt>
                <c:pt idx="3623">
                  <c:v>-2.5013793099999999</c:v>
                </c:pt>
                <c:pt idx="3624">
                  <c:v>-2.5255172410000002</c:v>
                </c:pt>
                <c:pt idx="3625">
                  <c:v>-2.57</c:v>
                </c:pt>
                <c:pt idx="3626">
                  <c:v>-2.6120689659999998</c:v>
                </c:pt>
                <c:pt idx="3627">
                  <c:v>-2.6268965519999998</c:v>
                </c:pt>
                <c:pt idx="3628">
                  <c:v>-2.6362068970000001</c:v>
                </c:pt>
                <c:pt idx="3629">
                  <c:v>-2.6320689659999998</c:v>
                </c:pt>
                <c:pt idx="3630">
                  <c:v>-2.6134482760000002</c:v>
                </c:pt>
                <c:pt idx="3631">
                  <c:v>-2.576896552</c:v>
                </c:pt>
                <c:pt idx="3632">
                  <c:v>-2.5741379310000001</c:v>
                </c:pt>
                <c:pt idx="3633">
                  <c:v>-2.6120689659999998</c:v>
                </c:pt>
                <c:pt idx="3634">
                  <c:v>-2.6282758620000002</c:v>
                </c:pt>
                <c:pt idx="3635">
                  <c:v>-2.617586207</c:v>
                </c:pt>
                <c:pt idx="3636">
                  <c:v>-2.5920689659999998</c:v>
                </c:pt>
                <c:pt idx="3637">
                  <c:v>-2.5879310339999999</c:v>
                </c:pt>
                <c:pt idx="3638">
                  <c:v>-2.5651724140000001</c:v>
                </c:pt>
                <c:pt idx="3639">
                  <c:v>-2.5499999999999998</c:v>
                </c:pt>
                <c:pt idx="3640">
                  <c:v>-2.5486206899999999</c:v>
                </c:pt>
                <c:pt idx="3641">
                  <c:v>-2.5713793100000002</c:v>
                </c:pt>
                <c:pt idx="3642">
                  <c:v>-2.5986206900000002</c:v>
                </c:pt>
                <c:pt idx="3643">
                  <c:v>-2.6096551720000001</c:v>
                </c:pt>
                <c:pt idx="3644">
                  <c:v>-2.62862069</c:v>
                </c:pt>
                <c:pt idx="3645">
                  <c:v>-2.6220689660000001</c:v>
                </c:pt>
                <c:pt idx="3646">
                  <c:v>-2.6275862069999998</c:v>
                </c:pt>
                <c:pt idx="3647">
                  <c:v>-2.6424137929999998</c:v>
                </c:pt>
                <c:pt idx="3648">
                  <c:v>-2.6475862069999998</c:v>
                </c:pt>
                <c:pt idx="3649">
                  <c:v>-2.6610344829999999</c:v>
                </c:pt>
                <c:pt idx="3650">
                  <c:v>-2.6596551719999999</c:v>
                </c:pt>
                <c:pt idx="3651">
                  <c:v>-2.6406896550000001</c:v>
                </c:pt>
                <c:pt idx="3652">
                  <c:v>-2.5513793100000002</c:v>
                </c:pt>
                <c:pt idx="3653">
                  <c:v>-2.5286206899999999</c:v>
                </c:pt>
                <c:pt idx="3654">
                  <c:v>-2.494827586</c:v>
                </c:pt>
                <c:pt idx="3655">
                  <c:v>-2.4500000000000002</c:v>
                </c:pt>
                <c:pt idx="3656">
                  <c:v>-2.4300000000000002</c:v>
                </c:pt>
                <c:pt idx="3657">
                  <c:v>-2.4272413789999998</c:v>
                </c:pt>
                <c:pt idx="3658">
                  <c:v>-2.423103448</c:v>
                </c:pt>
                <c:pt idx="3659">
                  <c:v>-2.4296551719999999</c:v>
                </c:pt>
                <c:pt idx="3660">
                  <c:v>-2.4458620689999999</c:v>
                </c:pt>
                <c:pt idx="3661">
                  <c:v>-2.444482759</c:v>
                </c:pt>
                <c:pt idx="3662">
                  <c:v>-2.4527586210000001</c:v>
                </c:pt>
                <c:pt idx="3663">
                  <c:v>-2.4434482759999998</c:v>
                </c:pt>
                <c:pt idx="3664">
                  <c:v>-2.4420689659999999</c:v>
                </c:pt>
                <c:pt idx="3665">
                  <c:v>-2.4365517240000001</c:v>
                </c:pt>
                <c:pt idx="3666">
                  <c:v>-2.4096551719999999</c:v>
                </c:pt>
                <c:pt idx="3667">
                  <c:v>-2.4041379310000002</c:v>
                </c:pt>
                <c:pt idx="3668">
                  <c:v>-2.4165517240000001</c:v>
                </c:pt>
                <c:pt idx="3669">
                  <c:v>-2.4248275860000001</c:v>
                </c:pt>
                <c:pt idx="3670">
                  <c:v>-2.428965517</c:v>
                </c:pt>
                <c:pt idx="3671">
                  <c:v>-2.430344828</c:v>
                </c:pt>
                <c:pt idx="3672">
                  <c:v>-2.4479310339999998</c:v>
                </c:pt>
                <c:pt idx="3673">
                  <c:v>-2.443793103</c:v>
                </c:pt>
                <c:pt idx="3674">
                  <c:v>-2.4572413790000001</c:v>
                </c:pt>
                <c:pt idx="3675">
                  <c:v>-2.4627586209999999</c:v>
                </c:pt>
                <c:pt idx="3676">
                  <c:v>-2.474827586</c:v>
                </c:pt>
                <c:pt idx="3677">
                  <c:v>-2.5034482759999999</c:v>
                </c:pt>
                <c:pt idx="3678">
                  <c:v>-2.5062068970000002</c:v>
                </c:pt>
                <c:pt idx="3679">
                  <c:v>-2.5131034479999999</c:v>
                </c:pt>
                <c:pt idx="3680">
                  <c:v>-2.536206897</c:v>
                </c:pt>
                <c:pt idx="3681">
                  <c:v>-2.562068966</c:v>
                </c:pt>
                <c:pt idx="3682">
                  <c:v>-2.5889655170000001</c:v>
                </c:pt>
                <c:pt idx="3683">
                  <c:v>-2.6148275860000001</c:v>
                </c:pt>
                <c:pt idx="3684">
                  <c:v>-2.627241379</c:v>
                </c:pt>
                <c:pt idx="3685">
                  <c:v>-2.6458620690000001</c:v>
                </c:pt>
                <c:pt idx="3686">
                  <c:v>-2.6337931029999999</c:v>
                </c:pt>
                <c:pt idx="3687">
                  <c:v>-2.6351724139999999</c:v>
                </c:pt>
                <c:pt idx="3688">
                  <c:v>-2.647241379</c:v>
                </c:pt>
                <c:pt idx="3689">
                  <c:v>-2.606551724</c:v>
                </c:pt>
                <c:pt idx="3690">
                  <c:v>-2.5944827589999999</c:v>
                </c:pt>
                <c:pt idx="3691">
                  <c:v>-2.5903448280000001</c:v>
                </c:pt>
                <c:pt idx="3692">
                  <c:v>-2.6024137930000002</c:v>
                </c:pt>
                <c:pt idx="3693">
                  <c:v>-2.611724138</c:v>
                </c:pt>
                <c:pt idx="3694">
                  <c:v>-2.6158620689999998</c:v>
                </c:pt>
                <c:pt idx="3695">
                  <c:v>-2.6251724140000001</c:v>
                </c:pt>
                <c:pt idx="3696">
                  <c:v>-2.6141379310000001</c:v>
                </c:pt>
                <c:pt idx="3697">
                  <c:v>-2.6127586209999998</c:v>
                </c:pt>
                <c:pt idx="3698">
                  <c:v>-2.60862069</c:v>
                </c:pt>
                <c:pt idx="3699">
                  <c:v>-2.607241379</c:v>
                </c:pt>
                <c:pt idx="3700">
                  <c:v>-2.5962068970000001</c:v>
                </c:pt>
                <c:pt idx="3701">
                  <c:v>-2.5824137930000002</c:v>
                </c:pt>
                <c:pt idx="3702">
                  <c:v>-2.5824137930000002</c:v>
                </c:pt>
                <c:pt idx="3703">
                  <c:v>-2.586551724</c:v>
                </c:pt>
                <c:pt idx="3704">
                  <c:v>-2.5810344829999998</c:v>
                </c:pt>
                <c:pt idx="3705">
                  <c:v>-2.5689655170000001</c:v>
                </c:pt>
                <c:pt idx="3706">
                  <c:v>-2.5472413789999999</c:v>
                </c:pt>
                <c:pt idx="3707">
                  <c:v>-2.5486206899999999</c:v>
                </c:pt>
                <c:pt idx="3708">
                  <c:v>-2.5389655169999998</c:v>
                </c:pt>
                <c:pt idx="3709">
                  <c:v>-2.5334482760000001</c:v>
                </c:pt>
                <c:pt idx="3710">
                  <c:v>-2.5293103449999998</c:v>
                </c:pt>
                <c:pt idx="3711">
                  <c:v>-2.5320689660000002</c:v>
                </c:pt>
                <c:pt idx="3712">
                  <c:v>-2.5279310339999999</c:v>
                </c:pt>
                <c:pt idx="3713">
                  <c:v>-2.5644827590000001</c:v>
                </c:pt>
                <c:pt idx="3714">
                  <c:v>-2.545862069</c:v>
                </c:pt>
                <c:pt idx="3715">
                  <c:v>-2.5324137929999999</c:v>
                </c:pt>
                <c:pt idx="3716">
                  <c:v>-2.556896552</c:v>
                </c:pt>
                <c:pt idx="3717">
                  <c:v>-2.5637931030000001</c:v>
                </c:pt>
                <c:pt idx="3718">
                  <c:v>-2.6003448279999999</c:v>
                </c:pt>
                <c:pt idx="3719">
                  <c:v>-2.623448276</c:v>
                </c:pt>
                <c:pt idx="3720">
                  <c:v>-2.6165517239999998</c:v>
                </c:pt>
                <c:pt idx="3721">
                  <c:v>-2.6868965519999999</c:v>
                </c:pt>
                <c:pt idx="3722">
                  <c:v>-2.7072413790000001</c:v>
                </c:pt>
                <c:pt idx="3723">
                  <c:v>-2.7017241379999999</c:v>
                </c:pt>
                <c:pt idx="3724">
                  <c:v>-2.6868965519999999</c:v>
                </c:pt>
                <c:pt idx="3725">
                  <c:v>-2.695172414</c:v>
                </c:pt>
                <c:pt idx="3726">
                  <c:v>-2.695172414</c:v>
                </c:pt>
                <c:pt idx="3727">
                  <c:v>-2.695172414</c:v>
                </c:pt>
                <c:pt idx="3728">
                  <c:v>-2.7006896550000001</c:v>
                </c:pt>
                <c:pt idx="3729">
                  <c:v>-2.714482759</c:v>
                </c:pt>
                <c:pt idx="3730">
                  <c:v>-2.7417241379999999</c:v>
                </c:pt>
                <c:pt idx="3731">
                  <c:v>-2.738965517</c:v>
                </c:pt>
                <c:pt idx="3732">
                  <c:v>-2.7375862070000001</c:v>
                </c:pt>
                <c:pt idx="3733">
                  <c:v>-2.72</c:v>
                </c:pt>
                <c:pt idx="3734">
                  <c:v>-2.6917241380000001</c:v>
                </c:pt>
                <c:pt idx="3735">
                  <c:v>-2.6755172410000001</c:v>
                </c:pt>
                <c:pt idx="3736">
                  <c:v>-2.6510344830000001</c:v>
                </c:pt>
                <c:pt idx="3737">
                  <c:v>-2.637586207</c:v>
                </c:pt>
                <c:pt idx="3738">
                  <c:v>-2.6658620690000001</c:v>
                </c:pt>
                <c:pt idx="3739">
                  <c:v>-2.6755172410000001</c:v>
                </c:pt>
                <c:pt idx="3740">
                  <c:v>-2.6727586209999998</c:v>
                </c:pt>
                <c:pt idx="3741">
                  <c:v>-2.693103448</c:v>
                </c:pt>
                <c:pt idx="3742">
                  <c:v>-2.66862069</c:v>
                </c:pt>
                <c:pt idx="3743">
                  <c:v>-2.7237931030000002</c:v>
                </c:pt>
                <c:pt idx="3744">
                  <c:v>-2.7303448279999998</c:v>
                </c:pt>
                <c:pt idx="3745">
                  <c:v>-2.7220689660000001</c:v>
                </c:pt>
                <c:pt idx="3746">
                  <c:v>-2.6975862070000001</c:v>
                </c:pt>
                <c:pt idx="3747">
                  <c:v>-2.7017241379999999</c:v>
                </c:pt>
                <c:pt idx="3748">
                  <c:v>-2.684137931</c:v>
                </c:pt>
                <c:pt idx="3749">
                  <c:v>-2.6924137930000001</c:v>
                </c:pt>
                <c:pt idx="3750">
                  <c:v>-2.612413793</c:v>
                </c:pt>
                <c:pt idx="3751">
                  <c:v>-2.5744827589999999</c:v>
                </c:pt>
                <c:pt idx="3752">
                  <c:v>-2.582758621</c:v>
                </c:pt>
                <c:pt idx="3753">
                  <c:v>-2.5572413790000001</c:v>
                </c:pt>
                <c:pt idx="3754">
                  <c:v>-2.5544827589999999</c:v>
                </c:pt>
                <c:pt idx="3755">
                  <c:v>-2.5489655170000001</c:v>
                </c:pt>
                <c:pt idx="3756">
                  <c:v>-2.542068966</c:v>
                </c:pt>
                <c:pt idx="3757">
                  <c:v>-2.5462068969999998</c:v>
                </c:pt>
                <c:pt idx="3758">
                  <c:v>-2.5351724139999998</c:v>
                </c:pt>
                <c:pt idx="3759">
                  <c:v>-2.5120689660000002</c:v>
                </c:pt>
                <c:pt idx="3760">
                  <c:v>-2.5203448279999998</c:v>
                </c:pt>
                <c:pt idx="3761">
                  <c:v>-2.5324137929999999</c:v>
                </c:pt>
                <c:pt idx="3762">
                  <c:v>-2.5824137930000002</c:v>
                </c:pt>
                <c:pt idx="3763">
                  <c:v>-2.632413793</c:v>
                </c:pt>
                <c:pt idx="3764">
                  <c:v>-2.64862069</c:v>
                </c:pt>
                <c:pt idx="3765">
                  <c:v>-2.6689655170000002</c:v>
                </c:pt>
                <c:pt idx="3766">
                  <c:v>-2.6824137929999998</c:v>
                </c:pt>
                <c:pt idx="3767">
                  <c:v>-2.64862069</c:v>
                </c:pt>
                <c:pt idx="3768">
                  <c:v>-2.632413793</c:v>
                </c:pt>
                <c:pt idx="3769">
                  <c:v>-2.6310344830000001</c:v>
                </c:pt>
                <c:pt idx="3770">
                  <c:v>-2.6024137930000002</c:v>
                </c:pt>
                <c:pt idx="3771">
                  <c:v>-2.6024137930000002</c:v>
                </c:pt>
                <c:pt idx="3772">
                  <c:v>-2.5551724139999998</c:v>
                </c:pt>
                <c:pt idx="3773">
                  <c:v>-2.5648275859999998</c:v>
                </c:pt>
                <c:pt idx="3774">
                  <c:v>-2.5417241380000002</c:v>
                </c:pt>
                <c:pt idx="3775">
                  <c:v>-2.545862069</c:v>
                </c:pt>
                <c:pt idx="3776">
                  <c:v>-2.5524137929999999</c:v>
                </c:pt>
                <c:pt idx="3777">
                  <c:v>-2.5575862069999999</c:v>
                </c:pt>
                <c:pt idx="3778">
                  <c:v>-2.5520689660000002</c:v>
                </c:pt>
                <c:pt idx="3779">
                  <c:v>-2.565862069</c:v>
                </c:pt>
                <c:pt idx="3780">
                  <c:v>-2.5727586210000002</c:v>
                </c:pt>
                <c:pt idx="3781">
                  <c:v>-2.5575862069999999</c:v>
                </c:pt>
                <c:pt idx="3782">
                  <c:v>-2.5831034480000001</c:v>
                </c:pt>
                <c:pt idx="3783">
                  <c:v>-2.5803448279999999</c:v>
                </c:pt>
                <c:pt idx="3784">
                  <c:v>-2.577586207</c:v>
                </c:pt>
                <c:pt idx="3785">
                  <c:v>-2.5927586210000002</c:v>
                </c:pt>
                <c:pt idx="3786">
                  <c:v>-2.5965517239999998</c:v>
                </c:pt>
                <c:pt idx="3787">
                  <c:v>-2.592413793</c:v>
                </c:pt>
                <c:pt idx="3788">
                  <c:v>-2.5910344830000001</c:v>
                </c:pt>
                <c:pt idx="3789">
                  <c:v>-2.5910344830000001</c:v>
                </c:pt>
                <c:pt idx="3790">
                  <c:v>-2.585862069</c:v>
                </c:pt>
                <c:pt idx="3791">
                  <c:v>-2.5817241379999998</c:v>
                </c:pt>
                <c:pt idx="3792">
                  <c:v>-2.5882758620000001</c:v>
                </c:pt>
                <c:pt idx="3793">
                  <c:v>-2.6058620690000001</c:v>
                </c:pt>
                <c:pt idx="3794">
                  <c:v>-2.6368965520000001</c:v>
                </c:pt>
                <c:pt idx="3795">
                  <c:v>-2.6720689659999999</c:v>
                </c:pt>
                <c:pt idx="3796">
                  <c:v>-2.6858620690000001</c:v>
                </c:pt>
                <c:pt idx="3797">
                  <c:v>-2.7058620690000001</c:v>
                </c:pt>
                <c:pt idx="3798">
                  <c:v>-2.7355172410000002</c:v>
                </c:pt>
                <c:pt idx="3799">
                  <c:v>-2.8044827589999999</c:v>
                </c:pt>
                <c:pt idx="3800">
                  <c:v>-2.8762068969999999</c:v>
                </c:pt>
                <c:pt idx="3801">
                  <c:v>-2.9206896549999999</c:v>
                </c:pt>
                <c:pt idx="3802">
                  <c:v>-2.9137931030000002</c:v>
                </c:pt>
                <c:pt idx="3803">
                  <c:v>-2.917931034</c:v>
                </c:pt>
                <c:pt idx="3804">
                  <c:v>-2.9151724140000002</c:v>
                </c:pt>
                <c:pt idx="3805">
                  <c:v>-2.8558620690000001</c:v>
                </c:pt>
                <c:pt idx="3806">
                  <c:v>-2.8289655169999999</c:v>
                </c:pt>
                <c:pt idx="3807">
                  <c:v>-2.741034483</c:v>
                </c:pt>
                <c:pt idx="3808">
                  <c:v>-2.6882758619999998</c:v>
                </c:pt>
                <c:pt idx="3809">
                  <c:v>-2.6613793100000001</c:v>
                </c:pt>
                <c:pt idx="3810">
                  <c:v>-2.6303448280000001</c:v>
                </c:pt>
                <c:pt idx="3811">
                  <c:v>-2.5910344830000001</c:v>
                </c:pt>
                <c:pt idx="3812">
                  <c:v>-2.587241379</c:v>
                </c:pt>
                <c:pt idx="3813">
                  <c:v>-2.5834482759999999</c:v>
                </c:pt>
                <c:pt idx="3814">
                  <c:v>-2.5848275859999998</c:v>
                </c:pt>
                <c:pt idx="3815">
                  <c:v>-2.591724138</c:v>
                </c:pt>
                <c:pt idx="3816">
                  <c:v>-2.6189655169999999</c:v>
                </c:pt>
                <c:pt idx="3817">
                  <c:v>-2.617586207</c:v>
                </c:pt>
                <c:pt idx="3818">
                  <c:v>-2.622758621</c:v>
                </c:pt>
                <c:pt idx="3819">
                  <c:v>-2.6131034479999999</c:v>
                </c:pt>
                <c:pt idx="3820">
                  <c:v>-2.5793103450000001</c:v>
                </c:pt>
                <c:pt idx="3821">
                  <c:v>-2.5403448279999998</c:v>
                </c:pt>
                <c:pt idx="3822">
                  <c:v>-2.5241379309999998</c:v>
                </c:pt>
                <c:pt idx="3823">
                  <c:v>-2.4551724140000002</c:v>
                </c:pt>
                <c:pt idx="3824">
                  <c:v>-2.397241379</c:v>
                </c:pt>
                <c:pt idx="3825">
                  <c:v>-2.3593103449999999</c:v>
                </c:pt>
                <c:pt idx="3826">
                  <c:v>-2.321724138</c:v>
                </c:pt>
                <c:pt idx="3827">
                  <c:v>-2.2679310340000001</c:v>
                </c:pt>
                <c:pt idx="3828">
                  <c:v>-2.2165517239999999</c:v>
                </c:pt>
                <c:pt idx="3829">
                  <c:v>-2.174482759</c:v>
                </c:pt>
                <c:pt idx="3830">
                  <c:v>-2.042068966</c:v>
                </c:pt>
                <c:pt idx="3831">
                  <c:v>-1.745862069</c:v>
                </c:pt>
                <c:pt idx="3832">
                  <c:v>-1.5213793099999999</c:v>
                </c:pt>
                <c:pt idx="3833">
                  <c:v>-1.474137931</c:v>
                </c:pt>
                <c:pt idx="3834">
                  <c:v>-1.429310345</c:v>
                </c:pt>
                <c:pt idx="3835">
                  <c:v>-1.3779310339999999</c:v>
                </c:pt>
                <c:pt idx="3836">
                  <c:v>-1.3793103449999999</c:v>
                </c:pt>
                <c:pt idx="3837">
                  <c:v>-1.3386206899999999</c:v>
                </c:pt>
                <c:pt idx="3838">
                  <c:v>-1.2693103450000001</c:v>
                </c:pt>
                <c:pt idx="3839">
                  <c:v>-1.2165517239999999</c:v>
                </c:pt>
                <c:pt idx="3840">
                  <c:v>-1.1720689660000001</c:v>
                </c:pt>
                <c:pt idx="3841">
                  <c:v>-1.082758621</c:v>
                </c:pt>
                <c:pt idx="3842">
                  <c:v>-1.0013793099999999</c:v>
                </c:pt>
                <c:pt idx="3843">
                  <c:v>-0.90379310300000004</c:v>
                </c:pt>
                <c:pt idx="3844">
                  <c:v>-0.77793103399999997</c:v>
                </c:pt>
                <c:pt idx="3845">
                  <c:v>-0.66413793099999996</c:v>
                </c:pt>
                <c:pt idx="3846">
                  <c:v>-0.60068965500000004</c:v>
                </c:pt>
                <c:pt idx="3847">
                  <c:v>-0.52517241400000003</c:v>
                </c:pt>
                <c:pt idx="3848">
                  <c:v>-0.40758620699999998</c:v>
                </c:pt>
                <c:pt idx="3849">
                  <c:v>-0.36689655199999999</c:v>
                </c:pt>
                <c:pt idx="3850">
                  <c:v>-0.25586206900000003</c:v>
                </c:pt>
                <c:pt idx="3851">
                  <c:v>-0.14896551699999999</c:v>
                </c:pt>
                <c:pt idx="3852">
                  <c:v>-0.107241379</c:v>
                </c:pt>
                <c:pt idx="3853">
                  <c:v>-3.7931034000000002E-2</c:v>
                </c:pt>
                <c:pt idx="3854">
                  <c:v>2.5862069000000001E-2</c:v>
                </c:pt>
                <c:pt idx="3855">
                  <c:v>8.8275861999999997E-2</c:v>
                </c:pt>
                <c:pt idx="3856">
                  <c:v>0.152068966</c:v>
                </c:pt>
                <c:pt idx="3857">
                  <c:v>0.25620689699999999</c:v>
                </c:pt>
                <c:pt idx="3858">
                  <c:v>0.37655172399999998</c:v>
                </c:pt>
                <c:pt idx="3859">
                  <c:v>0.39</c:v>
                </c:pt>
                <c:pt idx="3860">
                  <c:v>0.18965517200000001</c:v>
                </c:pt>
                <c:pt idx="3861">
                  <c:v>5.9655171999999999E-2</c:v>
                </c:pt>
                <c:pt idx="3862">
                  <c:v>0.10172413800000001</c:v>
                </c:pt>
                <c:pt idx="3863">
                  <c:v>8.6896552000000002E-2</c:v>
                </c:pt>
                <c:pt idx="3864">
                  <c:v>6.2758621000000001E-2</c:v>
                </c:pt>
                <c:pt idx="3865">
                  <c:v>2.7586207000000001E-2</c:v>
                </c:pt>
                <c:pt idx="3866">
                  <c:v>7.241379E-3</c:v>
                </c:pt>
                <c:pt idx="3867">
                  <c:v>-5.1724140000000002E-3</c:v>
                </c:pt>
                <c:pt idx="3868">
                  <c:v>-2.2758621E-2</c:v>
                </c:pt>
                <c:pt idx="3869">
                  <c:v>-2.9310345000000002E-2</c:v>
                </c:pt>
                <c:pt idx="3870">
                  <c:v>-2.3793102999999999E-2</c:v>
                </c:pt>
                <c:pt idx="3871">
                  <c:v>-8.9655169999999992E-3</c:v>
                </c:pt>
                <c:pt idx="3872">
                  <c:v>0.01</c:v>
                </c:pt>
                <c:pt idx="3873">
                  <c:v>1.9310345E-2</c:v>
                </c:pt>
                <c:pt idx="3874">
                  <c:v>1.6551724E-2</c:v>
                </c:pt>
                <c:pt idx="3875">
                  <c:v>4.8965517E-2</c:v>
                </c:pt>
                <c:pt idx="3876">
                  <c:v>7.3448276000000007E-2</c:v>
                </c:pt>
                <c:pt idx="3877">
                  <c:v>4.6551724000000003E-2</c:v>
                </c:pt>
                <c:pt idx="3878">
                  <c:v>0.114137931</c:v>
                </c:pt>
                <c:pt idx="3879">
                  <c:v>6.1379309999999999E-2</c:v>
                </c:pt>
                <c:pt idx="3880">
                  <c:v>7.6206896999999996E-2</c:v>
                </c:pt>
                <c:pt idx="3881">
                  <c:v>8.5862068999999999E-2</c:v>
                </c:pt>
                <c:pt idx="3882">
                  <c:v>7.8965516999999999E-2</c:v>
                </c:pt>
                <c:pt idx="3883">
                  <c:v>8.4137930999999999E-2</c:v>
                </c:pt>
                <c:pt idx="3884">
                  <c:v>9.6206897E-2</c:v>
                </c:pt>
                <c:pt idx="3885">
                  <c:v>9.6206897E-2</c:v>
                </c:pt>
                <c:pt idx="3886">
                  <c:v>8.3793102999999994E-2</c:v>
                </c:pt>
                <c:pt idx="3887">
                  <c:v>6.8965517000000004E-2</c:v>
                </c:pt>
                <c:pt idx="3888">
                  <c:v>3.7931034000000002E-2</c:v>
                </c:pt>
                <c:pt idx="3889">
                  <c:v>4.6206896999999997E-2</c:v>
                </c:pt>
                <c:pt idx="3890">
                  <c:v>3.9655172000000002E-2</c:v>
                </c:pt>
                <c:pt idx="3891">
                  <c:v>5.0344828000000001E-2</c:v>
                </c:pt>
                <c:pt idx="3892">
                  <c:v>5.2758620999999999E-2</c:v>
                </c:pt>
                <c:pt idx="3893">
                  <c:v>8.1034483000000004E-2</c:v>
                </c:pt>
                <c:pt idx="3894">
                  <c:v>0.14448275899999999</c:v>
                </c:pt>
                <c:pt idx="3895">
                  <c:v>0.179655172</c:v>
                </c:pt>
                <c:pt idx="3896">
                  <c:v>0.19068965500000001</c:v>
                </c:pt>
                <c:pt idx="3897">
                  <c:v>0.16620689699999999</c:v>
                </c:pt>
                <c:pt idx="3898">
                  <c:v>0.16206896600000001</c:v>
                </c:pt>
                <c:pt idx="3899">
                  <c:v>0.15137930999999999</c:v>
                </c:pt>
                <c:pt idx="3900">
                  <c:v>0.11206896600000001</c:v>
                </c:pt>
                <c:pt idx="3901">
                  <c:v>0.1</c:v>
                </c:pt>
                <c:pt idx="3902">
                  <c:v>7.7241378999999999E-2</c:v>
                </c:pt>
                <c:pt idx="3903">
                  <c:v>0.112413793</c:v>
                </c:pt>
                <c:pt idx="3904">
                  <c:v>8.8275861999999997E-2</c:v>
                </c:pt>
                <c:pt idx="3905">
                  <c:v>9.2413792999999994E-2</c:v>
                </c:pt>
                <c:pt idx="3906">
                  <c:v>9.5172413999999997E-2</c:v>
                </c:pt>
                <c:pt idx="3907">
                  <c:v>0.124827586</c:v>
                </c:pt>
                <c:pt idx="3908">
                  <c:v>0.14241379300000001</c:v>
                </c:pt>
                <c:pt idx="3909">
                  <c:v>0.119655172</c:v>
                </c:pt>
                <c:pt idx="3910">
                  <c:v>0.121034483</c:v>
                </c:pt>
                <c:pt idx="3911">
                  <c:v>0.137241379</c:v>
                </c:pt>
                <c:pt idx="3912">
                  <c:v>0.152068966</c:v>
                </c:pt>
                <c:pt idx="3913">
                  <c:v>0.13172413799999999</c:v>
                </c:pt>
                <c:pt idx="3914">
                  <c:v>0.114137931</c:v>
                </c:pt>
                <c:pt idx="3915">
                  <c:v>9.1379310000000005E-2</c:v>
                </c:pt>
                <c:pt idx="3916">
                  <c:v>5.6206896999999999E-2</c:v>
                </c:pt>
                <c:pt idx="3917">
                  <c:v>7.5172414000000007E-2</c:v>
                </c:pt>
                <c:pt idx="3918">
                  <c:v>9.2758620999999999E-2</c:v>
                </c:pt>
                <c:pt idx="3919">
                  <c:v>7.7931033999999996E-2</c:v>
                </c:pt>
                <c:pt idx="3920">
                  <c:v>4.1379310000000002E-2</c:v>
                </c:pt>
                <c:pt idx="3921">
                  <c:v>3.2068965999999997E-2</c:v>
                </c:pt>
                <c:pt idx="3922">
                  <c:v>1.8620689999999999E-2</c:v>
                </c:pt>
                <c:pt idx="3923">
                  <c:v>-2.4482759E-2</c:v>
                </c:pt>
                <c:pt idx="3924">
                  <c:v>-7.4482758999999996E-2</c:v>
                </c:pt>
                <c:pt idx="3925">
                  <c:v>-0.108275862</c:v>
                </c:pt>
                <c:pt idx="3926">
                  <c:v>-8.3793102999999994E-2</c:v>
                </c:pt>
                <c:pt idx="3927">
                  <c:v>-8.2413792999999999E-2</c:v>
                </c:pt>
                <c:pt idx="3928">
                  <c:v>-8.9310344999999999E-2</c:v>
                </c:pt>
                <c:pt idx="3929">
                  <c:v>-5.5517241000000002E-2</c:v>
                </c:pt>
                <c:pt idx="3930">
                  <c:v>-5.9655171999999999E-2</c:v>
                </c:pt>
                <c:pt idx="3931">
                  <c:v>-4.2068965999999999E-2</c:v>
                </c:pt>
                <c:pt idx="3932">
                  <c:v>-5.6896552000000003E-2</c:v>
                </c:pt>
                <c:pt idx="3933">
                  <c:v>-4.4827586000000003E-2</c:v>
                </c:pt>
                <c:pt idx="3934">
                  <c:v>-5.1724138000000003E-2</c:v>
                </c:pt>
                <c:pt idx="3935">
                  <c:v>-5.7241379000000002E-2</c:v>
                </c:pt>
                <c:pt idx="3936">
                  <c:v>-0.10448275899999999</c:v>
                </c:pt>
                <c:pt idx="3937">
                  <c:v>-0.115172414</c:v>
                </c:pt>
                <c:pt idx="3938">
                  <c:v>-0.14103448299999999</c:v>
                </c:pt>
                <c:pt idx="3939">
                  <c:v>-0.16</c:v>
                </c:pt>
                <c:pt idx="3940">
                  <c:v>-0.21</c:v>
                </c:pt>
                <c:pt idx="3941">
                  <c:v>-0.25172413799999999</c:v>
                </c:pt>
                <c:pt idx="3942">
                  <c:v>-0.24620689700000001</c:v>
                </c:pt>
                <c:pt idx="3943">
                  <c:v>-0.22862068999999999</c:v>
                </c:pt>
                <c:pt idx="3944">
                  <c:v>-0.22068965500000001</c:v>
                </c:pt>
                <c:pt idx="3945">
                  <c:v>-0.184137931</c:v>
                </c:pt>
                <c:pt idx="3946">
                  <c:v>-0.17862069</c:v>
                </c:pt>
                <c:pt idx="3947">
                  <c:v>-0.209655172</c:v>
                </c:pt>
                <c:pt idx="3948">
                  <c:v>-0.18</c:v>
                </c:pt>
                <c:pt idx="3949">
                  <c:v>-9.8965517000000003E-2</c:v>
                </c:pt>
                <c:pt idx="3950">
                  <c:v>-3.1379310000000001E-2</c:v>
                </c:pt>
                <c:pt idx="3951">
                  <c:v>2.413793E-3</c:v>
                </c:pt>
                <c:pt idx="3952">
                  <c:v>8.3448276000000002E-2</c:v>
                </c:pt>
                <c:pt idx="3953">
                  <c:v>0.15931034499999999</c:v>
                </c:pt>
                <c:pt idx="3954">
                  <c:v>0.20241379300000001</c:v>
                </c:pt>
                <c:pt idx="3955">
                  <c:v>0.22</c:v>
                </c:pt>
                <c:pt idx="3956">
                  <c:v>0.274137931</c:v>
                </c:pt>
                <c:pt idx="3957">
                  <c:v>0.24724137900000001</c:v>
                </c:pt>
                <c:pt idx="3958">
                  <c:v>0.23241379300000001</c:v>
                </c:pt>
                <c:pt idx="3959">
                  <c:v>0.27034482799999998</c:v>
                </c:pt>
                <c:pt idx="3960">
                  <c:v>0.27310344800000003</c:v>
                </c:pt>
                <c:pt idx="3961">
                  <c:v>0.24172413800000001</c:v>
                </c:pt>
                <c:pt idx="3962">
                  <c:v>0.24448275899999999</c:v>
                </c:pt>
                <c:pt idx="3963">
                  <c:v>0.25</c:v>
                </c:pt>
                <c:pt idx="3964">
                  <c:v>0.29310344799999999</c:v>
                </c:pt>
                <c:pt idx="3965">
                  <c:v>0.27551724100000002</c:v>
                </c:pt>
                <c:pt idx="3966">
                  <c:v>0.27965517200000001</c:v>
                </c:pt>
                <c:pt idx="3967">
                  <c:v>0.32172413799999999</c:v>
                </c:pt>
                <c:pt idx="3968">
                  <c:v>0.30551724099999999</c:v>
                </c:pt>
                <c:pt idx="3969">
                  <c:v>0.32862068999999999</c:v>
                </c:pt>
                <c:pt idx="3970">
                  <c:v>0.37724137899999999</c:v>
                </c:pt>
                <c:pt idx="3971">
                  <c:v>0.34482758600000002</c:v>
                </c:pt>
                <c:pt idx="3972">
                  <c:v>0.374482759</c:v>
                </c:pt>
                <c:pt idx="3973">
                  <c:v>0.435517241</c:v>
                </c:pt>
                <c:pt idx="3974">
                  <c:v>0.48</c:v>
                </c:pt>
                <c:pt idx="3975">
                  <c:v>0.5</c:v>
                </c:pt>
                <c:pt idx="3976">
                  <c:v>0.46620689700000001</c:v>
                </c:pt>
                <c:pt idx="3977">
                  <c:v>0.44172413799999999</c:v>
                </c:pt>
                <c:pt idx="3978">
                  <c:v>0.40413793100000001</c:v>
                </c:pt>
                <c:pt idx="3979">
                  <c:v>0.35413793100000002</c:v>
                </c:pt>
                <c:pt idx="3980">
                  <c:v>0.33517241399999997</c:v>
                </c:pt>
                <c:pt idx="3981">
                  <c:v>0.271724138</c:v>
                </c:pt>
                <c:pt idx="3982">
                  <c:v>0.23793103400000001</c:v>
                </c:pt>
                <c:pt idx="3983">
                  <c:v>0.26896551699999999</c:v>
                </c:pt>
                <c:pt idx="3984">
                  <c:v>0.31620689699999999</c:v>
                </c:pt>
                <c:pt idx="3985">
                  <c:v>0.30103448300000002</c:v>
                </c:pt>
                <c:pt idx="3986">
                  <c:v>0.38206896600000001</c:v>
                </c:pt>
                <c:pt idx="3987">
                  <c:v>0.42551724099999999</c:v>
                </c:pt>
                <c:pt idx="3988">
                  <c:v>0.40379310299999999</c:v>
                </c:pt>
                <c:pt idx="3989">
                  <c:v>0.39137930999999998</c:v>
                </c:pt>
                <c:pt idx="3990">
                  <c:v>0.41310344799999998</c:v>
                </c:pt>
                <c:pt idx="3991">
                  <c:v>0.41724137900000002</c:v>
                </c:pt>
                <c:pt idx="3992">
                  <c:v>0.42137931000000001</c:v>
                </c:pt>
                <c:pt idx="3993">
                  <c:v>0.38103448299999998</c:v>
                </c:pt>
                <c:pt idx="3994">
                  <c:v>0.39310344800000002</c:v>
                </c:pt>
                <c:pt idx="3995">
                  <c:v>0.40241379300000002</c:v>
                </c:pt>
                <c:pt idx="3996">
                  <c:v>0.38068965500000002</c:v>
                </c:pt>
                <c:pt idx="3997">
                  <c:v>0.41448275899999998</c:v>
                </c:pt>
                <c:pt idx="3998">
                  <c:v>0.41448275899999998</c:v>
                </c:pt>
                <c:pt idx="3999">
                  <c:v>0.399655172</c:v>
                </c:pt>
                <c:pt idx="4000">
                  <c:v>0.446896552</c:v>
                </c:pt>
                <c:pt idx="4001">
                  <c:v>0.42137931000000001</c:v>
                </c:pt>
                <c:pt idx="4002">
                  <c:v>0.36862068999999997</c:v>
                </c:pt>
                <c:pt idx="4003">
                  <c:v>0.32275862100000002</c:v>
                </c:pt>
                <c:pt idx="4004">
                  <c:v>0.28379310299999999</c:v>
                </c:pt>
                <c:pt idx="4005">
                  <c:v>0.32034482800000003</c:v>
                </c:pt>
                <c:pt idx="4006">
                  <c:v>0.350344828</c:v>
                </c:pt>
                <c:pt idx="4007">
                  <c:v>0.31758620700000001</c:v>
                </c:pt>
                <c:pt idx="4008">
                  <c:v>0.34862069000000001</c:v>
                </c:pt>
                <c:pt idx="4009">
                  <c:v>0.36482758599999998</c:v>
                </c:pt>
                <c:pt idx="4010">
                  <c:v>0.35793103399999998</c:v>
                </c:pt>
                <c:pt idx="4011">
                  <c:v>0.36862068999999997</c:v>
                </c:pt>
                <c:pt idx="4012">
                  <c:v>0.33758620700000003</c:v>
                </c:pt>
                <c:pt idx="4013">
                  <c:v>0.28758620699999998</c:v>
                </c:pt>
                <c:pt idx="4014">
                  <c:v>0.29448275899999998</c:v>
                </c:pt>
                <c:pt idx="4015">
                  <c:v>0.281034483</c:v>
                </c:pt>
                <c:pt idx="4016">
                  <c:v>0.24172413800000001</c:v>
                </c:pt>
                <c:pt idx="4017">
                  <c:v>0.257931034</c:v>
                </c:pt>
                <c:pt idx="4018">
                  <c:v>0.25517241400000001</c:v>
                </c:pt>
                <c:pt idx="4019">
                  <c:v>0.243103448</c:v>
                </c:pt>
                <c:pt idx="4020">
                  <c:v>0.12</c:v>
                </c:pt>
                <c:pt idx="4021">
                  <c:v>6.8620689999999998E-2</c:v>
                </c:pt>
                <c:pt idx="4022">
                  <c:v>0.108965517</c:v>
                </c:pt>
                <c:pt idx="4023">
                  <c:v>0.123793103</c:v>
                </c:pt>
                <c:pt idx="4024">
                  <c:v>0.100689655</c:v>
                </c:pt>
                <c:pt idx="4025">
                  <c:v>8.5862068999999999E-2</c:v>
                </c:pt>
                <c:pt idx="4026">
                  <c:v>0.102068966</c:v>
                </c:pt>
                <c:pt idx="4027">
                  <c:v>0.13310344800000001</c:v>
                </c:pt>
                <c:pt idx="4028">
                  <c:v>0.107241379</c:v>
                </c:pt>
                <c:pt idx="4029">
                  <c:v>8.3103447999999996E-2</c:v>
                </c:pt>
                <c:pt idx="4030">
                  <c:v>9.3793103000000003E-2</c:v>
                </c:pt>
                <c:pt idx="4031">
                  <c:v>0.103103448</c:v>
                </c:pt>
                <c:pt idx="4032">
                  <c:v>0.103103448</c:v>
                </c:pt>
                <c:pt idx="4033">
                  <c:v>0.116551724</c:v>
                </c:pt>
                <c:pt idx="4034">
                  <c:v>9.4827586000000005E-2</c:v>
                </c:pt>
                <c:pt idx="4035">
                  <c:v>5.9655171999999999E-2</c:v>
                </c:pt>
                <c:pt idx="4036">
                  <c:v>8.8275861999999997E-2</c:v>
                </c:pt>
                <c:pt idx="4037">
                  <c:v>5.8620690000000003E-2</c:v>
                </c:pt>
                <c:pt idx="4038">
                  <c:v>2.8965517E-2</c:v>
                </c:pt>
                <c:pt idx="4039">
                  <c:v>2.2413793000000001E-2</c:v>
                </c:pt>
                <c:pt idx="4040">
                  <c:v>3.4482760000000001E-3</c:v>
                </c:pt>
                <c:pt idx="4041">
                  <c:v>-1.137931E-2</c:v>
                </c:pt>
                <c:pt idx="4042">
                  <c:v>6.8965499999999996E-4</c:v>
                </c:pt>
                <c:pt idx="4043">
                  <c:v>-0.04</c:v>
                </c:pt>
                <c:pt idx="4044">
                  <c:v>-6.5862068999999995E-2</c:v>
                </c:pt>
                <c:pt idx="4045">
                  <c:v>-6.0344828000000003E-2</c:v>
                </c:pt>
                <c:pt idx="4046">
                  <c:v>-9.6896551999999997E-2</c:v>
                </c:pt>
                <c:pt idx="4047">
                  <c:v>-9.4137930999999994E-2</c:v>
                </c:pt>
                <c:pt idx="4048">
                  <c:v>-0.10620689699999999</c:v>
                </c:pt>
                <c:pt idx="4049">
                  <c:v>3.103448E-3</c:v>
                </c:pt>
                <c:pt idx="4050">
                  <c:v>5.9655171999999999E-2</c:v>
                </c:pt>
                <c:pt idx="4051">
                  <c:v>1.3793102999999999E-2</c:v>
                </c:pt>
                <c:pt idx="4052">
                  <c:v>-1.1724138E-2</c:v>
                </c:pt>
                <c:pt idx="4053">
                  <c:v>-1.3103448E-2</c:v>
                </c:pt>
                <c:pt idx="4054">
                  <c:v>3.103448E-3</c:v>
                </c:pt>
                <c:pt idx="4055">
                  <c:v>-1.0344828E-2</c:v>
                </c:pt>
                <c:pt idx="4056">
                  <c:v>-1.5862068999999999E-2</c:v>
                </c:pt>
                <c:pt idx="4057">
                  <c:v>1.5517240999999999E-2</c:v>
                </c:pt>
                <c:pt idx="4058">
                  <c:v>6.1379309999999999E-2</c:v>
                </c:pt>
                <c:pt idx="4059">
                  <c:v>7.2068965999999998E-2</c:v>
                </c:pt>
                <c:pt idx="4060">
                  <c:v>5.1724138000000003E-2</c:v>
                </c:pt>
                <c:pt idx="4061">
                  <c:v>9.4827586000000005E-2</c:v>
                </c:pt>
                <c:pt idx="4062">
                  <c:v>9.7586206999999994E-2</c:v>
                </c:pt>
                <c:pt idx="4063">
                  <c:v>0.111034483</c:v>
                </c:pt>
                <c:pt idx="4064">
                  <c:v>0.11896551700000001</c:v>
                </c:pt>
                <c:pt idx="4065">
                  <c:v>0.116206897</c:v>
                </c:pt>
                <c:pt idx="4066">
                  <c:v>0.14448275899999999</c:v>
                </c:pt>
                <c:pt idx="4067">
                  <c:v>0.195862069</c:v>
                </c:pt>
                <c:pt idx="4068">
                  <c:v>0.22275862099999999</c:v>
                </c:pt>
                <c:pt idx="4069">
                  <c:v>0.252413793</c:v>
                </c:pt>
                <c:pt idx="4070">
                  <c:v>0.21586206899999999</c:v>
                </c:pt>
                <c:pt idx="4071">
                  <c:v>0.22137931</c:v>
                </c:pt>
                <c:pt idx="4072">
                  <c:v>0.23896551699999999</c:v>
                </c:pt>
                <c:pt idx="4073">
                  <c:v>0.210689655</c:v>
                </c:pt>
                <c:pt idx="4074">
                  <c:v>0.22137931</c:v>
                </c:pt>
                <c:pt idx="4075">
                  <c:v>0.23068965499999999</c:v>
                </c:pt>
                <c:pt idx="4076">
                  <c:v>0.22655172400000001</c:v>
                </c:pt>
                <c:pt idx="4077">
                  <c:v>0.21275862100000001</c:v>
                </c:pt>
                <c:pt idx="4078">
                  <c:v>0.20896551699999999</c:v>
                </c:pt>
                <c:pt idx="4079">
                  <c:v>0.18862069000000001</c:v>
                </c:pt>
                <c:pt idx="4080">
                  <c:v>0.16413793099999999</c:v>
                </c:pt>
                <c:pt idx="4081">
                  <c:v>0.17206896599999999</c:v>
                </c:pt>
                <c:pt idx="4082">
                  <c:v>0.21</c:v>
                </c:pt>
                <c:pt idx="4083">
                  <c:v>0.19655172400000001</c:v>
                </c:pt>
                <c:pt idx="4084">
                  <c:v>0.18689655199999999</c:v>
                </c:pt>
                <c:pt idx="4085">
                  <c:v>0.17206896599999999</c:v>
                </c:pt>
                <c:pt idx="4086">
                  <c:v>0.16655172400000001</c:v>
                </c:pt>
                <c:pt idx="4087">
                  <c:v>0.15724137899999999</c:v>
                </c:pt>
                <c:pt idx="4088">
                  <c:v>0.118275862</c:v>
                </c:pt>
                <c:pt idx="4089">
                  <c:v>0.13310344800000001</c:v>
                </c:pt>
                <c:pt idx="4090">
                  <c:v>4.7931033999999997E-2</c:v>
                </c:pt>
                <c:pt idx="4091">
                  <c:v>3.5517240999999998E-2</c:v>
                </c:pt>
                <c:pt idx="4092">
                  <c:v>3.6896551999999999E-2</c:v>
                </c:pt>
                <c:pt idx="4093">
                  <c:v>2.7586207000000001E-2</c:v>
                </c:pt>
                <c:pt idx="4094">
                  <c:v>-8.9655169999999992E-3</c:v>
                </c:pt>
                <c:pt idx="4095">
                  <c:v>-2.3793102999999999E-2</c:v>
                </c:pt>
                <c:pt idx="4096">
                  <c:v>-9.2758620999999999E-2</c:v>
                </c:pt>
                <c:pt idx="4097">
                  <c:v>-0.137241379</c:v>
                </c:pt>
                <c:pt idx="4098">
                  <c:v>-0.18034482800000001</c:v>
                </c:pt>
                <c:pt idx="4099">
                  <c:v>-0.15724137899999999</c:v>
                </c:pt>
                <c:pt idx="4100">
                  <c:v>-0.17344827600000001</c:v>
                </c:pt>
                <c:pt idx="4101">
                  <c:v>-0.191034483</c:v>
                </c:pt>
                <c:pt idx="4102">
                  <c:v>-0.176206897</c:v>
                </c:pt>
                <c:pt idx="4103">
                  <c:v>-0.169310345</c:v>
                </c:pt>
                <c:pt idx="4104">
                  <c:v>-0.20551724099999999</c:v>
                </c:pt>
                <c:pt idx="4105">
                  <c:v>-0.202758621</c:v>
                </c:pt>
                <c:pt idx="4106">
                  <c:v>-0.179655172</c:v>
                </c:pt>
                <c:pt idx="4107">
                  <c:v>-0.16896551700000001</c:v>
                </c:pt>
                <c:pt idx="4108">
                  <c:v>-0.16206896600000001</c:v>
                </c:pt>
                <c:pt idx="4109">
                  <c:v>-0.14689655200000001</c:v>
                </c:pt>
                <c:pt idx="4110">
                  <c:v>-0.151034483</c:v>
                </c:pt>
                <c:pt idx="4111">
                  <c:v>-0.188965517</c:v>
                </c:pt>
                <c:pt idx="4112">
                  <c:v>-0.186551724</c:v>
                </c:pt>
                <c:pt idx="4113">
                  <c:v>-0.19068965500000001</c:v>
                </c:pt>
                <c:pt idx="4114">
                  <c:v>-0.193448276</c:v>
                </c:pt>
                <c:pt idx="4115">
                  <c:v>-0.19758620700000001</c:v>
                </c:pt>
                <c:pt idx="4116">
                  <c:v>-0.230344828</c:v>
                </c:pt>
                <c:pt idx="4117">
                  <c:v>-0.231724138</c:v>
                </c:pt>
                <c:pt idx="4118">
                  <c:v>-0.14896551699999999</c:v>
                </c:pt>
                <c:pt idx="4119">
                  <c:v>-7.0344827999999998E-2</c:v>
                </c:pt>
                <c:pt idx="4120">
                  <c:v>-8.9310344999999999E-2</c:v>
                </c:pt>
                <c:pt idx="4121">
                  <c:v>-8.6551723999999997E-2</c:v>
                </c:pt>
                <c:pt idx="4122">
                  <c:v>-5.5517241000000002E-2</c:v>
                </c:pt>
                <c:pt idx="4123">
                  <c:v>-7.0344827999999998E-2</c:v>
                </c:pt>
                <c:pt idx="4124">
                  <c:v>-0.117586207</c:v>
                </c:pt>
                <c:pt idx="4125">
                  <c:v>-0.111034483</c:v>
                </c:pt>
                <c:pt idx="4126">
                  <c:v>-0.108275862</c:v>
                </c:pt>
                <c:pt idx="4127">
                  <c:v>-9.0689654999999994E-2</c:v>
                </c:pt>
                <c:pt idx="4128">
                  <c:v>-7.5862069000000004E-2</c:v>
                </c:pt>
                <c:pt idx="4129">
                  <c:v>-0.10448275899999999</c:v>
                </c:pt>
                <c:pt idx="4130">
                  <c:v>-0.146206897</c:v>
                </c:pt>
                <c:pt idx="4131">
                  <c:v>-0.162413793</c:v>
                </c:pt>
                <c:pt idx="4132">
                  <c:v>-0.21</c:v>
                </c:pt>
                <c:pt idx="4133">
                  <c:v>-0.18586206899999999</c:v>
                </c:pt>
                <c:pt idx="4134">
                  <c:v>-0.207241379</c:v>
                </c:pt>
                <c:pt idx="4135">
                  <c:v>-0.19655172400000001</c:v>
                </c:pt>
                <c:pt idx="4136">
                  <c:v>-0.20206896599999999</c:v>
                </c:pt>
                <c:pt idx="4137">
                  <c:v>-0.18586206899999999</c:v>
                </c:pt>
                <c:pt idx="4138">
                  <c:v>-0.14000000000000001</c:v>
                </c:pt>
                <c:pt idx="4139">
                  <c:v>-0.29689655199999998</c:v>
                </c:pt>
                <c:pt idx="4140">
                  <c:v>-0.29551724099999999</c:v>
                </c:pt>
                <c:pt idx="4141">
                  <c:v>-0.31827586200000002</c:v>
                </c:pt>
                <c:pt idx="4142">
                  <c:v>-0.324827586</c:v>
                </c:pt>
                <c:pt idx="4143">
                  <c:v>-0.35862069000000002</c:v>
                </c:pt>
                <c:pt idx="4144">
                  <c:v>-0.38034482800000002</c:v>
                </c:pt>
                <c:pt idx="4145">
                  <c:v>-0.433103448</c:v>
                </c:pt>
                <c:pt idx="4146">
                  <c:v>-0.37655172399999998</c:v>
                </c:pt>
                <c:pt idx="4147">
                  <c:v>-0.42</c:v>
                </c:pt>
                <c:pt idx="4148">
                  <c:v>-0.43379310300000001</c:v>
                </c:pt>
                <c:pt idx="4149">
                  <c:v>-0.401034483</c:v>
                </c:pt>
                <c:pt idx="4150">
                  <c:v>-0.415862069</c:v>
                </c:pt>
                <c:pt idx="4151">
                  <c:v>-0.43482758599999999</c:v>
                </c:pt>
                <c:pt idx="4152">
                  <c:v>-0.40241379300000002</c:v>
                </c:pt>
                <c:pt idx="4153">
                  <c:v>-0.363103448</c:v>
                </c:pt>
                <c:pt idx="4154">
                  <c:v>-0.331724138</c:v>
                </c:pt>
                <c:pt idx="4155">
                  <c:v>-0.31310344800000001</c:v>
                </c:pt>
                <c:pt idx="4156">
                  <c:v>-0.33206896600000002</c:v>
                </c:pt>
                <c:pt idx="4157">
                  <c:v>-0.33758620700000003</c:v>
                </c:pt>
                <c:pt idx="4158">
                  <c:v>-0.26586206899999998</c:v>
                </c:pt>
                <c:pt idx="4159">
                  <c:v>-0.21172413800000001</c:v>
                </c:pt>
                <c:pt idx="4160">
                  <c:v>-0.20896551699999999</c:v>
                </c:pt>
                <c:pt idx="4161">
                  <c:v>-0.22517241399999999</c:v>
                </c:pt>
                <c:pt idx="4162">
                  <c:v>-0.22655172400000001</c:v>
                </c:pt>
                <c:pt idx="4163">
                  <c:v>-0.198275862</c:v>
                </c:pt>
                <c:pt idx="4164">
                  <c:v>-0.21586206899999999</c:v>
                </c:pt>
                <c:pt idx="4165">
                  <c:v>-0.23344827600000001</c:v>
                </c:pt>
                <c:pt idx="4166">
                  <c:v>-0.23344827600000001</c:v>
                </c:pt>
                <c:pt idx="4167">
                  <c:v>-0.24275862100000001</c:v>
                </c:pt>
                <c:pt idx="4168">
                  <c:v>-5.3103447999999998E-2</c:v>
                </c:pt>
                <c:pt idx="4169">
                  <c:v>-1.2413792999999999E-2</c:v>
                </c:pt>
                <c:pt idx="4170">
                  <c:v>6.5517240000000001E-3</c:v>
                </c:pt>
                <c:pt idx="4171">
                  <c:v>4.0344827999999999E-2</c:v>
                </c:pt>
                <c:pt idx="4172">
                  <c:v>7.8275862000000002E-2</c:v>
                </c:pt>
                <c:pt idx="4173">
                  <c:v>0.109655172</c:v>
                </c:pt>
                <c:pt idx="4174">
                  <c:v>0.17862069</c:v>
                </c:pt>
                <c:pt idx="4175">
                  <c:v>0.10448275899999999</c:v>
                </c:pt>
                <c:pt idx="4176">
                  <c:v>6.7931034000000001E-2</c:v>
                </c:pt>
                <c:pt idx="4177">
                  <c:v>3.6896551999999999E-2</c:v>
                </c:pt>
                <c:pt idx="4178">
                  <c:v>1.1034482999999999E-2</c:v>
                </c:pt>
                <c:pt idx="4179">
                  <c:v>2.3103447999999999E-2</c:v>
                </c:pt>
                <c:pt idx="4180">
                  <c:v>4.1379310000000001E-3</c:v>
                </c:pt>
                <c:pt idx="4181">
                  <c:v>-2.8275861999999999E-2</c:v>
                </c:pt>
                <c:pt idx="4182">
                  <c:v>-3.1034483000000002E-2</c:v>
                </c:pt>
                <c:pt idx="4183">
                  <c:v>-3.3793102999999998E-2</c:v>
                </c:pt>
                <c:pt idx="4184">
                  <c:v>-2.5517241E-2</c:v>
                </c:pt>
                <c:pt idx="4185">
                  <c:v>4.1379310000000001E-3</c:v>
                </c:pt>
                <c:pt idx="4186">
                  <c:v>4.4827586000000003E-2</c:v>
                </c:pt>
                <c:pt idx="4187">
                  <c:v>-2.2758621E-2</c:v>
                </c:pt>
                <c:pt idx="4188">
                  <c:v>-3.7931029999999999E-3</c:v>
                </c:pt>
                <c:pt idx="4189">
                  <c:v>6.8965520000000002E-3</c:v>
                </c:pt>
                <c:pt idx="4190">
                  <c:v>2.7241379E-2</c:v>
                </c:pt>
                <c:pt idx="4191">
                  <c:v>5.4482758999999999E-2</c:v>
                </c:pt>
                <c:pt idx="4192">
                  <c:v>4.2413792999999998E-2</c:v>
                </c:pt>
                <c:pt idx="4193">
                  <c:v>5.8965517000000002E-2</c:v>
                </c:pt>
                <c:pt idx="4194">
                  <c:v>8.8965516999999994E-2</c:v>
                </c:pt>
                <c:pt idx="4195">
                  <c:v>7.8275862000000002E-2</c:v>
                </c:pt>
                <c:pt idx="4196">
                  <c:v>6.3103448000000006E-2</c:v>
                </c:pt>
                <c:pt idx="4197">
                  <c:v>3.4482759000000002E-2</c:v>
                </c:pt>
                <c:pt idx="4198">
                  <c:v>1.4137930999999999E-2</c:v>
                </c:pt>
                <c:pt idx="4199">
                  <c:v>3.8275862000000001E-2</c:v>
                </c:pt>
                <c:pt idx="4200">
                  <c:v>1.3793102999999999E-2</c:v>
                </c:pt>
                <c:pt idx="4201">
                  <c:v>1.7931033999999998E-2</c:v>
                </c:pt>
                <c:pt idx="4202">
                  <c:v>-2.8275861999999999E-2</c:v>
                </c:pt>
                <c:pt idx="4203">
                  <c:v>-4.3103448000000003E-2</c:v>
                </c:pt>
                <c:pt idx="4204">
                  <c:v>-6.2068966000000003E-2</c:v>
                </c:pt>
                <c:pt idx="4205">
                  <c:v>-5.9310345E-2</c:v>
                </c:pt>
                <c:pt idx="4206">
                  <c:v>-7.9655171999999996E-2</c:v>
                </c:pt>
                <c:pt idx="4207">
                  <c:v>-6.8965517000000004E-2</c:v>
                </c:pt>
                <c:pt idx="4208">
                  <c:v>-8.6551723999999997E-2</c:v>
                </c:pt>
                <c:pt idx="4209">
                  <c:v>-8.6551723999999997E-2</c:v>
                </c:pt>
                <c:pt idx="4210">
                  <c:v>-6.8965517000000004E-2</c:v>
                </c:pt>
                <c:pt idx="4211">
                  <c:v>-0.03</c:v>
                </c:pt>
                <c:pt idx="4212">
                  <c:v>-3.6896551999999999E-2</c:v>
                </c:pt>
                <c:pt idx="4213">
                  <c:v>-3.1379310000000001E-2</c:v>
                </c:pt>
                <c:pt idx="4214">
                  <c:v>-7.1724138000000007E-2</c:v>
                </c:pt>
                <c:pt idx="4215">
                  <c:v>-0.11896551700000001</c:v>
                </c:pt>
                <c:pt idx="4216">
                  <c:v>-9.0344828000000002E-2</c:v>
                </c:pt>
                <c:pt idx="4217">
                  <c:v>-0.106551724</c:v>
                </c:pt>
                <c:pt idx="4218">
                  <c:v>-0.102413793</c:v>
                </c:pt>
                <c:pt idx="4219">
                  <c:v>-4.5517241E-2</c:v>
                </c:pt>
                <c:pt idx="4220">
                  <c:v>-3.2068965999999997E-2</c:v>
                </c:pt>
                <c:pt idx="4221">
                  <c:v>-4.8275862000000003E-2</c:v>
                </c:pt>
                <c:pt idx="4222">
                  <c:v>-6.3448275999999998E-2</c:v>
                </c:pt>
                <c:pt idx="4223">
                  <c:v>-6.1034483E-2</c:v>
                </c:pt>
                <c:pt idx="4224">
                  <c:v>-4.7586206999999998E-2</c:v>
                </c:pt>
                <c:pt idx="4225">
                  <c:v>-5.1379309999999997E-2</c:v>
                </c:pt>
                <c:pt idx="4226">
                  <c:v>-4.8620690000000001E-2</c:v>
                </c:pt>
                <c:pt idx="4227">
                  <c:v>-2.5517241E-2</c:v>
                </c:pt>
                <c:pt idx="4228">
                  <c:v>-6.2068966000000003E-2</c:v>
                </c:pt>
                <c:pt idx="4229">
                  <c:v>-6.5862068999999995E-2</c:v>
                </c:pt>
                <c:pt idx="4230">
                  <c:v>-6.7241379000000004E-2</c:v>
                </c:pt>
                <c:pt idx="4231">
                  <c:v>-5.6206896999999999E-2</c:v>
                </c:pt>
                <c:pt idx="4232">
                  <c:v>-3.3103448000000001E-2</c:v>
                </c:pt>
                <c:pt idx="4233">
                  <c:v>1.2758621E-2</c:v>
                </c:pt>
                <c:pt idx="4234">
                  <c:v>-6.8965499999999996E-4</c:v>
                </c:pt>
                <c:pt idx="4235">
                  <c:v>2.5172414000000001E-2</c:v>
                </c:pt>
                <c:pt idx="4236">
                  <c:v>3.0689655E-2</c:v>
                </c:pt>
                <c:pt idx="4237">
                  <c:v>5.2413793E-2</c:v>
                </c:pt>
                <c:pt idx="4238">
                  <c:v>2.6896552000000001E-2</c:v>
                </c:pt>
                <c:pt idx="4239">
                  <c:v>2.4137931000000001E-2</c:v>
                </c:pt>
                <c:pt idx="4240">
                  <c:v>-1.8965517000000001E-2</c:v>
                </c:pt>
                <c:pt idx="4241">
                  <c:v>-6.8965520000000002E-3</c:v>
                </c:pt>
                <c:pt idx="4242">
                  <c:v>1.4482759E-2</c:v>
                </c:pt>
                <c:pt idx="4243">
                  <c:v>-5.8620690000000001E-3</c:v>
                </c:pt>
                <c:pt idx="4244">
                  <c:v>-1.8275862E-2</c:v>
                </c:pt>
                <c:pt idx="4245">
                  <c:v>3.5862069000000003E-2</c:v>
                </c:pt>
                <c:pt idx="4246">
                  <c:v>3.1724137999999999E-2</c:v>
                </c:pt>
                <c:pt idx="4247">
                  <c:v>4.2413792999999998E-2</c:v>
                </c:pt>
                <c:pt idx="4248">
                  <c:v>7.241379E-3</c:v>
                </c:pt>
                <c:pt idx="4249">
                  <c:v>-2.6551723999999999E-2</c:v>
                </c:pt>
                <c:pt idx="4250">
                  <c:v>-1.0344828E-2</c:v>
                </c:pt>
                <c:pt idx="4251">
                  <c:v>-1.4137930999999999E-2</c:v>
                </c:pt>
                <c:pt idx="4252">
                  <c:v>-5.1724138000000003E-2</c:v>
                </c:pt>
                <c:pt idx="4253">
                  <c:v>-6.2413793000000002E-2</c:v>
                </c:pt>
                <c:pt idx="4254">
                  <c:v>-9.2413792999999994E-2</c:v>
                </c:pt>
                <c:pt idx="4255">
                  <c:v>-0.103103448</c:v>
                </c:pt>
                <c:pt idx="4256">
                  <c:v>-0.14655172399999999</c:v>
                </c:pt>
                <c:pt idx="4257">
                  <c:v>-0.122068966</c:v>
                </c:pt>
                <c:pt idx="4258">
                  <c:v>-0.112758621</c:v>
                </c:pt>
                <c:pt idx="4259">
                  <c:v>-0.119655172</c:v>
                </c:pt>
                <c:pt idx="4260">
                  <c:v>-0.133448276</c:v>
                </c:pt>
                <c:pt idx="4261">
                  <c:v>-0.17137931000000001</c:v>
                </c:pt>
                <c:pt idx="4262">
                  <c:v>-0.165862069</c:v>
                </c:pt>
                <c:pt idx="4263">
                  <c:v>-0.140344828</c:v>
                </c:pt>
                <c:pt idx="4264">
                  <c:v>-0.106551724</c:v>
                </c:pt>
                <c:pt idx="4265">
                  <c:v>-0.102413793</c:v>
                </c:pt>
                <c:pt idx="4266">
                  <c:v>-9.5862068999999994E-2</c:v>
                </c:pt>
                <c:pt idx="4267">
                  <c:v>-5.1379309999999997E-2</c:v>
                </c:pt>
                <c:pt idx="4268">
                  <c:v>-2.5517241E-2</c:v>
                </c:pt>
                <c:pt idx="4269">
                  <c:v>-5.5172414000000003E-2</c:v>
                </c:pt>
                <c:pt idx="4270">
                  <c:v>-6.8620689999999998E-2</c:v>
                </c:pt>
                <c:pt idx="4271">
                  <c:v>-9.5517241000000003E-2</c:v>
                </c:pt>
                <c:pt idx="4272">
                  <c:v>-4.6896552000000001E-2</c:v>
                </c:pt>
                <c:pt idx="4273">
                  <c:v>-2.3793102999999999E-2</c:v>
                </c:pt>
                <c:pt idx="4274">
                  <c:v>-8.7586206999999999E-2</c:v>
                </c:pt>
                <c:pt idx="4275">
                  <c:v>-9.4482758999999999E-2</c:v>
                </c:pt>
                <c:pt idx="4276">
                  <c:v>-8.8965516999999994E-2</c:v>
                </c:pt>
                <c:pt idx="4277">
                  <c:v>-8.7586206999999999E-2</c:v>
                </c:pt>
                <c:pt idx="4278">
                  <c:v>-9.5862068999999994E-2</c:v>
                </c:pt>
                <c:pt idx="4279">
                  <c:v>-0.10275862099999999</c:v>
                </c:pt>
                <c:pt idx="4280">
                  <c:v>-9.3448275999999997E-2</c:v>
                </c:pt>
                <c:pt idx="4281">
                  <c:v>-9.3448275999999997E-2</c:v>
                </c:pt>
                <c:pt idx="4282">
                  <c:v>-9.3448275999999997E-2</c:v>
                </c:pt>
                <c:pt idx="4283">
                  <c:v>-6.8965517000000004E-2</c:v>
                </c:pt>
                <c:pt idx="4284">
                  <c:v>-4.6206896999999997E-2</c:v>
                </c:pt>
                <c:pt idx="4285">
                  <c:v>-2.1724138E-2</c:v>
                </c:pt>
                <c:pt idx="4286">
                  <c:v>-2.3103447999999999E-2</c:v>
                </c:pt>
                <c:pt idx="4287">
                  <c:v>-1.3793102999999999E-2</c:v>
                </c:pt>
                <c:pt idx="4288">
                  <c:v>-2.7241379E-2</c:v>
                </c:pt>
                <c:pt idx="4289">
                  <c:v>-2.0344827999999999E-2</c:v>
                </c:pt>
                <c:pt idx="4290">
                  <c:v>-6.8965520000000002E-3</c:v>
                </c:pt>
                <c:pt idx="4291">
                  <c:v>-1.3793102999999999E-2</c:v>
                </c:pt>
                <c:pt idx="4292">
                  <c:v>-2.3103447999999999E-2</c:v>
                </c:pt>
                <c:pt idx="4293">
                  <c:v>-0.03</c:v>
                </c:pt>
                <c:pt idx="4294">
                  <c:v>-1.7931033999999998E-2</c:v>
                </c:pt>
                <c:pt idx="4295">
                  <c:v>-4.6206896999999997E-2</c:v>
                </c:pt>
                <c:pt idx="4296">
                  <c:v>-9.6206897E-2</c:v>
                </c:pt>
                <c:pt idx="4297">
                  <c:v>-0.11379310300000001</c:v>
                </c:pt>
                <c:pt idx="4298">
                  <c:v>-9.6206897E-2</c:v>
                </c:pt>
                <c:pt idx="4299">
                  <c:v>-9.7586206999999994E-2</c:v>
                </c:pt>
                <c:pt idx="4300">
                  <c:v>-9.8965517000000003E-2</c:v>
                </c:pt>
                <c:pt idx="4301">
                  <c:v>-0.08</c:v>
                </c:pt>
                <c:pt idx="4302">
                  <c:v>-7.5862069000000004E-2</c:v>
                </c:pt>
                <c:pt idx="4303">
                  <c:v>-3.5172413999999999E-2</c:v>
                </c:pt>
                <c:pt idx="4304">
                  <c:v>-4.0689654999999998E-2</c:v>
                </c:pt>
                <c:pt idx="4305">
                  <c:v>-9.0689654999999994E-2</c:v>
                </c:pt>
                <c:pt idx="4306">
                  <c:v>-0.14344827600000001</c:v>
                </c:pt>
                <c:pt idx="4307">
                  <c:v>-0.17862069</c:v>
                </c:pt>
                <c:pt idx="4308">
                  <c:v>-0.185517241</c:v>
                </c:pt>
                <c:pt idx="4309">
                  <c:v>-0.18689655199999999</c:v>
                </c:pt>
                <c:pt idx="4310">
                  <c:v>-0.16137931</c:v>
                </c:pt>
                <c:pt idx="4311">
                  <c:v>-0.123793103</c:v>
                </c:pt>
                <c:pt idx="4312">
                  <c:v>-0.116896552</c:v>
                </c:pt>
                <c:pt idx="4313">
                  <c:v>-9.1034482999999999E-2</c:v>
                </c:pt>
                <c:pt idx="4314">
                  <c:v>-6.1379309999999999E-2</c:v>
                </c:pt>
                <c:pt idx="4315">
                  <c:v>-3.9655172000000002E-2</c:v>
                </c:pt>
                <c:pt idx="4316">
                  <c:v>-3.8275862000000001E-2</c:v>
                </c:pt>
                <c:pt idx="4317">
                  <c:v>-2.2068965999999999E-2</c:v>
                </c:pt>
                <c:pt idx="4318">
                  <c:v>3.7931029999999999E-3</c:v>
                </c:pt>
                <c:pt idx="4319">
                  <c:v>9.3103449999999994E-3</c:v>
                </c:pt>
                <c:pt idx="4320">
                  <c:v>-4.1379310000000001E-3</c:v>
                </c:pt>
                <c:pt idx="4321">
                  <c:v>-9.6551720000000001E-3</c:v>
                </c:pt>
                <c:pt idx="4322">
                  <c:v>-2.0344827999999999E-2</c:v>
                </c:pt>
                <c:pt idx="4323">
                  <c:v>-4.0689654999999998E-2</c:v>
                </c:pt>
                <c:pt idx="4324">
                  <c:v>-2.7241379E-2</c:v>
                </c:pt>
                <c:pt idx="4325">
                  <c:v>-2.5862069000000001E-2</c:v>
                </c:pt>
                <c:pt idx="4326">
                  <c:v>-2.4827585999999999E-2</c:v>
                </c:pt>
                <c:pt idx="4327">
                  <c:v>-4.6551724000000003E-2</c:v>
                </c:pt>
                <c:pt idx="4328">
                  <c:v>-8.6896552000000002E-2</c:v>
                </c:pt>
                <c:pt idx="4329">
                  <c:v>-0.119310345</c:v>
                </c:pt>
                <c:pt idx="4330">
                  <c:v>-0.16655172400000001</c:v>
                </c:pt>
                <c:pt idx="4331">
                  <c:v>-0.19379310299999999</c:v>
                </c:pt>
                <c:pt idx="4332">
                  <c:v>-0.224827586</c:v>
                </c:pt>
                <c:pt idx="4333">
                  <c:v>-0.21241379299999999</c:v>
                </c:pt>
                <c:pt idx="4334">
                  <c:v>-0.16655172400000001</c:v>
                </c:pt>
                <c:pt idx="4335">
                  <c:v>-0.13</c:v>
                </c:pt>
                <c:pt idx="4336">
                  <c:v>-9.4827586000000005E-2</c:v>
                </c:pt>
                <c:pt idx="4337">
                  <c:v>-6.7586206999999995E-2</c:v>
                </c:pt>
                <c:pt idx="4338">
                  <c:v>-7.8275862000000002E-2</c:v>
                </c:pt>
                <c:pt idx="4339">
                  <c:v>-5.1034482999999999E-2</c:v>
                </c:pt>
                <c:pt idx="4340">
                  <c:v>-7.7931033999999996E-2</c:v>
                </c:pt>
                <c:pt idx="4341">
                  <c:v>-9.9655172E-2</c:v>
                </c:pt>
                <c:pt idx="4342">
                  <c:v>-9.5517241000000003E-2</c:v>
                </c:pt>
                <c:pt idx="4343">
                  <c:v>-0.121034483</c:v>
                </c:pt>
                <c:pt idx="4344">
                  <c:v>-0.107586207</c:v>
                </c:pt>
                <c:pt idx="4345">
                  <c:v>-6.4137930999999995E-2</c:v>
                </c:pt>
                <c:pt idx="4346">
                  <c:v>-4.1034482999999997E-2</c:v>
                </c:pt>
                <c:pt idx="4347">
                  <c:v>-4.1034482999999997E-2</c:v>
                </c:pt>
                <c:pt idx="4348">
                  <c:v>-0.06</c:v>
                </c:pt>
                <c:pt idx="4349">
                  <c:v>-4.1034482999999997E-2</c:v>
                </c:pt>
                <c:pt idx="4350">
                  <c:v>-2.3448276000000001E-2</c:v>
                </c:pt>
                <c:pt idx="4351">
                  <c:v>-2.4827585999999999E-2</c:v>
                </c:pt>
                <c:pt idx="4352">
                  <c:v>2.413793E-3</c:v>
                </c:pt>
                <c:pt idx="4353">
                  <c:v>-1.6551724E-2</c:v>
                </c:pt>
                <c:pt idx="4354">
                  <c:v>1.0344828E-2</c:v>
                </c:pt>
                <c:pt idx="4355">
                  <c:v>1.8620689999999999E-2</c:v>
                </c:pt>
                <c:pt idx="4356">
                  <c:v>2.2758621E-2</c:v>
                </c:pt>
                <c:pt idx="4357">
                  <c:v>7.7931033999999996E-2</c:v>
                </c:pt>
                <c:pt idx="4358">
                  <c:v>0.111724138</c:v>
                </c:pt>
                <c:pt idx="4359">
                  <c:v>0.14551724099999999</c:v>
                </c:pt>
                <c:pt idx="4360">
                  <c:v>0.17137931000000001</c:v>
                </c:pt>
                <c:pt idx="4361">
                  <c:v>0.16862068999999999</c:v>
                </c:pt>
                <c:pt idx="4362">
                  <c:v>0.15758620700000001</c:v>
                </c:pt>
                <c:pt idx="4363">
                  <c:v>0.13206896600000001</c:v>
                </c:pt>
                <c:pt idx="4364">
                  <c:v>0.15758620700000001</c:v>
                </c:pt>
                <c:pt idx="4365">
                  <c:v>0.196896552</c:v>
                </c:pt>
                <c:pt idx="4366">
                  <c:v>0.20344827600000001</c:v>
                </c:pt>
                <c:pt idx="4367">
                  <c:v>0.221034483</c:v>
                </c:pt>
                <c:pt idx="4368">
                  <c:v>0.192413793</c:v>
                </c:pt>
                <c:pt idx="4369">
                  <c:v>0.19793103400000001</c:v>
                </c:pt>
                <c:pt idx="4370">
                  <c:v>0.23310344799999999</c:v>
                </c:pt>
                <c:pt idx="4371">
                  <c:v>0.20862069</c:v>
                </c:pt>
                <c:pt idx="4372">
                  <c:v>0.24517241400000001</c:v>
                </c:pt>
                <c:pt idx="4373">
                  <c:v>0.231724138</c:v>
                </c:pt>
                <c:pt idx="4374">
                  <c:v>0.16413793099999999</c:v>
                </c:pt>
                <c:pt idx="4375">
                  <c:v>0.122068966</c:v>
                </c:pt>
                <c:pt idx="4376">
                  <c:v>0.108275862</c:v>
                </c:pt>
                <c:pt idx="4377">
                  <c:v>0.10689655200000001</c:v>
                </c:pt>
                <c:pt idx="4378">
                  <c:v>0.12724137899999999</c:v>
                </c:pt>
                <c:pt idx="4379">
                  <c:v>0.108275862</c:v>
                </c:pt>
                <c:pt idx="4380">
                  <c:v>0.111034483</c:v>
                </c:pt>
                <c:pt idx="4381">
                  <c:v>0.12724137899999999</c:v>
                </c:pt>
                <c:pt idx="4382">
                  <c:v>0.16103448300000001</c:v>
                </c:pt>
                <c:pt idx="4383">
                  <c:v>0.18689655199999999</c:v>
                </c:pt>
                <c:pt idx="4384">
                  <c:v>0.223448276</c:v>
                </c:pt>
                <c:pt idx="4385">
                  <c:v>0.254482759</c:v>
                </c:pt>
                <c:pt idx="4386">
                  <c:v>0.239655172</c:v>
                </c:pt>
                <c:pt idx="4387">
                  <c:v>0.24379310300000001</c:v>
                </c:pt>
                <c:pt idx="4388">
                  <c:v>0.20586206900000001</c:v>
                </c:pt>
                <c:pt idx="4389">
                  <c:v>0.184137931</c:v>
                </c:pt>
                <c:pt idx="4390">
                  <c:v>0.170689655</c:v>
                </c:pt>
                <c:pt idx="4391">
                  <c:v>0.17344827600000001</c:v>
                </c:pt>
                <c:pt idx="4392">
                  <c:v>0.177241379</c:v>
                </c:pt>
                <c:pt idx="4393">
                  <c:v>0.209655172</c:v>
                </c:pt>
                <c:pt idx="4394">
                  <c:v>0.15965517200000001</c:v>
                </c:pt>
                <c:pt idx="4395">
                  <c:v>0.15724137899999999</c:v>
                </c:pt>
                <c:pt idx="4396">
                  <c:v>8.6896552000000002E-2</c:v>
                </c:pt>
                <c:pt idx="4397">
                  <c:v>9.7931034E-2</c:v>
                </c:pt>
                <c:pt idx="4398">
                  <c:v>8.9655172000000005E-2</c:v>
                </c:pt>
                <c:pt idx="4399">
                  <c:v>9.7586206999999994E-2</c:v>
                </c:pt>
                <c:pt idx="4400">
                  <c:v>0.123448276</c:v>
                </c:pt>
                <c:pt idx="4401">
                  <c:v>8.1379309999999996E-2</c:v>
                </c:pt>
                <c:pt idx="4402">
                  <c:v>4.6206896999999997E-2</c:v>
                </c:pt>
                <c:pt idx="4403">
                  <c:v>6.7931034000000001E-2</c:v>
                </c:pt>
                <c:pt idx="4404">
                  <c:v>8.9655172000000005E-2</c:v>
                </c:pt>
                <c:pt idx="4405">
                  <c:v>0.11551724100000001</c:v>
                </c:pt>
                <c:pt idx="4406">
                  <c:v>0.128965517</c:v>
                </c:pt>
                <c:pt idx="4407">
                  <c:v>0.119310345</c:v>
                </c:pt>
                <c:pt idx="4408">
                  <c:v>0.138275862</c:v>
                </c:pt>
                <c:pt idx="4409">
                  <c:v>0.176206897</c:v>
                </c:pt>
                <c:pt idx="4410">
                  <c:v>0.128965517</c:v>
                </c:pt>
                <c:pt idx="4411">
                  <c:v>0.12758620700000001</c:v>
                </c:pt>
                <c:pt idx="4412">
                  <c:v>0.11</c:v>
                </c:pt>
                <c:pt idx="4413">
                  <c:v>6.2758621000000001E-2</c:v>
                </c:pt>
                <c:pt idx="4414">
                  <c:v>5.8620690000000003E-2</c:v>
                </c:pt>
                <c:pt idx="4415">
                  <c:v>1.9310345E-2</c:v>
                </c:pt>
                <c:pt idx="4416">
                  <c:v>6.8965520000000002E-3</c:v>
                </c:pt>
                <c:pt idx="4417">
                  <c:v>3.6551724000000001E-2</c:v>
                </c:pt>
                <c:pt idx="4418">
                  <c:v>5.2758620999999999E-2</c:v>
                </c:pt>
                <c:pt idx="4419">
                  <c:v>5.9310345E-2</c:v>
                </c:pt>
                <c:pt idx="4420">
                  <c:v>8.9310344999999999E-2</c:v>
                </c:pt>
                <c:pt idx="4421">
                  <c:v>8.8275861999999997E-2</c:v>
                </c:pt>
                <c:pt idx="4422">
                  <c:v>3.5517240999999998E-2</c:v>
                </c:pt>
                <c:pt idx="4423">
                  <c:v>-7.931034E-3</c:v>
                </c:pt>
                <c:pt idx="4424">
                  <c:v>-6.5517240000000001E-3</c:v>
                </c:pt>
                <c:pt idx="4425">
                  <c:v>5.5517241000000002E-2</c:v>
                </c:pt>
                <c:pt idx="4426">
                  <c:v>4.5862068999999998E-2</c:v>
                </c:pt>
                <c:pt idx="4427">
                  <c:v>4.1379310000000001E-3</c:v>
                </c:pt>
                <c:pt idx="4428">
                  <c:v>-3.1034483000000002E-2</c:v>
                </c:pt>
                <c:pt idx="4429">
                  <c:v>-7.0344827999999998E-2</c:v>
                </c:pt>
                <c:pt idx="4430">
                  <c:v>-6.8965517000000004E-2</c:v>
                </c:pt>
                <c:pt idx="4431">
                  <c:v>-9.7586206999999994E-2</c:v>
                </c:pt>
                <c:pt idx="4432">
                  <c:v>-0.105862069</c:v>
                </c:pt>
                <c:pt idx="4433">
                  <c:v>-0.124827586</c:v>
                </c:pt>
                <c:pt idx="4434">
                  <c:v>-0.154482759</c:v>
                </c:pt>
                <c:pt idx="4435">
                  <c:v>-0.17586206900000001</c:v>
                </c:pt>
                <c:pt idx="4436">
                  <c:v>-0.21379310300000001</c:v>
                </c:pt>
                <c:pt idx="4437">
                  <c:v>-0.26379310299999997</c:v>
                </c:pt>
                <c:pt idx="4438">
                  <c:v>-0.33827586199999998</c:v>
                </c:pt>
                <c:pt idx="4439">
                  <c:v>-0.34931034500000002</c:v>
                </c:pt>
                <c:pt idx="4440">
                  <c:v>-0.35724137900000003</c:v>
                </c:pt>
                <c:pt idx="4441">
                  <c:v>-0.37482758599999999</c:v>
                </c:pt>
                <c:pt idx="4442">
                  <c:v>-0.38034482800000002</c:v>
                </c:pt>
                <c:pt idx="4443">
                  <c:v>-0.39517241400000003</c:v>
                </c:pt>
                <c:pt idx="4444">
                  <c:v>-0.36</c:v>
                </c:pt>
                <c:pt idx="4445">
                  <c:v>-0.38137931000000003</c:v>
                </c:pt>
                <c:pt idx="4446">
                  <c:v>-0.38</c:v>
                </c:pt>
                <c:pt idx="4447">
                  <c:v>-0.35551724099999998</c:v>
                </c:pt>
                <c:pt idx="4448">
                  <c:v>-0.37586206900000002</c:v>
                </c:pt>
                <c:pt idx="4449">
                  <c:v>-0.40034482799999999</c:v>
                </c:pt>
                <c:pt idx="4450">
                  <c:v>-0.40310344799999998</c:v>
                </c:pt>
                <c:pt idx="4451">
                  <c:v>-0.413793103</c:v>
                </c:pt>
                <c:pt idx="4452">
                  <c:v>-0.373103448</c:v>
                </c:pt>
                <c:pt idx="4453">
                  <c:v>-0.41517241399999999</c:v>
                </c:pt>
                <c:pt idx="4454">
                  <c:v>-0.43413793099999998</c:v>
                </c:pt>
                <c:pt idx="4455">
                  <c:v>-0.44758620700000001</c:v>
                </c:pt>
                <c:pt idx="4456">
                  <c:v>-0.442413793</c:v>
                </c:pt>
                <c:pt idx="4457">
                  <c:v>-0.43</c:v>
                </c:pt>
                <c:pt idx="4458">
                  <c:v>-0.45310344800000002</c:v>
                </c:pt>
                <c:pt idx="4459">
                  <c:v>-0.47068965499999998</c:v>
                </c:pt>
                <c:pt idx="4460">
                  <c:v>-0.444827586</c:v>
                </c:pt>
                <c:pt idx="4461">
                  <c:v>-0.46517241399999998</c:v>
                </c:pt>
                <c:pt idx="4462">
                  <c:v>-0.47068965499999998</c:v>
                </c:pt>
                <c:pt idx="4463">
                  <c:v>-0.47620689700000002</c:v>
                </c:pt>
                <c:pt idx="4464">
                  <c:v>-0.44793103400000001</c:v>
                </c:pt>
                <c:pt idx="4465">
                  <c:v>-0.41931034499999997</c:v>
                </c:pt>
                <c:pt idx="4466">
                  <c:v>-0.365172414</c:v>
                </c:pt>
                <c:pt idx="4467">
                  <c:v>-0.33965517200000001</c:v>
                </c:pt>
                <c:pt idx="4468">
                  <c:v>-0.27344827599999999</c:v>
                </c:pt>
                <c:pt idx="4469">
                  <c:v>-0.315517241</c:v>
                </c:pt>
                <c:pt idx="4470">
                  <c:v>-0.25068965500000001</c:v>
                </c:pt>
                <c:pt idx="4471">
                  <c:v>-0.21275862100000001</c:v>
                </c:pt>
                <c:pt idx="4472">
                  <c:v>-0.19655172400000001</c:v>
                </c:pt>
                <c:pt idx="4473">
                  <c:v>-0.185517241</c:v>
                </c:pt>
                <c:pt idx="4474">
                  <c:v>-0.154482759</c:v>
                </c:pt>
                <c:pt idx="4475">
                  <c:v>-0.153103448</c:v>
                </c:pt>
                <c:pt idx="4476">
                  <c:v>-0.17896551699999999</c:v>
                </c:pt>
                <c:pt idx="4477">
                  <c:v>-0.16275862099999999</c:v>
                </c:pt>
                <c:pt idx="4478">
                  <c:v>-0.168275862</c:v>
                </c:pt>
                <c:pt idx="4479">
                  <c:v>-0.173793103</c:v>
                </c:pt>
                <c:pt idx="4480">
                  <c:v>-0.15344827599999999</c:v>
                </c:pt>
                <c:pt idx="4481">
                  <c:v>-0.158965517</c:v>
                </c:pt>
                <c:pt idx="4482">
                  <c:v>-0.152068966</c:v>
                </c:pt>
                <c:pt idx="4483">
                  <c:v>-0.17241379300000001</c:v>
                </c:pt>
                <c:pt idx="4484">
                  <c:v>-0.17793103399999999</c:v>
                </c:pt>
                <c:pt idx="4485">
                  <c:v>-0.14689655200000001</c:v>
                </c:pt>
                <c:pt idx="4486">
                  <c:v>-0.16448275900000001</c:v>
                </c:pt>
                <c:pt idx="4487">
                  <c:v>-0.15620689700000001</c:v>
                </c:pt>
                <c:pt idx="4488">
                  <c:v>-0.16172413799999999</c:v>
                </c:pt>
                <c:pt idx="4489">
                  <c:v>-8.7241378999999994E-2</c:v>
                </c:pt>
                <c:pt idx="4490">
                  <c:v>-7.1034482999999995E-2</c:v>
                </c:pt>
                <c:pt idx="4491">
                  <c:v>-6.2758621000000001E-2</c:v>
                </c:pt>
                <c:pt idx="4492">
                  <c:v>-5.8620690000000003E-2</c:v>
                </c:pt>
                <c:pt idx="4493">
                  <c:v>-6.9310344999999995E-2</c:v>
                </c:pt>
                <c:pt idx="4494">
                  <c:v>-0.122068966</c:v>
                </c:pt>
                <c:pt idx="4495">
                  <c:v>-0.16275862099999999</c:v>
                </c:pt>
                <c:pt idx="4496">
                  <c:v>-0.18034482800000001</c:v>
                </c:pt>
                <c:pt idx="4497">
                  <c:v>-0.230344828</c:v>
                </c:pt>
                <c:pt idx="4498">
                  <c:v>-0.19379310299999999</c:v>
                </c:pt>
                <c:pt idx="4499">
                  <c:v>-0.21931034499999999</c:v>
                </c:pt>
                <c:pt idx="4500">
                  <c:v>-0.29931034499999998</c:v>
                </c:pt>
                <c:pt idx="4501">
                  <c:v>-0.25586206900000003</c:v>
                </c:pt>
                <c:pt idx="4502">
                  <c:v>-0.28034482799999999</c:v>
                </c:pt>
                <c:pt idx="4503">
                  <c:v>-0.246551724</c:v>
                </c:pt>
                <c:pt idx="4504">
                  <c:v>-0.25206896600000001</c:v>
                </c:pt>
                <c:pt idx="4505">
                  <c:v>-0.221034483</c:v>
                </c:pt>
                <c:pt idx="4506">
                  <c:v>-0.16275862099999999</c:v>
                </c:pt>
                <c:pt idx="4507">
                  <c:v>-0.192413793</c:v>
                </c:pt>
                <c:pt idx="4508">
                  <c:v>-0.13413793099999999</c:v>
                </c:pt>
                <c:pt idx="4509">
                  <c:v>-0.21137930999999999</c:v>
                </c:pt>
                <c:pt idx="4510">
                  <c:v>-0.22620689699999999</c:v>
                </c:pt>
                <c:pt idx="4511">
                  <c:v>-0.25620689699999999</c:v>
                </c:pt>
                <c:pt idx="4512">
                  <c:v>-0.25862068999999999</c:v>
                </c:pt>
                <c:pt idx="4513">
                  <c:v>-0.34655172400000001</c:v>
                </c:pt>
                <c:pt idx="4514">
                  <c:v>-0.36655172400000002</c:v>
                </c:pt>
                <c:pt idx="4515">
                  <c:v>-0.341034483</c:v>
                </c:pt>
                <c:pt idx="4516">
                  <c:v>-0.32758620700000002</c:v>
                </c:pt>
                <c:pt idx="4517">
                  <c:v>-0.28551724099999998</c:v>
                </c:pt>
                <c:pt idx="4518">
                  <c:v>-0.32068965500000002</c:v>
                </c:pt>
                <c:pt idx="4519">
                  <c:v>-0.28827586199999999</c:v>
                </c:pt>
                <c:pt idx="4520">
                  <c:v>-0.29103448300000001</c:v>
                </c:pt>
                <c:pt idx="4521">
                  <c:v>-0.22206896600000001</c:v>
                </c:pt>
                <c:pt idx="4522">
                  <c:v>-0.16655172400000001</c:v>
                </c:pt>
                <c:pt idx="4523">
                  <c:v>-9.4827586000000005E-2</c:v>
                </c:pt>
                <c:pt idx="4524">
                  <c:v>-6.3448275999999998E-2</c:v>
                </c:pt>
                <c:pt idx="4525">
                  <c:v>-0.02</c:v>
                </c:pt>
                <c:pt idx="4526">
                  <c:v>-2.413793E-3</c:v>
                </c:pt>
                <c:pt idx="4527">
                  <c:v>6.7931034000000001E-2</c:v>
                </c:pt>
                <c:pt idx="4528">
                  <c:v>4.2068965999999999E-2</c:v>
                </c:pt>
                <c:pt idx="4529">
                  <c:v>0.169310345</c:v>
                </c:pt>
                <c:pt idx="4530">
                  <c:v>0.12586206899999999</c:v>
                </c:pt>
                <c:pt idx="4531">
                  <c:v>7.1724138000000007E-2</c:v>
                </c:pt>
                <c:pt idx="4532">
                  <c:v>5.6896552000000003E-2</c:v>
                </c:pt>
                <c:pt idx="4533">
                  <c:v>6.3793103000000004E-2</c:v>
                </c:pt>
                <c:pt idx="4534">
                  <c:v>6.9310344999999995E-2</c:v>
                </c:pt>
                <c:pt idx="4535">
                  <c:v>3.1379310000000001E-2</c:v>
                </c:pt>
                <c:pt idx="4536">
                  <c:v>6.3793103000000004E-2</c:v>
                </c:pt>
                <c:pt idx="4537">
                  <c:v>3.1379310000000001E-2</c:v>
                </c:pt>
                <c:pt idx="4538">
                  <c:v>0.11137931</c:v>
                </c:pt>
                <c:pt idx="4539">
                  <c:v>0.16137931</c:v>
                </c:pt>
                <c:pt idx="4540">
                  <c:v>0.206206897</c:v>
                </c:pt>
                <c:pt idx="4541">
                  <c:v>0.26551724100000001</c:v>
                </c:pt>
                <c:pt idx="4542">
                  <c:v>0.39</c:v>
                </c:pt>
                <c:pt idx="4543">
                  <c:v>0.41275862099999999</c:v>
                </c:pt>
                <c:pt idx="4544">
                  <c:v>0.39241379300000001</c:v>
                </c:pt>
                <c:pt idx="4545">
                  <c:v>0.39517241400000003</c:v>
                </c:pt>
                <c:pt idx="4546">
                  <c:v>0.38310344800000001</c:v>
                </c:pt>
                <c:pt idx="4547">
                  <c:v>0.37482758599999999</c:v>
                </c:pt>
                <c:pt idx="4548">
                  <c:v>0.27068965499999997</c:v>
                </c:pt>
                <c:pt idx="4549">
                  <c:v>0.36</c:v>
                </c:pt>
                <c:pt idx="4550">
                  <c:v>0.47620689700000002</c:v>
                </c:pt>
                <c:pt idx="4551">
                  <c:v>0.598965517</c:v>
                </c:pt>
                <c:pt idx="4552">
                  <c:v>0.747586207</c:v>
                </c:pt>
                <c:pt idx="4553">
                  <c:v>0.89206896599999996</c:v>
                </c:pt>
                <c:pt idx="4554">
                  <c:v>1.051724138</c:v>
                </c:pt>
                <c:pt idx="4555">
                  <c:v>1.2072413790000001</c:v>
                </c:pt>
                <c:pt idx="4556">
                  <c:v>1.291034483</c:v>
                </c:pt>
                <c:pt idx="4557">
                  <c:v>1.4886206900000001</c:v>
                </c:pt>
                <c:pt idx="4558">
                  <c:v>1.582068966</c:v>
                </c:pt>
                <c:pt idx="4559">
                  <c:v>1.77</c:v>
                </c:pt>
                <c:pt idx="4560">
                  <c:v>1.9986206900000001</c:v>
                </c:pt>
                <c:pt idx="4561">
                  <c:v>2.14862069</c:v>
                </c:pt>
                <c:pt idx="4562">
                  <c:v>2.3258620689999998</c:v>
                </c:pt>
                <c:pt idx="4563">
                  <c:v>2.4934482760000001</c:v>
                </c:pt>
                <c:pt idx="4564">
                  <c:v>2.6775862070000001</c:v>
                </c:pt>
                <c:pt idx="4565">
                  <c:v>2.868275862</c:v>
                </c:pt>
                <c:pt idx="4566">
                  <c:v>3.056206897</c:v>
                </c:pt>
                <c:pt idx="4567">
                  <c:v>3.2496551720000002</c:v>
                </c:pt>
                <c:pt idx="4568">
                  <c:v>3.413448276</c:v>
                </c:pt>
                <c:pt idx="4569">
                  <c:v>3.5851724140000001</c:v>
                </c:pt>
                <c:pt idx="4570">
                  <c:v>3.8531034480000002</c:v>
                </c:pt>
                <c:pt idx="4571">
                  <c:v>4.0465517240000004</c:v>
                </c:pt>
                <c:pt idx="4572">
                  <c:v>4.2320689659999999</c:v>
                </c:pt>
                <c:pt idx="4573">
                  <c:v>4.4648275860000002</c:v>
                </c:pt>
                <c:pt idx="4574">
                  <c:v>4.7244827589999998</c:v>
                </c:pt>
                <c:pt idx="4575">
                  <c:v>4.8893103450000002</c:v>
                </c:pt>
                <c:pt idx="4576">
                  <c:v>5.0396551719999998</c:v>
                </c:pt>
                <c:pt idx="4577">
                  <c:v>5.2993103450000003</c:v>
                </c:pt>
                <c:pt idx="4578">
                  <c:v>5.443793103</c:v>
                </c:pt>
                <c:pt idx="4579">
                  <c:v>5.4234482760000002</c:v>
                </c:pt>
                <c:pt idx="4580">
                  <c:v>5.4072413790000002</c:v>
                </c:pt>
                <c:pt idx="4581">
                  <c:v>5.399310345</c:v>
                </c:pt>
                <c:pt idx="4582">
                  <c:v>5.4237931030000004</c:v>
                </c:pt>
                <c:pt idx="4583">
                  <c:v>5.414137931</c:v>
                </c:pt>
                <c:pt idx="4584">
                  <c:v>5.4075862069999996</c:v>
                </c:pt>
                <c:pt idx="4585">
                  <c:v>5.4617241380000001</c:v>
                </c:pt>
                <c:pt idx="4586">
                  <c:v>5.4413793100000003</c:v>
                </c:pt>
                <c:pt idx="4587">
                  <c:v>5.4844827589999996</c:v>
                </c:pt>
                <c:pt idx="4588">
                  <c:v>5.4534482759999996</c:v>
                </c:pt>
                <c:pt idx="4589">
                  <c:v>5.4427586210000003</c:v>
                </c:pt>
                <c:pt idx="4590">
                  <c:v>5.4765517240000001</c:v>
                </c:pt>
                <c:pt idx="4591">
                  <c:v>5.4927586210000001</c:v>
                </c:pt>
                <c:pt idx="4592">
                  <c:v>5.4537931029999998</c:v>
                </c:pt>
                <c:pt idx="4593">
                  <c:v>5.4455172410000001</c:v>
                </c:pt>
                <c:pt idx="4594">
                  <c:v>5.4551724139999997</c:v>
                </c:pt>
                <c:pt idx="4595">
                  <c:v>5.4848275859999998</c:v>
                </c:pt>
                <c:pt idx="4596">
                  <c:v>5.5575862069999999</c:v>
                </c:pt>
                <c:pt idx="4597">
                  <c:v>5.5996551720000003</c:v>
                </c:pt>
                <c:pt idx="4598">
                  <c:v>5.637586207</c:v>
                </c:pt>
                <c:pt idx="4599">
                  <c:v>5.5334482759999997</c:v>
                </c:pt>
                <c:pt idx="4600">
                  <c:v>5.5213793100000004</c:v>
                </c:pt>
                <c:pt idx="4601">
                  <c:v>5.5348275859999996</c:v>
                </c:pt>
                <c:pt idx="4602">
                  <c:v>5.5403448280000003</c:v>
                </c:pt>
                <c:pt idx="4603">
                  <c:v>5.47</c:v>
                </c:pt>
                <c:pt idx="4604">
                  <c:v>5.463103448</c:v>
                </c:pt>
                <c:pt idx="4605">
                  <c:v>5.5062068970000002</c:v>
                </c:pt>
                <c:pt idx="4606">
                  <c:v>5.5062068970000002</c:v>
                </c:pt>
                <c:pt idx="4607">
                  <c:v>5.4686206899999998</c:v>
                </c:pt>
                <c:pt idx="4608">
                  <c:v>5.5334482759999997</c:v>
                </c:pt>
                <c:pt idx="4609">
                  <c:v>5.6162068969999996</c:v>
                </c:pt>
                <c:pt idx="4610">
                  <c:v>5.6106896549999998</c:v>
                </c:pt>
                <c:pt idx="4611">
                  <c:v>5.6703448280000002</c:v>
                </c:pt>
                <c:pt idx="4612">
                  <c:v>5.7165517240000003</c:v>
                </c:pt>
                <c:pt idx="4613">
                  <c:v>5.7489655170000002</c:v>
                </c:pt>
                <c:pt idx="4614">
                  <c:v>5.7748275859999998</c:v>
                </c:pt>
                <c:pt idx="4615">
                  <c:v>5.912758621</c:v>
                </c:pt>
                <c:pt idx="4616">
                  <c:v>5.9520689659999997</c:v>
                </c:pt>
                <c:pt idx="4617">
                  <c:v>6.0820689659999996</c:v>
                </c:pt>
                <c:pt idx="4618">
                  <c:v>6.1131034480000004</c:v>
                </c:pt>
                <c:pt idx="4619">
                  <c:v>6.0741379310000001</c:v>
                </c:pt>
                <c:pt idx="4620">
                  <c:v>6.122758621</c:v>
                </c:pt>
                <c:pt idx="4621">
                  <c:v>6.2186206899999998</c:v>
                </c:pt>
                <c:pt idx="4622">
                  <c:v>6.1903448279999997</c:v>
                </c:pt>
                <c:pt idx="4623">
                  <c:v>6.1603448280000004</c:v>
                </c:pt>
                <c:pt idx="4624">
                  <c:v>6.0996551720000003</c:v>
                </c:pt>
                <c:pt idx="4625">
                  <c:v>6.0431034480000001</c:v>
                </c:pt>
                <c:pt idx="4626">
                  <c:v>6.0782758619999999</c:v>
                </c:pt>
                <c:pt idx="4627">
                  <c:v>6.1579310339999997</c:v>
                </c:pt>
                <c:pt idx="4628">
                  <c:v>6.1241379309999999</c:v>
                </c:pt>
                <c:pt idx="4629">
                  <c:v>6.1024137930000002</c:v>
                </c:pt>
                <c:pt idx="4630">
                  <c:v>6.0496551719999996</c:v>
                </c:pt>
                <c:pt idx="4631">
                  <c:v>5.9520689659999997</c:v>
                </c:pt>
                <c:pt idx="4632">
                  <c:v>5.9575862070000003</c:v>
                </c:pt>
                <c:pt idx="4633">
                  <c:v>5.9889655169999996</c:v>
                </c:pt>
                <c:pt idx="4634">
                  <c:v>5.9106896549999997</c:v>
                </c:pt>
                <c:pt idx="4635">
                  <c:v>5.9282758619999996</c:v>
                </c:pt>
                <c:pt idx="4636">
                  <c:v>5.9727586209999997</c:v>
                </c:pt>
                <c:pt idx="4637">
                  <c:v>5.9727586209999997</c:v>
                </c:pt>
                <c:pt idx="4638">
                  <c:v>5.9727586209999997</c:v>
                </c:pt>
                <c:pt idx="4639">
                  <c:v>5.9810344830000002</c:v>
                </c:pt>
                <c:pt idx="4640">
                  <c:v>5.9348275859999999</c:v>
                </c:pt>
                <c:pt idx="4641">
                  <c:v>5.9010344830000001</c:v>
                </c:pt>
                <c:pt idx="4642">
                  <c:v>5.9293103450000002</c:v>
                </c:pt>
                <c:pt idx="4643">
                  <c:v>5.8737931029999997</c:v>
                </c:pt>
                <c:pt idx="4644">
                  <c:v>5.7844827590000003</c:v>
                </c:pt>
                <c:pt idx="4645">
                  <c:v>5.7034482759999996</c:v>
                </c:pt>
                <c:pt idx="4646">
                  <c:v>5.5993103450000001</c:v>
                </c:pt>
                <c:pt idx="4647">
                  <c:v>5.646551724</c:v>
                </c:pt>
                <c:pt idx="4648">
                  <c:v>5.71</c:v>
                </c:pt>
                <c:pt idx="4649">
                  <c:v>5.7437931029999998</c:v>
                </c:pt>
                <c:pt idx="4650">
                  <c:v>5.741034483</c:v>
                </c:pt>
                <c:pt idx="4651">
                  <c:v>5.883103448</c:v>
                </c:pt>
                <c:pt idx="4652">
                  <c:v>5.8858620689999999</c:v>
                </c:pt>
                <c:pt idx="4653">
                  <c:v>5.9396551720000001</c:v>
                </c:pt>
                <c:pt idx="4654">
                  <c:v>5.9434482759999998</c:v>
                </c:pt>
                <c:pt idx="4655">
                  <c:v>5.9013793100000003</c:v>
                </c:pt>
                <c:pt idx="4656">
                  <c:v>5.8055172410000004</c:v>
                </c:pt>
                <c:pt idx="4657">
                  <c:v>5.8568965520000003</c:v>
                </c:pt>
                <c:pt idx="4658">
                  <c:v>5.9531034480000002</c:v>
                </c:pt>
                <c:pt idx="4659">
                  <c:v>5.9975862070000003</c:v>
                </c:pt>
                <c:pt idx="4660">
                  <c:v>6.0451724139999996</c:v>
                </c:pt>
                <c:pt idx="4661">
                  <c:v>5.989655172</c:v>
                </c:pt>
                <c:pt idx="4662">
                  <c:v>5.9258620689999999</c:v>
                </c:pt>
                <c:pt idx="4663">
                  <c:v>6.0365517239999997</c:v>
                </c:pt>
                <c:pt idx="4664">
                  <c:v>6.0313793100000002</c:v>
                </c:pt>
                <c:pt idx="4665">
                  <c:v>6.0448275860000003</c:v>
                </c:pt>
                <c:pt idx="4666">
                  <c:v>5.9868965520000001</c:v>
                </c:pt>
                <c:pt idx="4667">
                  <c:v>5.9341379310000004</c:v>
                </c:pt>
                <c:pt idx="4668">
                  <c:v>5.9527586210000001</c:v>
                </c:pt>
                <c:pt idx="4669">
                  <c:v>5.9786206899999996</c:v>
                </c:pt>
                <c:pt idx="4670">
                  <c:v>5.954137931</c:v>
                </c:pt>
                <c:pt idx="4671">
                  <c:v>5.8962068969999999</c:v>
                </c:pt>
                <c:pt idx="4672">
                  <c:v>5.8665517239999998</c:v>
                </c:pt>
                <c:pt idx="4673">
                  <c:v>5.7813793100000002</c:v>
                </c:pt>
                <c:pt idx="4674">
                  <c:v>5.7934482760000003</c:v>
                </c:pt>
                <c:pt idx="4675">
                  <c:v>5.7093103449999996</c:v>
                </c:pt>
                <c:pt idx="4676">
                  <c:v>5.7324137930000001</c:v>
                </c:pt>
                <c:pt idx="4677">
                  <c:v>5.7065517239999997</c:v>
                </c:pt>
                <c:pt idx="4678">
                  <c:v>5.5524137930000004</c:v>
                </c:pt>
                <c:pt idx="4679">
                  <c:v>5.4755172410000004</c:v>
                </c:pt>
                <c:pt idx="4680">
                  <c:v>5.2955172409999998</c:v>
                </c:pt>
                <c:pt idx="4681">
                  <c:v>5.2765517239999999</c:v>
                </c:pt>
                <c:pt idx="4682">
                  <c:v>5.2103448280000002</c:v>
                </c:pt>
                <c:pt idx="4683">
                  <c:v>5.1644827590000002</c:v>
                </c:pt>
                <c:pt idx="4684">
                  <c:v>5.1075862069999998</c:v>
                </c:pt>
                <c:pt idx="4685">
                  <c:v>5.0182758620000003</c:v>
                </c:pt>
                <c:pt idx="4686">
                  <c:v>4.976206897</c:v>
                </c:pt>
                <c:pt idx="4687">
                  <c:v>4.8365517240000004</c:v>
                </c:pt>
                <c:pt idx="4688">
                  <c:v>4.7244827589999998</c:v>
                </c:pt>
                <c:pt idx="4689">
                  <c:v>4.6796551720000004</c:v>
                </c:pt>
                <c:pt idx="4690">
                  <c:v>4.7037931029999998</c:v>
                </c:pt>
                <c:pt idx="4691">
                  <c:v>4.7106896550000004</c:v>
                </c:pt>
                <c:pt idx="4692">
                  <c:v>4.62137931</c:v>
                </c:pt>
                <c:pt idx="4693">
                  <c:v>4.54</c:v>
                </c:pt>
                <c:pt idx="4694">
                  <c:v>4.4251724140000004</c:v>
                </c:pt>
                <c:pt idx="4695">
                  <c:v>4.4858620690000004</c:v>
                </c:pt>
                <c:pt idx="4696">
                  <c:v>4.396551724</c:v>
                </c:pt>
                <c:pt idx="4697">
                  <c:v>4.3724137929999998</c:v>
                </c:pt>
                <c:pt idx="4698">
                  <c:v>4.2789655169999996</c:v>
                </c:pt>
                <c:pt idx="4699">
                  <c:v>4.1896551720000001</c:v>
                </c:pt>
                <c:pt idx="4700">
                  <c:v>4.1193103449999997</c:v>
                </c:pt>
                <c:pt idx="4701">
                  <c:v>4.0841379309999999</c:v>
                </c:pt>
                <c:pt idx="4702">
                  <c:v>4.0503448280000001</c:v>
                </c:pt>
                <c:pt idx="4703">
                  <c:v>4.0151724140000002</c:v>
                </c:pt>
                <c:pt idx="4704">
                  <c:v>4.0179310340000001</c:v>
                </c:pt>
                <c:pt idx="4705">
                  <c:v>3.9368965519999999</c:v>
                </c:pt>
                <c:pt idx="4706">
                  <c:v>3.8517241379999998</c:v>
                </c:pt>
                <c:pt idx="4707">
                  <c:v>3.8989655170000002</c:v>
                </c:pt>
                <c:pt idx="4708">
                  <c:v>3.8703448279999999</c:v>
                </c:pt>
                <c:pt idx="4709">
                  <c:v>4.051724138</c:v>
                </c:pt>
                <c:pt idx="4710">
                  <c:v>4.0627586210000004</c:v>
                </c:pt>
                <c:pt idx="4711">
                  <c:v>4.1196551719999999</c:v>
                </c:pt>
                <c:pt idx="4712">
                  <c:v>4.102068966</c:v>
                </c:pt>
                <c:pt idx="4713">
                  <c:v>4.0817241380000002</c:v>
                </c:pt>
                <c:pt idx="4714">
                  <c:v>4.0896551719999996</c:v>
                </c:pt>
                <c:pt idx="4715">
                  <c:v>4.0382758619999999</c:v>
                </c:pt>
                <c:pt idx="4716">
                  <c:v>4.0344827590000003</c:v>
                </c:pt>
                <c:pt idx="4717">
                  <c:v>4.0575862069999999</c:v>
                </c:pt>
                <c:pt idx="4718">
                  <c:v>4.0737931029999999</c:v>
                </c:pt>
                <c:pt idx="4719">
                  <c:v>4.0196551720000002</c:v>
                </c:pt>
                <c:pt idx="4720">
                  <c:v>4.1048275859999999</c:v>
                </c:pt>
                <c:pt idx="4721">
                  <c:v>4.0927586209999998</c:v>
                </c:pt>
                <c:pt idx="4722">
                  <c:v>4.1334482760000002</c:v>
                </c:pt>
                <c:pt idx="4723">
                  <c:v>4.1496551720000001</c:v>
                </c:pt>
                <c:pt idx="4724">
                  <c:v>4.0496551719999996</c:v>
                </c:pt>
                <c:pt idx="4725">
                  <c:v>4.1024137930000002</c:v>
                </c:pt>
                <c:pt idx="4726">
                  <c:v>4.1496551720000001</c:v>
                </c:pt>
                <c:pt idx="4727">
                  <c:v>4.2010344829999999</c:v>
                </c:pt>
                <c:pt idx="4728">
                  <c:v>4.2931034480000001</c:v>
                </c:pt>
                <c:pt idx="4729">
                  <c:v>4.3606896549999998</c:v>
                </c:pt>
                <c:pt idx="4730">
                  <c:v>4.3782758619999997</c:v>
                </c:pt>
                <c:pt idx="4731">
                  <c:v>4.485172414</c:v>
                </c:pt>
                <c:pt idx="4732">
                  <c:v>4.4755172410000004</c:v>
                </c:pt>
                <c:pt idx="4733">
                  <c:v>4.5351724139999998</c:v>
                </c:pt>
                <c:pt idx="4734">
                  <c:v>4.545862069</c:v>
                </c:pt>
                <c:pt idx="4735">
                  <c:v>4.5906896550000003</c:v>
                </c:pt>
                <c:pt idx="4736">
                  <c:v>4.5786206900000002</c:v>
                </c:pt>
                <c:pt idx="4737">
                  <c:v>4.5382758619999999</c:v>
                </c:pt>
                <c:pt idx="4738">
                  <c:v>4.4258620689999999</c:v>
                </c:pt>
                <c:pt idx="4739">
                  <c:v>4.4420689659999999</c:v>
                </c:pt>
                <c:pt idx="4740">
                  <c:v>4.4337931030000002</c:v>
                </c:pt>
                <c:pt idx="4741">
                  <c:v>4.4796551720000002</c:v>
                </c:pt>
                <c:pt idx="4742">
                  <c:v>4.5055172409999997</c:v>
                </c:pt>
                <c:pt idx="4743">
                  <c:v>4.4920689659999997</c:v>
                </c:pt>
                <c:pt idx="4744">
                  <c:v>4.5462068970000002</c:v>
                </c:pt>
                <c:pt idx="4745">
                  <c:v>4.5513793099999997</c:v>
                </c:pt>
                <c:pt idx="4746">
                  <c:v>4.5862068970000003</c:v>
                </c:pt>
                <c:pt idx="4747">
                  <c:v>4.562068966</c:v>
                </c:pt>
                <c:pt idx="4748">
                  <c:v>4.6055172410000003</c:v>
                </c:pt>
                <c:pt idx="4749">
                  <c:v>4.5541379309999996</c:v>
                </c:pt>
                <c:pt idx="4750">
                  <c:v>4.5662068969999998</c:v>
                </c:pt>
                <c:pt idx="4751">
                  <c:v>4.5513793099999997</c:v>
                </c:pt>
                <c:pt idx="4752">
                  <c:v>4.5337931029999998</c:v>
                </c:pt>
                <c:pt idx="4753">
                  <c:v>4.5703448279999996</c:v>
                </c:pt>
                <c:pt idx="4754">
                  <c:v>4.5865517240000004</c:v>
                </c:pt>
                <c:pt idx="4755">
                  <c:v>4.5610344830000003</c:v>
                </c:pt>
                <c:pt idx="4756">
                  <c:v>4.5017241380000002</c:v>
                </c:pt>
                <c:pt idx="4757">
                  <c:v>4.4193103450000004</c:v>
                </c:pt>
                <c:pt idx="4758">
                  <c:v>4.3706896549999996</c:v>
                </c:pt>
                <c:pt idx="4759">
                  <c:v>4.3286206900000002</c:v>
                </c:pt>
                <c:pt idx="4760">
                  <c:v>4.218965517</c:v>
                </c:pt>
                <c:pt idx="4761">
                  <c:v>4.1313793099999998</c:v>
                </c:pt>
                <c:pt idx="4762">
                  <c:v>4.0489655170000001</c:v>
                </c:pt>
                <c:pt idx="4763">
                  <c:v>3.9786206900000001</c:v>
                </c:pt>
                <c:pt idx="4764">
                  <c:v>3.897241379</c:v>
                </c:pt>
                <c:pt idx="4765">
                  <c:v>3.8093103450000001</c:v>
                </c:pt>
                <c:pt idx="4766">
                  <c:v>3.810689655</c:v>
                </c:pt>
                <c:pt idx="4767">
                  <c:v>3.7186206899999998</c:v>
                </c:pt>
                <c:pt idx="4768">
                  <c:v>3.6927586209999999</c:v>
                </c:pt>
                <c:pt idx="4769">
                  <c:v>3.6482758620000002</c:v>
                </c:pt>
                <c:pt idx="4770">
                  <c:v>3.6158620689999998</c:v>
                </c:pt>
                <c:pt idx="4771">
                  <c:v>3.6362068970000001</c:v>
                </c:pt>
                <c:pt idx="4772">
                  <c:v>3.707931034</c:v>
                </c:pt>
                <c:pt idx="4773">
                  <c:v>3.7255172409999999</c:v>
                </c:pt>
                <c:pt idx="4774">
                  <c:v>3.7606896550000002</c:v>
                </c:pt>
                <c:pt idx="4775">
                  <c:v>3.7837931029999998</c:v>
                </c:pt>
                <c:pt idx="4776">
                  <c:v>3.826896552</c:v>
                </c:pt>
                <c:pt idx="4777">
                  <c:v>3.8362068969999998</c:v>
                </c:pt>
                <c:pt idx="4778">
                  <c:v>3.8293103450000001</c:v>
                </c:pt>
                <c:pt idx="4779">
                  <c:v>3.8510344829999998</c:v>
                </c:pt>
                <c:pt idx="4780">
                  <c:v>3.8793103449999999</c:v>
                </c:pt>
                <c:pt idx="4781">
                  <c:v>3.9265517239999999</c:v>
                </c:pt>
                <c:pt idx="4782">
                  <c:v>3.93862069</c:v>
                </c:pt>
                <c:pt idx="4783">
                  <c:v>3.9465517239999999</c:v>
                </c:pt>
                <c:pt idx="4784">
                  <c:v>3.9355172409999999</c:v>
                </c:pt>
                <c:pt idx="4785">
                  <c:v>3.9906896550000002</c:v>
                </c:pt>
                <c:pt idx="4786">
                  <c:v>4.0851724139999996</c:v>
                </c:pt>
                <c:pt idx="4787">
                  <c:v>4.1417241379999998</c:v>
                </c:pt>
                <c:pt idx="4788">
                  <c:v>4.2255172410000004</c:v>
                </c:pt>
                <c:pt idx="4789">
                  <c:v>4.3093103450000001</c:v>
                </c:pt>
                <c:pt idx="4790">
                  <c:v>4.4348275859999999</c:v>
                </c:pt>
                <c:pt idx="4791">
                  <c:v>4.5293103449999998</c:v>
                </c:pt>
                <c:pt idx="4792">
                  <c:v>4.5968965519999996</c:v>
                </c:pt>
                <c:pt idx="4793">
                  <c:v>4.6796551720000004</c:v>
                </c:pt>
                <c:pt idx="4794">
                  <c:v>4.7755172410000002</c:v>
                </c:pt>
                <c:pt idx="4795">
                  <c:v>4.8403448280000001</c:v>
                </c:pt>
                <c:pt idx="4796">
                  <c:v>4.9189655170000002</c:v>
                </c:pt>
                <c:pt idx="4797">
                  <c:v>4.9434482759999998</c:v>
                </c:pt>
                <c:pt idx="4798">
                  <c:v>4.9624137929999996</c:v>
                </c:pt>
                <c:pt idx="4799">
                  <c:v>4.9734482760000001</c:v>
                </c:pt>
                <c:pt idx="4800">
                  <c:v>4.9706896550000002</c:v>
                </c:pt>
                <c:pt idx="4801">
                  <c:v>4.9665517240000003</c:v>
                </c:pt>
                <c:pt idx="4802">
                  <c:v>4.9679310340000002</c:v>
                </c:pt>
                <c:pt idx="4803">
                  <c:v>4.9775862069999999</c:v>
                </c:pt>
                <c:pt idx="4804">
                  <c:v>4.9831034479999996</c:v>
                </c:pt>
                <c:pt idx="4805">
                  <c:v>4.9844827589999996</c:v>
                </c:pt>
                <c:pt idx="4806">
                  <c:v>4.99</c:v>
                </c:pt>
                <c:pt idx="4807">
                  <c:v>4.9996551719999998</c:v>
                </c:pt>
                <c:pt idx="4808">
                  <c:v>5.0051724139999996</c:v>
                </c:pt>
                <c:pt idx="4809">
                  <c:v>5.0106896550000002</c:v>
                </c:pt>
                <c:pt idx="4810">
                  <c:v>5.0120689660000002</c:v>
                </c:pt>
                <c:pt idx="4811">
                  <c:v>5.016206897</c:v>
                </c:pt>
                <c:pt idx="4812">
                  <c:v>5.0258620690000004</c:v>
                </c:pt>
                <c:pt idx="4813">
                  <c:v>5.03</c:v>
                </c:pt>
                <c:pt idx="4814">
                  <c:v>5.036896552</c:v>
                </c:pt>
                <c:pt idx="4815">
                  <c:v>5.036896552</c:v>
                </c:pt>
                <c:pt idx="4816">
                  <c:v>5.0465517240000004</c:v>
                </c:pt>
                <c:pt idx="4817">
                  <c:v>5.0534482760000001</c:v>
                </c:pt>
                <c:pt idx="4818">
                  <c:v>5.0617241379999998</c:v>
                </c:pt>
                <c:pt idx="4819">
                  <c:v>5.07</c:v>
                </c:pt>
                <c:pt idx="4820">
                  <c:v>5.0727586210000002</c:v>
                </c:pt>
                <c:pt idx="4821">
                  <c:v>5.0796551719999998</c:v>
                </c:pt>
                <c:pt idx="4822">
                  <c:v>5.0931034479999999</c:v>
                </c:pt>
                <c:pt idx="4823">
                  <c:v>5.1041379310000003</c:v>
                </c:pt>
                <c:pt idx="4824">
                  <c:v>5.1162068969999996</c:v>
                </c:pt>
                <c:pt idx="4825">
                  <c:v>5.1268965519999998</c:v>
                </c:pt>
                <c:pt idx="4826">
                  <c:v>5.1458620689999997</c:v>
                </c:pt>
                <c:pt idx="4827">
                  <c:v>5.1565517239999998</c:v>
                </c:pt>
                <c:pt idx="4828">
                  <c:v>5.17</c:v>
                </c:pt>
                <c:pt idx="4829">
                  <c:v>5.183448276</c:v>
                </c:pt>
                <c:pt idx="4830">
                  <c:v>5.1996551719999999</c:v>
                </c:pt>
                <c:pt idx="4831">
                  <c:v>5.214482759</c:v>
                </c:pt>
                <c:pt idx="4832">
                  <c:v>5.2224137930000003</c:v>
                </c:pt>
                <c:pt idx="4833">
                  <c:v>5.2317241379999997</c:v>
                </c:pt>
                <c:pt idx="4834">
                  <c:v>5.2437931029999998</c:v>
                </c:pt>
                <c:pt idx="4835">
                  <c:v>5.2544827590000001</c:v>
                </c:pt>
                <c:pt idx="4836">
                  <c:v>5.2651724140000002</c:v>
                </c:pt>
                <c:pt idx="4837">
                  <c:v>5.2731034479999996</c:v>
                </c:pt>
                <c:pt idx="4838">
                  <c:v>5.2879310339999996</c:v>
                </c:pt>
                <c:pt idx="4839">
                  <c:v>5.3027586209999997</c:v>
                </c:pt>
                <c:pt idx="4840">
                  <c:v>5.3148275859999998</c:v>
                </c:pt>
                <c:pt idx="4841">
                  <c:v>5.3241379310000001</c:v>
                </c:pt>
                <c:pt idx="4842">
                  <c:v>5.3389655170000001</c:v>
                </c:pt>
                <c:pt idx="4843">
                  <c:v>5.3496551720000003</c:v>
                </c:pt>
                <c:pt idx="4844">
                  <c:v>5.3686206900000002</c:v>
                </c:pt>
                <c:pt idx="4845">
                  <c:v>5.3806896550000003</c:v>
                </c:pt>
                <c:pt idx="4846">
                  <c:v>5.3955172410000003</c:v>
                </c:pt>
                <c:pt idx="4847">
                  <c:v>5.4062068969999997</c:v>
                </c:pt>
                <c:pt idx="4848">
                  <c:v>5.4182758619999998</c:v>
                </c:pt>
                <c:pt idx="4849">
                  <c:v>5.428965517</c:v>
                </c:pt>
                <c:pt idx="4850">
                  <c:v>5.4382758620000002</c:v>
                </c:pt>
                <c:pt idx="4851">
                  <c:v>5.4462068969999997</c:v>
                </c:pt>
                <c:pt idx="4852">
                  <c:v>5.4555172409999999</c:v>
                </c:pt>
                <c:pt idx="4853">
                  <c:v>5.4527586210000001</c:v>
                </c:pt>
                <c:pt idx="4854">
                  <c:v>5.4527586210000001</c:v>
                </c:pt>
                <c:pt idx="4855">
                  <c:v>5.4431034479999996</c:v>
                </c:pt>
                <c:pt idx="4856">
                  <c:v>5.4431034479999996</c:v>
                </c:pt>
                <c:pt idx="4857">
                  <c:v>5.4375862069999998</c:v>
                </c:pt>
                <c:pt idx="4858">
                  <c:v>5.4375862069999998</c:v>
                </c:pt>
                <c:pt idx="4859">
                  <c:v>5.4348275859999999</c:v>
                </c:pt>
                <c:pt idx="4860">
                  <c:v>5.4320689660000001</c:v>
                </c:pt>
                <c:pt idx="4861">
                  <c:v>5.4362068969999999</c:v>
                </c:pt>
                <c:pt idx="4862">
                  <c:v>5.4375862069999998</c:v>
                </c:pt>
                <c:pt idx="4863">
                  <c:v>5.4389655169999997</c:v>
                </c:pt>
                <c:pt idx="4864">
                  <c:v>5.4444827589999996</c:v>
                </c:pt>
                <c:pt idx="4865">
                  <c:v>5.4444827589999996</c:v>
                </c:pt>
                <c:pt idx="4866">
                  <c:v>5.4472413790000003</c:v>
                </c:pt>
                <c:pt idx="4867">
                  <c:v>5.4444827589999996</c:v>
                </c:pt>
                <c:pt idx="4868">
                  <c:v>5.4486206900000003</c:v>
                </c:pt>
                <c:pt idx="4869">
                  <c:v>5.439310345</c:v>
                </c:pt>
                <c:pt idx="4870">
                  <c:v>5.4420689659999999</c:v>
                </c:pt>
                <c:pt idx="4871">
                  <c:v>5.4406896549999999</c:v>
                </c:pt>
                <c:pt idx="4872">
                  <c:v>5.4406896549999999</c:v>
                </c:pt>
                <c:pt idx="4873">
                  <c:v>5.4406896549999999</c:v>
                </c:pt>
                <c:pt idx="4874">
                  <c:v>5.4420689659999999</c:v>
                </c:pt>
                <c:pt idx="4875">
                  <c:v>5.4406896549999999</c:v>
                </c:pt>
                <c:pt idx="4876">
                  <c:v>5.4406896549999999</c:v>
                </c:pt>
                <c:pt idx="4877">
                  <c:v>5.4420689659999999</c:v>
                </c:pt>
                <c:pt idx="4878">
                  <c:v>5.4448275859999997</c:v>
                </c:pt>
                <c:pt idx="4879">
                  <c:v>5.4434482759999998</c:v>
                </c:pt>
                <c:pt idx="4880">
                  <c:v>5.4462068969999997</c:v>
                </c:pt>
                <c:pt idx="4881">
                  <c:v>5.4475862069999996</c:v>
                </c:pt>
                <c:pt idx="4882">
                  <c:v>5.4503448280000004</c:v>
                </c:pt>
                <c:pt idx="4883">
                  <c:v>5.4517241380000003</c:v>
                </c:pt>
                <c:pt idx="4884">
                  <c:v>5.4503448280000004</c:v>
                </c:pt>
                <c:pt idx="4885">
                  <c:v>5.4475862069999996</c:v>
                </c:pt>
                <c:pt idx="4886">
                  <c:v>5.4448275859999997</c:v>
                </c:pt>
                <c:pt idx="4887">
                  <c:v>5.4462068969999997</c:v>
                </c:pt>
                <c:pt idx="4888">
                  <c:v>5.4517241380000003</c:v>
                </c:pt>
                <c:pt idx="4889">
                  <c:v>5.4586206900000001</c:v>
                </c:pt>
                <c:pt idx="4890">
                  <c:v>5.4613793099999999</c:v>
                </c:pt>
                <c:pt idx="4891">
                  <c:v>5.4668965519999997</c:v>
                </c:pt>
                <c:pt idx="4892">
                  <c:v>5.4737931030000002</c:v>
                </c:pt>
                <c:pt idx="4893">
                  <c:v>5.4834482759999998</c:v>
                </c:pt>
                <c:pt idx="4894">
                  <c:v>5.4917241380000004</c:v>
                </c:pt>
                <c:pt idx="4895">
                  <c:v>5.5013793099999999</c:v>
                </c:pt>
                <c:pt idx="4896">
                  <c:v>5.5068965519999997</c:v>
                </c:pt>
                <c:pt idx="4897">
                  <c:v>5.5151724140000002</c:v>
                </c:pt>
                <c:pt idx="4898">
                  <c:v>5.5272413790000003</c:v>
                </c:pt>
                <c:pt idx="4899">
                  <c:v>5.5341379310000001</c:v>
                </c:pt>
                <c:pt idx="4900">
                  <c:v>5.5327586210000002</c:v>
                </c:pt>
                <c:pt idx="4901">
                  <c:v>5.53</c:v>
                </c:pt>
                <c:pt idx="4902">
                  <c:v>5.535517241</c:v>
                </c:pt>
                <c:pt idx="4903">
                  <c:v>5.5313793100000002</c:v>
                </c:pt>
                <c:pt idx="4904">
                  <c:v>5.5165517240000002</c:v>
                </c:pt>
                <c:pt idx="4905">
                  <c:v>5.5262068969999998</c:v>
                </c:pt>
                <c:pt idx="4906">
                  <c:v>5.5303448279999996</c:v>
                </c:pt>
                <c:pt idx="4907">
                  <c:v>5.51</c:v>
                </c:pt>
                <c:pt idx="4908">
                  <c:v>5.412758621</c:v>
                </c:pt>
                <c:pt idx="4909">
                  <c:v>5.3696551719999999</c:v>
                </c:pt>
                <c:pt idx="4910">
                  <c:v>5.3103448279999999</c:v>
                </c:pt>
                <c:pt idx="4911">
                  <c:v>5.2686206899999997</c:v>
                </c:pt>
                <c:pt idx="4912">
                  <c:v>5.2320689659999999</c:v>
                </c:pt>
                <c:pt idx="4913">
                  <c:v>5.2051724139999997</c:v>
                </c:pt>
                <c:pt idx="4914">
                  <c:v>5.2120689660000004</c:v>
                </c:pt>
                <c:pt idx="4915">
                  <c:v>5.2</c:v>
                </c:pt>
                <c:pt idx="4916">
                  <c:v>5.2013793100000001</c:v>
                </c:pt>
                <c:pt idx="4917">
                  <c:v>5.1865517240000001</c:v>
                </c:pt>
                <c:pt idx="4918">
                  <c:v>5.204137931</c:v>
                </c:pt>
                <c:pt idx="4919">
                  <c:v>5.1837931030000002</c:v>
                </c:pt>
                <c:pt idx="4920">
                  <c:v>5.2055172409999999</c:v>
                </c:pt>
                <c:pt idx="4921">
                  <c:v>5.174482759</c:v>
                </c:pt>
                <c:pt idx="4922">
                  <c:v>5.1541379310000002</c:v>
                </c:pt>
                <c:pt idx="4923">
                  <c:v>5.1310344829999996</c:v>
                </c:pt>
                <c:pt idx="4924">
                  <c:v>5.1417241379999998</c:v>
                </c:pt>
                <c:pt idx="4925">
                  <c:v>5.1296551719999997</c:v>
                </c:pt>
                <c:pt idx="4926">
                  <c:v>5.152413793</c:v>
                </c:pt>
                <c:pt idx="4927">
                  <c:v>5.1431034479999997</c:v>
                </c:pt>
                <c:pt idx="4928">
                  <c:v>5.1444827589999997</c:v>
                </c:pt>
                <c:pt idx="4929">
                  <c:v>5.1431034479999997</c:v>
                </c:pt>
                <c:pt idx="4930">
                  <c:v>5.1310344829999996</c:v>
                </c:pt>
                <c:pt idx="4931">
                  <c:v>5.1106896549999998</c:v>
                </c:pt>
                <c:pt idx="4932">
                  <c:v>5.0889655170000001</c:v>
                </c:pt>
                <c:pt idx="4933">
                  <c:v>5.1134482759999997</c:v>
                </c:pt>
                <c:pt idx="4934">
                  <c:v>5.0903448280000001</c:v>
                </c:pt>
                <c:pt idx="4935">
                  <c:v>5.1051724140000001</c:v>
                </c:pt>
                <c:pt idx="4936">
                  <c:v>5.1148275859999996</c:v>
                </c:pt>
                <c:pt idx="4937">
                  <c:v>5.2175862070000001</c:v>
                </c:pt>
                <c:pt idx="4938">
                  <c:v>5.2906896550000004</c:v>
                </c:pt>
                <c:pt idx="4939">
                  <c:v>5.3365517240000004</c:v>
                </c:pt>
                <c:pt idx="4940">
                  <c:v>5.3824137929999996</c:v>
                </c:pt>
                <c:pt idx="4941">
                  <c:v>5.4110344829999999</c:v>
                </c:pt>
                <c:pt idx="4942">
                  <c:v>5.4555172409999999</c:v>
                </c:pt>
                <c:pt idx="4943">
                  <c:v>5.4448275859999997</c:v>
                </c:pt>
                <c:pt idx="4944">
                  <c:v>5.4568965519999999</c:v>
                </c:pt>
                <c:pt idx="4945">
                  <c:v>5.5027586209999999</c:v>
                </c:pt>
                <c:pt idx="4946">
                  <c:v>5.529655172</c:v>
                </c:pt>
                <c:pt idx="4947">
                  <c:v>5.4444827589999996</c:v>
                </c:pt>
                <c:pt idx="4948">
                  <c:v>5.4931034480000003</c:v>
                </c:pt>
                <c:pt idx="4949">
                  <c:v>5.4782758620000003</c:v>
                </c:pt>
                <c:pt idx="4950">
                  <c:v>5.5065517240000004</c:v>
                </c:pt>
                <c:pt idx="4951">
                  <c:v>5.5417241380000002</c:v>
                </c:pt>
                <c:pt idx="4952">
                  <c:v>5.5579310340000001</c:v>
                </c:pt>
                <c:pt idx="4953">
                  <c:v>5.5213793100000004</c:v>
                </c:pt>
                <c:pt idx="4954">
                  <c:v>5.5279310339999999</c:v>
                </c:pt>
                <c:pt idx="4955">
                  <c:v>5.4968965519999999</c:v>
                </c:pt>
                <c:pt idx="4956">
                  <c:v>5.4844827589999996</c:v>
                </c:pt>
                <c:pt idx="4957">
                  <c:v>5.474827586</c:v>
                </c:pt>
                <c:pt idx="4958">
                  <c:v>5.5048275860000002</c:v>
                </c:pt>
                <c:pt idx="4959">
                  <c:v>5.5631034479999997</c:v>
                </c:pt>
                <c:pt idx="4960">
                  <c:v>5.5672413790000004</c:v>
                </c:pt>
                <c:pt idx="4961">
                  <c:v>5.5958620689999998</c:v>
                </c:pt>
                <c:pt idx="4962">
                  <c:v>5.6079310339999999</c:v>
                </c:pt>
                <c:pt idx="4963">
                  <c:v>5.6348275860000001</c:v>
                </c:pt>
                <c:pt idx="4964">
                  <c:v>5.6117241379999996</c:v>
                </c:pt>
                <c:pt idx="4965">
                  <c:v>5.5927586209999998</c:v>
                </c:pt>
                <c:pt idx="4966">
                  <c:v>5.5779310339999997</c:v>
                </c:pt>
                <c:pt idx="4967">
                  <c:v>5.5831034480000001</c:v>
                </c:pt>
                <c:pt idx="4968">
                  <c:v>5.600689655</c:v>
                </c:pt>
                <c:pt idx="4969">
                  <c:v>5.6062068969999999</c:v>
                </c:pt>
                <c:pt idx="4970">
                  <c:v>5.6358620689999999</c:v>
                </c:pt>
                <c:pt idx="4971">
                  <c:v>5.6251724139999997</c:v>
                </c:pt>
                <c:pt idx="4972">
                  <c:v>5.6534482759999998</c:v>
                </c:pt>
                <c:pt idx="4973">
                  <c:v>5.6631034480000002</c:v>
                </c:pt>
                <c:pt idx="4974">
                  <c:v>5.6172413790000002</c:v>
                </c:pt>
                <c:pt idx="4975">
                  <c:v>5.5944827589999999</c:v>
                </c:pt>
                <c:pt idx="4976">
                  <c:v>5.6634482759999996</c:v>
                </c:pt>
                <c:pt idx="4977">
                  <c:v>5.6310344829999996</c:v>
                </c:pt>
                <c:pt idx="4978">
                  <c:v>5.6144827590000004</c:v>
                </c:pt>
                <c:pt idx="4979">
                  <c:v>5.6131034480000004</c:v>
                </c:pt>
                <c:pt idx="4980">
                  <c:v>5.6131034480000004</c:v>
                </c:pt>
                <c:pt idx="4981">
                  <c:v>5.5658620689999996</c:v>
                </c:pt>
                <c:pt idx="4982">
                  <c:v>5.6010344830000003</c:v>
                </c:pt>
                <c:pt idx="4983">
                  <c:v>5.5996551720000003</c:v>
                </c:pt>
                <c:pt idx="4984">
                  <c:v>5.5941379309999997</c:v>
                </c:pt>
                <c:pt idx="4985">
                  <c:v>5.6241379309999999</c:v>
                </c:pt>
                <c:pt idx="4986">
                  <c:v>5.6189655170000004</c:v>
                </c:pt>
                <c:pt idx="4987">
                  <c:v>5.5944827589999999</c:v>
                </c:pt>
                <c:pt idx="4988">
                  <c:v>5.52</c:v>
                </c:pt>
                <c:pt idx="4989">
                  <c:v>5.5293103449999998</c:v>
                </c:pt>
                <c:pt idx="4990">
                  <c:v>5.5062068970000002</c:v>
                </c:pt>
                <c:pt idx="4991">
                  <c:v>5.5117241379999999</c:v>
                </c:pt>
                <c:pt idx="4992">
                  <c:v>5.4713793099999997</c:v>
                </c:pt>
                <c:pt idx="4993">
                  <c:v>5.4565517239999997</c:v>
                </c:pt>
                <c:pt idx="4994">
                  <c:v>5.5051724139999996</c:v>
                </c:pt>
                <c:pt idx="4995">
                  <c:v>5.5010344829999998</c:v>
                </c:pt>
                <c:pt idx="4996">
                  <c:v>5.4658620689999999</c:v>
                </c:pt>
                <c:pt idx="4997">
                  <c:v>5.4589655170000002</c:v>
                </c:pt>
                <c:pt idx="4998">
                  <c:v>5.414137931</c:v>
                </c:pt>
                <c:pt idx="4999">
                  <c:v>5.3451724140000003</c:v>
                </c:pt>
                <c:pt idx="5000">
                  <c:v>5.3720689659999996</c:v>
                </c:pt>
                <c:pt idx="5001">
                  <c:v>5.3368965519999998</c:v>
                </c:pt>
                <c:pt idx="5002">
                  <c:v>5.3368965519999998</c:v>
                </c:pt>
                <c:pt idx="5003">
                  <c:v>5.2989655170000001</c:v>
                </c:pt>
                <c:pt idx="5004">
                  <c:v>5.3003448280000001</c:v>
                </c:pt>
                <c:pt idx="5005">
                  <c:v>5.28</c:v>
                </c:pt>
                <c:pt idx="5006">
                  <c:v>5.3072413789999997</c:v>
                </c:pt>
                <c:pt idx="5007">
                  <c:v>5.3086206899999997</c:v>
                </c:pt>
                <c:pt idx="5008">
                  <c:v>5.2831034480000003</c:v>
                </c:pt>
                <c:pt idx="5009">
                  <c:v>5.2520689660000004</c:v>
                </c:pt>
                <c:pt idx="5010">
                  <c:v>5.2831034480000003</c:v>
                </c:pt>
                <c:pt idx="5011">
                  <c:v>5.2655172410000004</c:v>
                </c:pt>
                <c:pt idx="5012">
                  <c:v>5.275172414</c:v>
                </c:pt>
                <c:pt idx="5013">
                  <c:v>5.2727586210000004</c:v>
                </c:pt>
                <c:pt idx="5014">
                  <c:v>5.2565517240000004</c:v>
                </c:pt>
                <c:pt idx="5015">
                  <c:v>5.2496551719999998</c:v>
                </c:pt>
                <c:pt idx="5016">
                  <c:v>5.2455172409999999</c:v>
                </c:pt>
                <c:pt idx="5017">
                  <c:v>5.273793103</c:v>
                </c:pt>
                <c:pt idx="5018">
                  <c:v>5.2710344830000002</c:v>
                </c:pt>
                <c:pt idx="5019">
                  <c:v>5.2913793099999999</c:v>
                </c:pt>
                <c:pt idx="5020">
                  <c:v>5.2682758620000003</c:v>
                </c:pt>
                <c:pt idx="5021">
                  <c:v>5.2993103450000003</c:v>
                </c:pt>
                <c:pt idx="5022">
                  <c:v>5.3006896550000002</c:v>
                </c:pt>
                <c:pt idx="5023">
                  <c:v>5.3020689660000002</c:v>
                </c:pt>
                <c:pt idx="5024">
                  <c:v>5.2979310340000003</c:v>
                </c:pt>
                <c:pt idx="5025">
                  <c:v>5.304827586</c:v>
                </c:pt>
                <c:pt idx="5026">
                  <c:v>5.304827586</c:v>
                </c:pt>
                <c:pt idx="5027">
                  <c:v>5.3589655169999997</c:v>
                </c:pt>
                <c:pt idx="5028">
                  <c:v>5.3603448279999997</c:v>
                </c:pt>
                <c:pt idx="5029">
                  <c:v>5.3251724139999999</c:v>
                </c:pt>
                <c:pt idx="5030">
                  <c:v>5.3237931029999999</c:v>
                </c:pt>
                <c:pt idx="5031">
                  <c:v>5.3117241379999998</c:v>
                </c:pt>
                <c:pt idx="5032">
                  <c:v>5.3468965519999996</c:v>
                </c:pt>
                <c:pt idx="5033">
                  <c:v>5.34</c:v>
                </c:pt>
                <c:pt idx="5034">
                  <c:v>5.3493103450000001</c:v>
                </c:pt>
                <c:pt idx="5035">
                  <c:v>5.3058620689999998</c:v>
                </c:pt>
                <c:pt idx="5036">
                  <c:v>5.3275862070000004</c:v>
                </c:pt>
                <c:pt idx="5037">
                  <c:v>5.3558620689999996</c:v>
                </c:pt>
                <c:pt idx="5038">
                  <c:v>5.3568965520000003</c:v>
                </c:pt>
                <c:pt idx="5039">
                  <c:v>5.3920689660000001</c:v>
                </c:pt>
                <c:pt idx="5040">
                  <c:v>5.3893103450000002</c:v>
                </c:pt>
                <c:pt idx="5041">
                  <c:v>5.3948275859999999</c:v>
                </c:pt>
                <c:pt idx="5042">
                  <c:v>5.4324137930000003</c:v>
                </c:pt>
                <c:pt idx="5043">
                  <c:v>5.4375862069999998</c:v>
                </c:pt>
                <c:pt idx="5044">
                  <c:v>5.42</c:v>
                </c:pt>
                <c:pt idx="5045">
                  <c:v>5.4458620690000004</c:v>
                </c:pt>
                <c:pt idx="5046">
                  <c:v>5.4555172409999999</c:v>
                </c:pt>
                <c:pt idx="5047">
                  <c:v>5.454137931</c:v>
                </c:pt>
                <c:pt idx="5048">
                  <c:v>5.4744827589999998</c:v>
                </c:pt>
                <c:pt idx="5049">
                  <c:v>5.4934482759999996</c:v>
                </c:pt>
                <c:pt idx="5050">
                  <c:v>5.5096551720000004</c:v>
                </c:pt>
                <c:pt idx="5051">
                  <c:v>5.5286206900000003</c:v>
                </c:pt>
                <c:pt idx="5052">
                  <c:v>5.4989655170000002</c:v>
                </c:pt>
                <c:pt idx="5053">
                  <c:v>5.5044827590000001</c:v>
                </c:pt>
                <c:pt idx="5054">
                  <c:v>5.4841379310000002</c:v>
                </c:pt>
                <c:pt idx="5055">
                  <c:v>5.5031034480000001</c:v>
                </c:pt>
                <c:pt idx="5056">
                  <c:v>5.505862069</c:v>
                </c:pt>
                <c:pt idx="5057">
                  <c:v>5.5762068969999996</c:v>
                </c:pt>
                <c:pt idx="5058">
                  <c:v>5.554827586</c:v>
                </c:pt>
                <c:pt idx="5059">
                  <c:v>5.587241379</c:v>
                </c:pt>
                <c:pt idx="5060">
                  <c:v>5.5993103450000001</c:v>
                </c:pt>
                <c:pt idx="5061">
                  <c:v>5.6224137929999998</c:v>
                </c:pt>
                <c:pt idx="5062">
                  <c:v>5.6251724139999997</c:v>
                </c:pt>
                <c:pt idx="5063">
                  <c:v>5.6265517239999996</c:v>
                </c:pt>
                <c:pt idx="5064">
                  <c:v>5.6589655170000004</c:v>
                </c:pt>
                <c:pt idx="5065">
                  <c:v>5.6386206899999998</c:v>
                </c:pt>
                <c:pt idx="5066">
                  <c:v>5.6237931029999997</c:v>
                </c:pt>
                <c:pt idx="5067">
                  <c:v>5.6237931029999997</c:v>
                </c:pt>
                <c:pt idx="5068">
                  <c:v>5.6062068969999999</c:v>
                </c:pt>
                <c:pt idx="5069">
                  <c:v>5.6251724139999997</c:v>
                </c:pt>
                <c:pt idx="5070">
                  <c:v>5.615517241</c:v>
                </c:pt>
                <c:pt idx="5071">
                  <c:v>5.6048275859999999</c:v>
                </c:pt>
                <c:pt idx="5072">
                  <c:v>5.5996551720000003</c:v>
                </c:pt>
                <c:pt idx="5073">
                  <c:v>5.6593103449999997</c:v>
                </c:pt>
                <c:pt idx="5074">
                  <c:v>5.6431034479999997</c:v>
                </c:pt>
                <c:pt idx="5075">
                  <c:v>5.6510344830000001</c:v>
                </c:pt>
                <c:pt idx="5076">
                  <c:v>5.7051724139999997</c:v>
                </c:pt>
                <c:pt idx="5077">
                  <c:v>5.7051724139999997</c:v>
                </c:pt>
                <c:pt idx="5078">
                  <c:v>5.72</c:v>
                </c:pt>
                <c:pt idx="5079">
                  <c:v>5.7403448279999996</c:v>
                </c:pt>
                <c:pt idx="5080">
                  <c:v>5.7782758620000001</c:v>
                </c:pt>
                <c:pt idx="5081">
                  <c:v>5.8472413789999997</c:v>
                </c:pt>
                <c:pt idx="5082">
                  <c:v>5.939310345</c:v>
                </c:pt>
                <c:pt idx="5083">
                  <c:v>6.0475862070000002</c:v>
                </c:pt>
                <c:pt idx="5084">
                  <c:v>6.1248275860000003</c:v>
                </c:pt>
                <c:pt idx="5085">
                  <c:v>6.1031034479999997</c:v>
                </c:pt>
                <c:pt idx="5086">
                  <c:v>6.0906896550000003</c:v>
                </c:pt>
                <c:pt idx="5087">
                  <c:v>6.1610344829999999</c:v>
                </c:pt>
                <c:pt idx="5088">
                  <c:v>6.0934482760000002</c:v>
                </c:pt>
                <c:pt idx="5089">
                  <c:v>6.0920689660000003</c:v>
                </c:pt>
                <c:pt idx="5090">
                  <c:v>6.127241379</c:v>
                </c:pt>
                <c:pt idx="5091">
                  <c:v>6.1393103450000002</c:v>
                </c:pt>
                <c:pt idx="5092">
                  <c:v>6.173103448</c:v>
                </c:pt>
                <c:pt idx="5093">
                  <c:v>6.1555172410000001</c:v>
                </c:pt>
                <c:pt idx="5094">
                  <c:v>6.1679310340000004</c:v>
                </c:pt>
                <c:pt idx="5095">
                  <c:v>6.1906896549999999</c:v>
                </c:pt>
                <c:pt idx="5096">
                  <c:v>6.2110344829999997</c:v>
                </c:pt>
                <c:pt idx="5097">
                  <c:v>6.2244827589999998</c:v>
                </c:pt>
                <c:pt idx="5098">
                  <c:v>6.2258620689999997</c:v>
                </c:pt>
                <c:pt idx="5099">
                  <c:v>6.2393103449999998</c:v>
                </c:pt>
                <c:pt idx="5100">
                  <c:v>6.1837931030000002</c:v>
                </c:pt>
                <c:pt idx="5101">
                  <c:v>6.0362068969999996</c:v>
                </c:pt>
                <c:pt idx="5102">
                  <c:v>5.7210344830000004</c:v>
                </c:pt>
                <c:pt idx="5103">
                  <c:v>5.4368965520000003</c:v>
                </c:pt>
                <c:pt idx="5104">
                  <c:v>5.1531034480000004</c:v>
                </c:pt>
                <c:pt idx="5105">
                  <c:v>4.832758621</c:v>
                </c:pt>
                <c:pt idx="5106">
                  <c:v>4.5337931029999998</c:v>
                </c:pt>
                <c:pt idx="5107">
                  <c:v>4.229310345</c:v>
                </c:pt>
                <c:pt idx="5108">
                  <c:v>3.9248275860000001</c:v>
                </c:pt>
                <c:pt idx="5109">
                  <c:v>3.5920689659999998</c:v>
                </c:pt>
                <c:pt idx="5110">
                  <c:v>3.2579310339999998</c:v>
                </c:pt>
                <c:pt idx="5111">
                  <c:v>2.9048275860000001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EA-48B6-AF84-E679BC0A5B7C}"/>
            </c:ext>
          </c:extLst>
        </c:ser>
        <c:ser>
          <c:idx val="2"/>
          <c:order val="2"/>
          <c:tx>
            <c:strRef>
              <c:f>hmmm!$AA$1</c:f>
              <c:strCache>
                <c:ptCount val="1"/>
                <c:pt idx="0">
                  <c:v>Z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hmmm!$AA$2:$AA$5113</c:f>
              <c:numCache>
                <c:formatCode>General</c:formatCode>
                <c:ptCount val="5112"/>
                <c:pt idx="0">
                  <c:v>-0.59</c:v>
                </c:pt>
                <c:pt idx="1">
                  <c:v>-0.08</c:v>
                </c:pt>
                <c:pt idx="2">
                  <c:v>0.26</c:v>
                </c:pt>
                <c:pt idx="3">
                  <c:v>0.3125</c:v>
                </c:pt>
                <c:pt idx="4">
                  <c:v>0.32</c:v>
                </c:pt>
                <c:pt idx="5">
                  <c:v>0.64666666699999997</c:v>
                </c:pt>
                <c:pt idx="6">
                  <c:v>0.59285714300000003</c:v>
                </c:pt>
                <c:pt idx="7">
                  <c:v>0.54374999999999996</c:v>
                </c:pt>
                <c:pt idx="8">
                  <c:v>0.50555555600000002</c:v>
                </c:pt>
                <c:pt idx="9">
                  <c:v>0.50600000000000001</c:v>
                </c:pt>
                <c:pt idx="10">
                  <c:v>0.41</c:v>
                </c:pt>
                <c:pt idx="11">
                  <c:v>0.40500000000000003</c:v>
                </c:pt>
                <c:pt idx="12">
                  <c:v>0.41615384599999999</c:v>
                </c:pt>
                <c:pt idx="13">
                  <c:v>0.47642857100000002</c:v>
                </c:pt>
                <c:pt idx="14">
                  <c:v>0.51266666699999996</c:v>
                </c:pt>
                <c:pt idx="15">
                  <c:v>0.56874999999999998</c:v>
                </c:pt>
                <c:pt idx="16">
                  <c:v>0.6</c:v>
                </c:pt>
                <c:pt idx="17">
                  <c:v>0.61666666699999995</c:v>
                </c:pt>
                <c:pt idx="18">
                  <c:v>0.64210526300000004</c:v>
                </c:pt>
                <c:pt idx="19">
                  <c:v>0.61799999999999999</c:v>
                </c:pt>
                <c:pt idx="20">
                  <c:v>0.63523809499999995</c:v>
                </c:pt>
                <c:pt idx="21">
                  <c:v>0.64045454499999999</c:v>
                </c:pt>
                <c:pt idx="22">
                  <c:v>0.66739130400000002</c:v>
                </c:pt>
                <c:pt idx="23">
                  <c:v>0.66749999999999998</c:v>
                </c:pt>
                <c:pt idx="24">
                  <c:v>0.68959999999999999</c:v>
                </c:pt>
                <c:pt idx="25">
                  <c:v>0.70384615399999995</c:v>
                </c:pt>
                <c:pt idx="26">
                  <c:v>0.72851851899999998</c:v>
                </c:pt>
                <c:pt idx="27">
                  <c:v>0.56535714299999995</c:v>
                </c:pt>
                <c:pt idx="28">
                  <c:v>0.67586206900000001</c:v>
                </c:pt>
                <c:pt idx="29">
                  <c:v>0.78</c:v>
                </c:pt>
                <c:pt idx="30">
                  <c:v>0.91655172399999996</c:v>
                </c:pt>
                <c:pt idx="31">
                  <c:v>1.0275862069999999</c:v>
                </c:pt>
                <c:pt idx="32">
                  <c:v>1.1451724139999999</c:v>
                </c:pt>
                <c:pt idx="33">
                  <c:v>1.264137931</c:v>
                </c:pt>
                <c:pt idx="34">
                  <c:v>1.312758621</c:v>
                </c:pt>
                <c:pt idx="35">
                  <c:v>1.413103448</c:v>
                </c:pt>
                <c:pt idx="36">
                  <c:v>1.515862069</c:v>
                </c:pt>
                <c:pt idx="37">
                  <c:v>1.6131034479999999</c:v>
                </c:pt>
                <c:pt idx="38">
                  <c:v>1.6996551719999999</c:v>
                </c:pt>
                <c:pt idx="39">
                  <c:v>1.826896552</c:v>
                </c:pt>
                <c:pt idx="40">
                  <c:v>1.933793103</c:v>
                </c:pt>
                <c:pt idx="41">
                  <c:v>2.0448275859999998</c:v>
                </c:pt>
                <c:pt idx="42">
                  <c:v>2.117586207</c:v>
                </c:pt>
                <c:pt idx="43">
                  <c:v>2.2082758619999998</c:v>
                </c:pt>
                <c:pt idx="44">
                  <c:v>2.275862069</c:v>
                </c:pt>
                <c:pt idx="45">
                  <c:v>2.3541379309999999</c:v>
                </c:pt>
                <c:pt idx="46">
                  <c:v>2.4368965519999999</c:v>
                </c:pt>
                <c:pt idx="47">
                  <c:v>2.5086206899999999</c:v>
                </c:pt>
                <c:pt idx="48">
                  <c:v>2.6127586209999998</c:v>
                </c:pt>
                <c:pt idx="49">
                  <c:v>2.6927586209999999</c:v>
                </c:pt>
                <c:pt idx="50">
                  <c:v>2.7886206900000001</c:v>
                </c:pt>
                <c:pt idx="51">
                  <c:v>2.853448276</c:v>
                </c:pt>
                <c:pt idx="52">
                  <c:v>2.9520689660000001</c:v>
                </c:pt>
                <c:pt idx="53">
                  <c:v>3.0127586210000001</c:v>
                </c:pt>
                <c:pt idx="54">
                  <c:v>3.085862069</c:v>
                </c:pt>
                <c:pt idx="55">
                  <c:v>3.1644827590000002</c:v>
                </c:pt>
                <c:pt idx="56">
                  <c:v>3.4255172410000001</c:v>
                </c:pt>
                <c:pt idx="57">
                  <c:v>3.4079310340000002</c:v>
                </c:pt>
                <c:pt idx="58">
                  <c:v>3.4486206899999998</c:v>
                </c:pt>
                <c:pt idx="59">
                  <c:v>3.4296551719999999</c:v>
                </c:pt>
                <c:pt idx="60">
                  <c:v>3.4255172410000001</c:v>
                </c:pt>
                <c:pt idx="61">
                  <c:v>3.4</c:v>
                </c:pt>
                <c:pt idx="62">
                  <c:v>3.3813793099999998</c:v>
                </c:pt>
                <c:pt idx="63">
                  <c:v>3.3689655169999999</c:v>
                </c:pt>
                <c:pt idx="64">
                  <c:v>3.3903448279999999</c:v>
                </c:pt>
                <c:pt idx="65">
                  <c:v>3.3968965519999998</c:v>
                </c:pt>
                <c:pt idx="66">
                  <c:v>3.387586207</c:v>
                </c:pt>
                <c:pt idx="67">
                  <c:v>3.372758621</c:v>
                </c:pt>
                <c:pt idx="68">
                  <c:v>3.3593103449999999</c:v>
                </c:pt>
                <c:pt idx="69">
                  <c:v>3.372758621</c:v>
                </c:pt>
                <c:pt idx="70">
                  <c:v>3.376551724</c:v>
                </c:pt>
                <c:pt idx="71">
                  <c:v>3.4117241379999999</c:v>
                </c:pt>
                <c:pt idx="72">
                  <c:v>3.39137931</c:v>
                </c:pt>
                <c:pt idx="73">
                  <c:v>3.3889655169999999</c:v>
                </c:pt>
                <c:pt idx="74">
                  <c:v>3.4079310340000002</c:v>
                </c:pt>
                <c:pt idx="75">
                  <c:v>3.4213793099999998</c:v>
                </c:pt>
                <c:pt idx="76">
                  <c:v>3.4279310340000002</c:v>
                </c:pt>
                <c:pt idx="77">
                  <c:v>3.4320689660000001</c:v>
                </c:pt>
                <c:pt idx="78">
                  <c:v>3.43862069</c:v>
                </c:pt>
                <c:pt idx="79">
                  <c:v>3.4182758620000002</c:v>
                </c:pt>
                <c:pt idx="80">
                  <c:v>3.4237931029999999</c:v>
                </c:pt>
                <c:pt idx="81">
                  <c:v>3.4196551720000001</c:v>
                </c:pt>
                <c:pt idx="82">
                  <c:v>3.4306896550000001</c:v>
                </c:pt>
                <c:pt idx="83">
                  <c:v>3.437241379</c:v>
                </c:pt>
                <c:pt idx="84">
                  <c:v>3.4251724139999999</c:v>
                </c:pt>
                <c:pt idx="85">
                  <c:v>3.412758621</c:v>
                </c:pt>
                <c:pt idx="86">
                  <c:v>3.4165517240000001</c:v>
                </c:pt>
                <c:pt idx="87">
                  <c:v>3.4058620689999999</c:v>
                </c:pt>
                <c:pt idx="88">
                  <c:v>3.396551724</c:v>
                </c:pt>
                <c:pt idx="89">
                  <c:v>3.3924137929999998</c:v>
                </c:pt>
                <c:pt idx="90">
                  <c:v>3.403103448</c:v>
                </c:pt>
                <c:pt idx="91">
                  <c:v>3.4003448280000002</c:v>
                </c:pt>
                <c:pt idx="92">
                  <c:v>3.404482759</c:v>
                </c:pt>
                <c:pt idx="93">
                  <c:v>3.4006896549999999</c:v>
                </c:pt>
                <c:pt idx="94">
                  <c:v>3.4048275860000001</c:v>
                </c:pt>
                <c:pt idx="95">
                  <c:v>3.4237931029999999</c:v>
                </c:pt>
                <c:pt idx="96">
                  <c:v>3.453448276</c:v>
                </c:pt>
                <c:pt idx="97">
                  <c:v>3.485862069</c:v>
                </c:pt>
                <c:pt idx="98">
                  <c:v>3.477931034</c:v>
                </c:pt>
                <c:pt idx="99">
                  <c:v>3.4551724140000002</c:v>
                </c:pt>
                <c:pt idx="100">
                  <c:v>3.4106896550000001</c:v>
                </c:pt>
                <c:pt idx="101">
                  <c:v>3.4175862069999998</c:v>
                </c:pt>
                <c:pt idx="102">
                  <c:v>3.4120689660000001</c:v>
                </c:pt>
                <c:pt idx="103">
                  <c:v>3.3796551720000001</c:v>
                </c:pt>
                <c:pt idx="104">
                  <c:v>3.3662068970000001</c:v>
                </c:pt>
                <c:pt idx="105">
                  <c:v>3.3689655169999999</c:v>
                </c:pt>
                <c:pt idx="106">
                  <c:v>3.3755172409999998</c:v>
                </c:pt>
                <c:pt idx="107">
                  <c:v>3.3755172409999998</c:v>
                </c:pt>
                <c:pt idx="108">
                  <c:v>3.3931034480000002</c:v>
                </c:pt>
                <c:pt idx="109">
                  <c:v>3.3931034480000002</c:v>
                </c:pt>
                <c:pt idx="110">
                  <c:v>3.4041379310000002</c:v>
                </c:pt>
                <c:pt idx="111">
                  <c:v>3.4013793099999998</c:v>
                </c:pt>
                <c:pt idx="112">
                  <c:v>3.3879310340000002</c:v>
                </c:pt>
                <c:pt idx="113">
                  <c:v>3.3917241379999998</c:v>
                </c:pt>
                <c:pt idx="114">
                  <c:v>3.4027586209999998</c:v>
                </c:pt>
                <c:pt idx="115">
                  <c:v>3.393448276</c:v>
                </c:pt>
                <c:pt idx="116">
                  <c:v>3.3865517239999998</c:v>
                </c:pt>
                <c:pt idx="117">
                  <c:v>3.3851724139999999</c:v>
                </c:pt>
                <c:pt idx="118">
                  <c:v>3.3648275860000001</c:v>
                </c:pt>
                <c:pt idx="119">
                  <c:v>3.3568965519999998</c:v>
                </c:pt>
                <c:pt idx="120">
                  <c:v>3.3555172409999998</c:v>
                </c:pt>
                <c:pt idx="121">
                  <c:v>3.35137931</c:v>
                </c:pt>
                <c:pt idx="122">
                  <c:v>3.3444827589999999</c:v>
                </c:pt>
                <c:pt idx="123">
                  <c:v>3.336551724</c:v>
                </c:pt>
                <c:pt idx="124">
                  <c:v>3.35</c:v>
                </c:pt>
                <c:pt idx="125">
                  <c:v>3.3555172409999998</c:v>
                </c:pt>
                <c:pt idx="126">
                  <c:v>3.3486206900000002</c:v>
                </c:pt>
                <c:pt idx="127">
                  <c:v>3.336551724</c:v>
                </c:pt>
                <c:pt idx="128">
                  <c:v>3.3393103449999999</c:v>
                </c:pt>
                <c:pt idx="129">
                  <c:v>3.352758621</c:v>
                </c:pt>
                <c:pt idx="130">
                  <c:v>3.35137931</c:v>
                </c:pt>
                <c:pt idx="131">
                  <c:v>3.3620689659999998</c:v>
                </c:pt>
                <c:pt idx="132">
                  <c:v>3.3717241379999998</c:v>
                </c:pt>
                <c:pt idx="133">
                  <c:v>3.3662068970000001</c:v>
                </c:pt>
                <c:pt idx="134">
                  <c:v>3.377241379</c:v>
                </c:pt>
                <c:pt idx="135">
                  <c:v>3.38</c:v>
                </c:pt>
                <c:pt idx="136">
                  <c:v>3.3637931029999999</c:v>
                </c:pt>
                <c:pt idx="137">
                  <c:v>3.3489655169999999</c:v>
                </c:pt>
                <c:pt idx="138">
                  <c:v>3.3541379309999999</c:v>
                </c:pt>
                <c:pt idx="139">
                  <c:v>3.35</c:v>
                </c:pt>
                <c:pt idx="140">
                  <c:v>3.3755172409999998</c:v>
                </c:pt>
                <c:pt idx="141">
                  <c:v>3.3931034480000002</c:v>
                </c:pt>
                <c:pt idx="142">
                  <c:v>3.3917241379999998</c:v>
                </c:pt>
                <c:pt idx="143">
                  <c:v>3.3848275860000001</c:v>
                </c:pt>
                <c:pt idx="144">
                  <c:v>3.4037931029999999</c:v>
                </c:pt>
                <c:pt idx="145">
                  <c:v>3.4093103450000002</c:v>
                </c:pt>
                <c:pt idx="146">
                  <c:v>3.41862069</c:v>
                </c:pt>
                <c:pt idx="147">
                  <c:v>3.4296551719999999</c:v>
                </c:pt>
                <c:pt idx="148">
                  <c:v>3.428275862</c:v>
                </c:pt>
                <c:pt idx="149">
                  <c:v>3.4255172410000001</c:v>
                </c:pt>
                <c:pt idx="150">
                  <c:v>3.4255172410000001</c:v>
                </c:pt>
                <c:pt idx="151">
                  <c:v>3.4241379310000002</c:v>
                </c:pt>
                <c:pt idx="152">
                  <c:v>3.4403448280000002</c:v>
                </c:pt>
                <c:pt idx="153">
                  <c:v>3.4306896550000001</c:v>
                </c:pt>
                <c:pt idx="154">
                  <c:v>3.4237931029999999</c:v>
                </c:pt>
                <c:pt idx="155">
                  <c:v>3.4210344830000001</c:v>
                </c:pt>
                <c:pt idx="156">
                  <c:v>3.4234482759999998</c:v>
                </c:pt>
                <c:pt idx="157">
                  <c:v>3.4368965519999999</c:v>
                </c:pt>
                <c:pt idx="158">
                  <c:v>3.4275862070000001</c:v>
                </c:pt>
                <c:pt idx="159">
                  <c:v>3.430344828</c:v>
                </c:pt>
                <c:pt idx="160">
                  <c:v>3.4251724139999999</c:v>
                </c:pt>
                <c:pt idx="161">
                  <c:v>3.4210344830000001</c:v>
                </c:pt>
                <c:pt idx="162">
                  <c:v>3.428965517</c:v>
                </c:pt>
                <c:pt idx="163">
                  <c:v>3.4113793100000001</c:v>
                </c:pt>
                <c:pt idx="164">
                  <c:v>3.4020689659999999</c:v>
                </c:pt>
                <c:pt idx="165">
                  <c:v>3.4210344830000001</c:v>
                </c:pt>
                <c:pt idx="166">
                  <c:v>3.44</c:v>
                </c:pt>
                <c:pt idx="167">
                  <c:v>3.4441379310000002</c:v>
                </c:pt>
                <c:pt idx="168">
                  <c:v>3.4506896550000001</c:v>
                </c:pt>
                <c:pt idx="169">
                  <c:v>3.430344828</c:v>
                </c:pt>
                <c:pt idx="170">
                  <c:v>3.414137931</c:v>
                </c:pt>
                <c:pt idx="171">
                  <c:v>3.4089655169999999</c:v>
                </c:pt>
                <c:pt idx="172">
                  <c:v>3.4010344830000001</c:v>
                </c:pt>
                <c:pt idx="173">
                  <c:v>3.3848275860000001</c:v>
                </c:pt>
                <c:pt idx="174">
                  <c:v>3.3793103449999999</c:v>
                </c:pt>
                <c:pt idx="175">
                  <c:v>3.3510344829999998</c:v>
                </c:pt>
                <c:pt idx="176">
                  <c:v>3.3389655170000001</c:v>
                </c:pt>
                <c:pt idx="177">
                  <c:v>3.3496551719999998</c:v>
                </c:pt>
                <c:pt idx="178">
                  <c:v>3.3644827589999999</c:v>
                </c:pt>
                <c:pt idx="179">
                  <c:v>3.3658620689999998</c:v>
                </c:pt>
                <c:pt idx="180">
                  <c:v>3.3631034479999999</c:v>
                </c:pt>
                <c:pt idx="181">
                  <c:v>3.345517241</c:v>
                </c:pt>
                <c:pt idx="182">
                  <c:v>3.3389655170000001</c:v>
                </c:pt>
                <c:pt idx="183">
                  <c:v>3.3389655170000001</c:v>
                </c:pt>
                <c:pt idx="184">
                  <c:v>3.3431034479999999</c:v>
                </c:pt>
                <c:pt idx="185">
                  <c:v>3.3379310339999999</c:v>
                </c:pt>
                <c:pt idx="186">
                  <c:v>3.3231034479999999</c:v>
                </c:pt>
                <c:pt idx="187">
                  <c:v>3.3189655170000001</c:v>
                </c:pt>
                <c:pt idx="188">
                  <c:v>3.310689655</c:v>
                </c:pt>
                <c:pt idx="189">
                  <c:v>3.3051724139999998</c:v>
                </c:pt>
                <c:pt idx="190">
                  <c:v>3.3131034480000001</c:v>
                </c:pt>
                <c:pt idx="191">
                  <c:v>3.3144827590000001</c:v>
                </c:pt>
                <c:pt idx="192">
                  <c:v>3.3279310340000001</c:v>
                </c:pt>
                <c:pt idx="193">
                  <c:v>3.3427586210000002</c:v>
                </c:pt>
                <c:pt idx="194">
                  <c:v>3.3334482759999999</c:v>
                </c:pt>
                <c:pt idx="195">
                  <c:v>3.3213793100000002</c:v>
                </c:pt>
                <c:pt idx="196">
                  <c:v>3.3227586210000002</c:v>
                </c:pt>
                <c:pt idx="197">
                  <c:v>3.305517241</c:v>
                </c:pt>
                <c:pt idx="198">
                  <c:v>3.2962068969999998</c:v>
                </c:pt>
                <c:pt idx="199">
                  <c:v>3.3110344829999998</c:v>
                </c:pt>
                <c:pt idx="200">
                  <c:v>3.3189655170000001</c:v>
                </c:pt>
                <c:pt idx="201">
                  <c:v>3.3282758619999999</c:v>
                </c:pt>
                <c:pt idx="202">
                  <c:v>3.3282758619999999</c:v>
                </c:pt>
                <c:pt idx="203">
                  <c:v>3.3351724140000001</c:v>
                </c:pt>
                <c:pt idx="204">
                  <c:v>3.3648275860000001</c:v>
                </c:pt>
                <c:pt idx="205">
                  <c:v>3.3848275860000001</c:v>
                </c:pt>
                <c:pt idx="206">
                  <c:v>3.3793103449999999</c:v>
                </c:pt>
                <c:pt idx="207">
                  <c:v>3.3644827589999999</c:v>
                </c:pt>
                <c:pt idx="208">
                  <c:v>3.3620689659999998</c:v>
                </c:pt>
                <c:pt idx="209">
                  <c:v>3.3731034480000002</c:v>
                </c:pt>
                <c:pt idx="210">
                  <c:v>3.3768965519999998</c:v>
                </c:pt>
                <c:pt idx="211">
                  <c:v>3.37</c:v>
                </c:pt>
                <c:pt idx="212">
                  <c:v>3.3579310339999999</c:v>
                </c:pt>
                <c:pt idx="213">
                  <c:v>3.3458620689999998</c:v>
                </c:pt>
                <c:pt idx="214">
                  <c:v>3.3579310339999999</c:v>
                </c:pt>
                <c:pt idx="215">
                  <c:v>3.3537931030000001</c:v>
                </c:pt>
                <c:pt idx="216">
                  <c:v>3.3579310339999999</c:v>
                </c:pt>
                <c:pt idx="217">
                  <c:v>3.3606896549999998</c:v>
                </c:pt>
                <c:pt idx="218">
                  <c:v>3.3606896549999998</c:v>
                </c:pt>
                <c:pt idx="219">
                  <c:v>3.3744827590000002</c:v>
                </c:pt>
                <c:pt idx="220">
                  <c:v>3.3610344830000001</c:v>
                </c:pt>
                <c:pt idx="221">
                  <c:v>3.352758621</c:v>
                </c:pt>
                <c:pt idx="222">
                  <c:v>3.3324137930000002</c:v>
                </c:pt>
                <c:pt idx="223">
                  <c:v>3.3334482759999999</c:v>
                </c:pt>
                <c:pt idx="224">
                  <c:v>3.3386206899999999</c:v>
                </c:pt>
                <c:pt idx="225">
                  <c:v>3.3317241379999998</c:v>
                </c:pt>
                <c:pt idx="226">
                  <c:v>3.3465517239999998</c:v>
                </c:pt>
                <c:pt idx="227">
                  <c:v>3.3558620690000001</c:v>
                </c:pt>
                <c:pt idx="228">
                  <c:v>3.3465517239999998</c:v>
                </c:pt>
                <c:pt idx="229">
                  <c:v>3.3331034480000001</c:v>
                </c:pt>
                <c:pt idx="230">
                  <c:v>3.321034483</c:v>
                </c:pt>
                <c:pt idx="231">
                  <c:v>3.3386206899999999</c:v>
                </c:pt>
                <c:pt idx="232">
                  <c:v>3.3558620690000001</c:v>
                </c:pt>
                <c:pt idx="233">
                  <c:v>3.350689655</c:v>
                </c:pt>
                <c:pt idx="234">
                  <c:v>3.3279310340000001</c:v>
                </c:pt>
                <c:pt idx="235">
                  <c:v>3.3241379310000001</c:v>
                </c:pt>
                <c:pt idx="236">
                  <c:v>3.3362068969999998</c:v>
                </c:pt>
                <c:pt idx="237">
                  <c:v>3.3496551719999998</c:v>
                </c:pt>
                <c:pt idx="238">
                  <c:v>3.3482758619999999</c:v>
                </c:pt>
                <c:pt idx="239">
                  <c:v>3.3496551719999998</c:v>
                </c:pt>
                <c:pt idx="240">
                  <c:v>3.3631034479999999</c:v>
                </c:pt>
                <c:pt idx="241">
                  <c:v>3.3886206900000002</c:v>
                </c:pt>
                <c:pt idx="242">
                  <c:v>3.4020689659999999</c:v>
                </c:pt>
                <c:pt idx="243">
                  <c:v>3.399310345</c:v>
                </c:pt>
                <c:pt idx="244">
                  <c:v>3.4048275860000001</c:v>
                </c:pt>
                <c:pt idx="245">
                  <c:v>3.407586207</c:v>
                </c:pt>
                <c:pt idx="246">
                  <c:v>3.4117241379999999</c:v>
                </c:pt>
                <c:pt idx="247">
                  <c:v>3.433448276</c:v>
                </c:pt>
                <c:pt idx="248">
                  <c:v>3.422413793</c:v>
                </c:pt>
                <c:pt idx="249">
                  <c:v>3.4413793099999999</c:v>
                </c:pt>
                <c:pt idx="250">
                  <c:v>3.44</c:v>
                </c:pt>
                <c:pt idx="251">
                  <c:v>3.4655172410000001</c:v>
                </c:pt>
                <c:pt idx="252">
                  <c:v>3.453448276</c:v>
                </c:pt>
                <c:pt idx="253">
                  <c:v>3.4575862069999999</c:v>
                </c:pt>
                <c:pt idx="254">
                  <c:v>3.4496551719999999</c:v>
                </c:pt>
                <c:pt idx="255">
                  <c:v>3.4210344830000001</c:v>
                </c:pt>
                <c:pt idx="256">
                  <c:v>3.4306896550000001</c:v>
                </c:pt>
                <c:pt idx="257">
                  <c:v>3.4251724139999999</c:v>
                </c:pt>
                <c:pt idx="258">
                  <c:v>3.4306896550000001</c:v>
                </c:pt>
                <c:pt idx="259">
                  <c:v>3.4455172410000001</c:v>
                </c:pt>
                <c:pt idx="260">
                  <c:v>3.4331034479999998</c:v>
                </c:pt>
                <c:pt idx="261">
                  <c:v>3.4306896550000001</c:v>
                </c:pt>
                <c:pt idx="262">
                  <c:v>3.4117241379999999</c:v>
                </c:pt>
                <c:pt idx="263">
                  <c:v>3.4089655169999999</c:v>
                </c:pt>
                <c:pt idx="264">
                  <c:v>3.44</c:v>
                </c:pt>
                <c:pt idx="265">
                  <c:v>3.4441379310000002</c:v>
                </c:pt>
                <c:pt idx="266">
                  <c:v>3.4441379310000002</c:v>
                </c:pt>
                <c:pt idx="267">
                  <c:v>3.4331034479999998</c:v>
                </c:pt>
                <c:pt idx="268">
                  <c:v>3.4265517239999999</c:v>
                </c:pt>
                <c:pt idx="269">
                  <c:v>3.4306896550000001</c:v>
                </c:pt>
                <c:pt idx="270">
                  <c:v>3.4296551719999999</c:v>
                </c:pt>
                <c:pt idx="271">
                  <c:v>3.4148275859999999</c:v>
                </c:pt>
                <c:pt idx="272">
                  <c:v>3.4041379310000002</c:v>
                </c:pt>
                <c:pt idx="273">
                  <c:v>3.4093103450000002</c:v>
                </c:pt>
                <c:pt idx="274">
                  <c:v>3.4227586209999998</c:v>
                </c:pt>
                <c:pt idx="275">
                  <c:v>3.4427586209999999</c:v>
                </c:pt>
                <c:pt idx="276">
                  <c:v>3.4275862070000001</c:v>
                </c:pt>
                <c:pt idx="277">
                  <c:v>3.443793103</c:v>
                </c:pt>
                <c:pt idx="278">
                  <c:v>3.4465517239999999</c:v>
                </c:pt>
                <c:pt idx="279">
                  <c:v>3.445172414</c:v>
                </c:pt>
                <c:pt idx="280">
                  <c:v>3.4493103449999998</c:v>
                </c:pt>
                <c:pt idx="281">
                  <c:v>3.469655172</c:v>
                </c:pt>
                <c:pt idx="282">
                  <c:v>3.469655172</c:v>
                </c:pt>
                <c:pt idx="283">
                  <c:v>3.4775862069999999</c:v>
                </c:pt>
                <c:pt idx="284">
                  <c:v>3.5075862070000001</c:v>
                </c:pt>
                <c:pt idx="285">
                  <c:v>3.49</c:v>
                </c:pt>
                <c:pt idx="286">
                  <c:v>3.4996551720000002</c:v>
                </c:pt>
                <c:pt idx="287">
                  <c:v>3.4968965519999999</c:v>
                </c:pt>
                <c:pt idx="288">
                  <c:v>3.494137931</c:v>
                </c:pt>
                <c:pt idx="289">
                  <c:v>3.5010344830000002</c:v>
                </c:pt>
                <c:pt idx="290">
                  <c:v>3.5075862070000001</c:v>
                </c:pt>
                <c:pt idx="291">
                  <c:v>3.5210344830000002</c:v>
                </c:pt>
                <c:pt idx="292">
                  <c:v>3.5210344830000002</c:v>
                </c:pt>
                <c:pt idx="293">
                  <c:v>3.4927586210000001</c:v>
                </c:pt>
                <c:pt idx="294">
                  <c:v>3.4834482759999998</c:v>
                </c:pt>
                <c:pt idx="295">
                  <c:v>3.4751724140000002</c:v>
                </c:pt>
                <c:pt idx="296">
                  <c:v>3.477931034</c:v>
                </c:pt>
                <c:pt idx="297">
                  <c:v>3.4820689659999999</c:v>
                </c:pt>
                <c:pt idx="298">
                  <c:v>3.4727586210000001</c:v>
                </c:pt>
                <c:pt idx="299">
                  <c:v>3.4537931030000002</c:v>
                </c:pt>
                <c:pt idx="300">
                  <c:v>3.474137931</c:v>
                </c:pt>
                <c:pt idx="301">
                  <c:v>3.4944827589999998</c:v>
                </c:pt>
                <c:pt idx="302">
                  <c:v>3.4931034479999998</c:v>
                </c:pt>
                <c:pt idx="303">
                  <c:v>3.4875862070000001</c:v>
                </c:pt>
                <c:pt idx="304">
                  <c:v>3.4782758619999998</c:v>
                </c:pt>
                <c:pt idx="305">
                  <c:v>3.4934482760000001</c:v>
                </c:pt>
                <c:pt idx="306">
                  <c:v>3.4868965520000001</c:v>
                </c:pt>
                <c:pt idx="307">
                  <c:v>3.4693103449999998</c:v>
                </c:pt>
                <c:pt idx="308">
                  <c:v>3.4641379309999998</c:v>
                </c:pt>
                <c:pt idx="309">
                  <c:v>3.44</c:v>
                </c:pt>
                <c:pt idx="310">
                  <c:v>3.4293103450000002</c:v>
                </c:pt>
                <c:pt idx="311">
                  <c:v>3.4306896550000001</c:v>
                </c:pt>
                <c:pt idx="312">
                  <c:v>3.4320689660000001</c:v>
                </c:pt>
                <c:pt idx="313">
                  <c:v>3.4210344830000001</c:v>
                </c:pt>
                <c:pt idx="314">
                  <c:v>3.4413793099999999</c:v>
                </c:pt>
                <c:pt idx="315">
                  <c:v>3.4655172410000001</c:v>
                </c:pt>
                <c:pt idx="316">
                  <c:v>3.491034483</c:v>
                </c:pt>
                <c:pt idx="317">
                  <c:v>3.499310345</c:v>
                </c:pt>
                <c:pt idx="318">
                  <c:v>3.4951724139999998</c:v>
                </c:pt>
                <c:pt idx="319">
                  <c:v>3.4803448279999998</c:v>
                </c:pt>
                <c:pt idx="320">
                  <c:v>3.4924137929999999</c:v>
                </c:pt>
                <c:pt idx="321">
                  <c:v>3.4951724139999998</c:v>
                </c:pt>
                <c:pt idx="322">
                  <c:v>3.4882758620000001</c:v>
                </c:pt>
                <c:pt idx="323">
                  <c:v>3.4827586209999999</c:v>
                </c:pt>
                <c:pt idx="324">
                  <c:v>3.4827586209999999</c:v>
                </c:pt>
                <c:pt idx="325">
                  <c:v>3.48</c:v>
                </c:pt>
                <c:pt idx="326">
                  <c:v>3.4786206900000001</c:v>
                </c:pt>
                <c:pt idx="327">
                  <c:v>3.485172414</c:v>
                </c:pt>
                <c:pt idx="328">
                  <c:v>3.5041379309999998</c:v>
                </c:pt>
                <c:pt idx="329">
                  <c:v>3.5027586209999999</c:v>
                </c:pt>
                <c:pt idx="330">
                  <c:v>3.5027586209999999</c:v>
                </c:pt>
                <c:pt idx="331">
                  <c:v>3.4989655169999998</c:v>
                </c:pt>
                <c:pt idx="332">
                  <c:v>3.496206897</c:v>
                </c:pt>
                <c:pt idx="333">
                  <c:v>3.494827586</c:v>
                </c:pt>
                <c:pt idx="334">
                  <c:v>3.4865517239999999</c:v>
                </c:pt>
                <c:pt idx="335">
                  <c:v>3.4727586210000001</c:v>
                </c:pt>
                <c:pt idx="336">
                  <c:v>3.4768965519999999</c:v>
                </c:pt>
                <c:pt idx="337">
                  <c:v>3.4834482759999998</c:v>
                </c:pt>
                <c:pt idx="338">
                  <c:v>3.4834482759999998</c:v>
                </c:pt>
                <c:pt idx="339">
                  <c:v>3.5048275860000002</c:v>
                </c:pt>
                <c:pt idx="340">
                  <c:v>3.514137931</c:v>
                </c:pt>
                <c:pt idx="341">
                  <c:v>3.523793103</c:v>
                </c:pt>
                <c:pt idx="342">
                  <c:v>3.5158620690000002</c:v>
                </c:pt>
                <c:pt idx="343">
                  <c:v>3.5034482759999999</c:v>
                </c:pt>
                <c:pt idx="344">
                  <c:v>3.4913793100000001</c:v>
                </c:pt>
                <c:pt idx="345">
                  <c:v>3.4848275860000002</c:v>
                </c:pt>
                <c:pt idx="346">
                  <c:v>3.4913793100000001</c:v>
                </c:pt>
                <c:pt idx="347">
                  <c:v>3.4848275860000002</c:v>
                </c:pt>
                <c:pt idx="348">
                  <c:v>3.479310345</c:v>
                </c:pt>
                <c:pt idx="349">
                  <c:v>3.477931034</c:v>
                </c:pt>
                <c:pt idx="350">
                  <c:v>3.4886206899999999</c:v>
                </c:pt>
                <c:pt idx="351">
                  <c:v>3.515517241</c:v>
                </c:pt>
                <c:pt idx="352">
                  <c:v>3.56137931</c:v>
                </c:pt>
                <c:pt idx="353">
                  <c:v>3.5641379309999999</c:v>
                </c:pt>
                <c:pt idx="354">
                  <c:v>3.5534482760000001</c:v>
                </c:pt>
                <c:pt idx="355">
                  <c:v>3.545172414</c:v>
                </c:pt>
                <c:pt idx="356">
                  <c:v>3.5424137930000001</c:v>
                </c:pt>
                <c:pt idx="357">
                  <c:v>3.5396551719999998</c:v>
                </c:pt>
                <c:pt idx="358">
                  <c:v>3.5262068969999998</c:v>
                </c:pt>
                <c:pt idx="359">
                  <c:v>3.51</c:v>
                </c:pt>
                <c:pt idx="360">
                  <c:v>3.511034483</c:v>
                </c:pt>
                <c:pt idx="361">
                  <c:v>3.5151724139999998</c:v>
                </c:pt>
                <c:pt idx="362">
                  <c:v>3.5234482759999999</c:v>
                </c:pt>
                <c:pt idx="363">
                  <c:v>3.5275862070000001</c:v>
                </c:pt>
                <c:pt idx="364">
                  <c:v>3.531724138</c:v>
                </c:pt>
                <c:pt idx="365">
                  <c:v>3.5479310339999999</c:v>
                </c:pt>
                <c:pt idx="366">
                  <c:v>3.5534482760000001</c:v>
                </c:pt>
                <c:pt idx="367">
                  <c:v>3.5544827589999999</c:v>
                </c:pt>
                <c:pt idx="368">
                  <c:v>3.545172414</c:v>
                </c:pt>
                <c:pt idx="369">
                  <c:v>3.5265517239999999</c:v>
                </c:pt>
                <c:pt idx="370">
                  <c:v>3.516896552</c:v>
                </c:pt>
                <c:pt idx="371">
                  <c:v>3.5344827589999999</c:v>
                </c:pt>
                <c:pt idx="372">
                  <c:v>3.556206897</c:v>
                </c:pt>
                <c:pt idx="373">
                  <c:v>3.5520689660000002</c:v>
                </c:pt>
                <c:pt idx="374">
                  <c:v>3.5493103449999999</c:v>
                </c:pt>
                <c:pt idx="375">
                  <c:v>3.525172414</c:v>
                </c:pt>
                <c:pt idx="376">
                  <c:v>3.5372413790000001</c:v>
                </c:pt>
                <c:pt idx="377">
                  <c:v>3.5427586209999999</c:v>
                </c:pt>
                <c:pt idx="378">
                  <c:v>3.536206897</c:v>
                </c:pt>
                <c:pt idx="379">
                  <c:v>3.5417241380000002</c:v>
                </c:pt>
                <c:pt idx="380">
                  <c:v>3.5227586209999999</c:v>
                </c:pt>
                <c:pt idx="381">
                  <c:v>3.4972413790000001</c:v>
                </c:pt>
                <c:pt idx="382">
                  <c:v>3.5055172410000002</c:v>
                </c:pt>
                <c:pt idx="383">
                  <c:v>3.5272413789999999</c:v>
                </c:pt>
                <c:pt idx="384">
                  <c:v>3.5610344829999998</c:v>
                </c:pt>
                <c:pt idx="385">
                  <c:v>3.5586206900000001</c:v>
                </c:pt>
                <c:pt idx="386">
                  <c:v>3.5424137930000001</c:v>
                </c:pt>
                <c:pt idx="387">
                  <c:v>3.5448275859999998</c:v>
                </c:pt>
                <c:pt idx="388">
                  <c:v>3.556896552</c:v>
                </c:pt>
                <c:pt idx="389">
                  <c:v>3.5720689659999998</c:v>
                </c:pt>
                <c:pt idx="390">
                  <c:v>3.5651724140000001</c:v>
                </c:pt>
                <c:pt idx="391">
                  <c:v>3.5541379310000001</c:v>
                </c:pt>
                <c:pt idx="392">
                  <c:v>3.5527586210000002</c:v>
                </c:pt>
                <c:pt idx="393">
                  <c:v>3.5637931030000001</c:v>
                </c:pt>
                <c:pt idx="394">
                  <c:v>3.5596551719999998</c:v>
                </c:pt>
                <c:pt idx="395">
                  <c:v>3.5582758619999999</c:v>
                </c:pt>
                <c:pt idx="396">
                  <c:v>3.5582758619999999</c:v>
                </c:pt>
                <c:pt idx="397">
                  <c:v>3.5648275859999998</c:v>
                </c:pt>
                <c:pt idx="398">
                  <c:v>3.5782758619999999</c:v>
                </c:pt>
                <c:pt idx="399">
                  <c:v>3.571724138</c:v>
                </c:pt>
                <c:pt idx="400">
                  <c:v>3.5527586210000002</c:v>
                </c:pt>
                <c:pt idx="401">
                  <c:v>3.5231034480000001</c:v>
                </c:pt>
                <c:pt idx="402">
                  <c:v>3.5203448279999998</c:v>
                </c:pt>
                <c:pt idx="403">
                  <c:v>3.5351724139999998</c:v>
                </c:pt>
                <c:pt idx="404">
                  <c:v>3.5375862069999999</c:v>
                </c:pt>
                <c:pt idx="405">
                  <c:v>3.5293103449999998</c:v>
                </c:pt>
                <c:pt idx="406">
                  <c:v>3.5320689660000002</c:v>
                </c:pt>
                <c:pt idx="407">
                  <c:v>3.52</c:v>
                </c:pt>
                <c:pt idx="408">
                  <c:v>3.510344828</c:v>
                </c:pt>
                <c:pt idx="409">
                  <c:v>3.510344828</c:v>
                </c:pt>
                <c:pt idx="410">
                  <c:v>3.5020689659999999</c:v>
                </c:pt>
                <c:pt idx="411">
                  <c:v>3.4937931029999998</c:v>
                </c:pt>
                <c:pt idx="412">
                  <c:v>3.489655172</c:v>
                </c:pt>
                <c:pt idx="413">
                  <c:v>3.4734482760000001</c:v>
                </c:pt>
                <c:pt idx="414">
                  <c:v>3.4744827589999998</c:v>
                </c:pt>
                <c:pt idx="415">
                  <c:v>3.4865517239999999</c:v>
                </c:pt>
                <c:pt idx="416">
                  <c:v>3.5003448279999998</c:v>
                </c:pt>
                <c:pt idx="417">
                  <c:v>3.4920689660000002</c:v>
                </c:pt>
                <c:pt idx="418">
                  <c:v>3.4744827589999998</c:v>
                </c:pt>
                <c:pt idx="419">
                  <c:v>3.4706896550000002</c:v>
                </c:pt>
                <c:pt idx="420">
                  <c:v>3.4693103449999998</c:v>
                </c:pt>
                <c:pt idx="421">
                  <c:v>3.4596551720000002</c:v>
                </c:pt>
                <c:pt idx="422">
                  <c:v>3.444482759</c:v>
                </c:pt>
                <c:pt idx="423">
                  <c:v>3.4324137929999998</c:v>
                </c:pt>
                <c:pt idx="424">
                  <c:v>3.4268965520000001</c:v>
                </c:pt>
                <c:pt idx="425">
                  <c:v>3.4351724140000002</c:v>
                </c:pt>
                <c:pt idx="426">
                  <c:v>3.424482759</c:v>
                </c:pt>
                <c:pt idx="427">
                  <c:v>3.408275862</c:v>
                </c:pt>
                <c:pt idx="428">
                  <c:v>3.4120689660000001</c:v>
                </c:pt>
                <c:pt idx="429">
                  <c:v>3.4255172410000001</c:v>
                </c:pt>
                <c:pt idx="430">
                  <c:v>3.4362068969999999</c:v>
                </c:pt>
                <c:pt idx="431">
                  <c:v>3.428275862</c:v>
                </c:pt>
                <c:pt idx="432">
                  <c:v>3.4013793099999998</c:v>
                </c:pt>
                <c:pt idx="433">
                  <c:v>3.4258620689999999</c:v>
                </c:pt>
                <c:pt idx="434">
                  <c:v>3.434137931</c:v>
                </c:pt>
                <c:pt idx="435">
                  <c:v>3.4368965519999999</c:v>
                </c:pt>
                <c:pt idx="436">
                  <c:v>3.4555172409999999</c:v>
                </c:pt>
                <c:pt idx="437">
                  <c:v>3.463793103</c:v>
                </c:pt>
                <c:pt idx="438">
                  <c:v>3.465172414</c:v>
                </c:pt>
                <c:pt idx="439">
                  <c:v>3.4786206900000001</c:v>
                </c:pt>
                <c:pt idx="440">
                  <c:v>3.476785714</c:v>
                </c:pt>
                <c:pt idx="441">
                  <c:v>3.4748148149999998</c:v>
                </c:pt>
                <c:pt idx="442">
                  <c:v>3.4726923080000001</c:v>
                </c:pt>
                <c:pt idx="443">
                  <c:v>3.4784000000000002</c:v>
                </c:pt>
                <c:pt idx="444">
                  <c:v>3.474583333</c:v>
                </c:pt>
                <c:pt idx="445">
                  <c:v>3.4617391300000002</c:v>
                </c:pt>
                <c:pt idx="446">
                  <c:v>3.4659090909999999</c:v>
                </c:pt>
                <c:pt idx="447">
                  <c:v>3.4757142860000001</c:v>
                </c:pt>
                <c:pt idx="448">
                  <c:v>3.4864999999999999</c:v>
                </c:pt>
                <c:pt idx="449">
                  <c:v>3.490526316</c:v>
                </c:pt>
                <c:pt idx="450">
                  <c:v>3.4847368419999998</c:v>
                </c:pt>
                <c:pt idx="451">
                  <c:v>3.4933333329999998</c:v>
                </c:pt>
                <c:pt idx="452">
                  <c:v>3.5038888890000002</c:v>
                </c:pt>
                <c:pt idx="453">
                  <c:v>3.514117647</c:v>
                </c:pt>
                <c:pt idx="454">
                  <c:v>3.5106250000000001</c:v>
                </c:pt>
                <c:pt idx="455">
                  <c:v>3.512</c:v>
                </c:pt>
                <c:pt idx="456">
                  <c:v>3.5146666670000002</c:v>
                </c:pt>
                <c:pt idx="457">
                  <c:v>3.5249999999999999</c:v>
                </c:pt>
                <c:pt idx="458">
                  <c:v>3.4914285710000001</c:v>
                </c:pt>
                <c:pt idx="459">
                  <c:v>3.4946153849999999</c:v>
                </c:pt>
                <c:pt idx="460">
                  <c:v>3.5030769230000001</c:v>
                </c:pt>
                <c:pt idx="461">
                  <c:v>3.5207692310000001</c:v>
                </c:pt>
                <c:pt idx="462">
                  <c:v>3.5361538459999999</c:v>
                </c:pt>
                <c:pt idx="463">
                  <c:v>3.5061538460000001</c:v>
                </c:pt>
                <c:pt idx="464">
                  <c:v>3.5269230770000002</c:v>
                </c:pt>
                <c:pt idx="465">
                  <c:v>3.5361538459999999</c:v>
                </c:pt>
                <c:pt idx="466">
                  <c:v>3.5361538459999999</c:v>
                </c:pt>
                <c:pt idx="467">
                  <c:v>3.554615385</c:v>
                </c:pt>
                <c:pt idx="468">
                  <c:v>3.5215384620000001</c:v>
                </c:pt>
                <c:pt idx="469">
                  <c:v>3.5135714290000002</c:v>
                </c:pt>
                <c:pt idx="470">
                  <c:v>3.5066666670000002</c:v>
                </c:pt>
                <c:pt idx="471">
                  <c:v>3.5056250000000002</c:v>
                </c:pt>
                <c:pt idx="472">
                  <c:v>3.5694117649999999</c:v>
                </c:pt>
                <c:pt idx="473">
                  <c:v>3.5805555560000002</c:v>
                </c:pt>
                <c:pt idx="474">
                  <c:v>3.5921052630000001</c:v>
                </c:pt>
                <c:pt idx="475">
                  <c:v>3.5735000000000001</c:v>
                </c:pt>
                <c:pt idx="476">
                  <c:v>3.556666667</c:v>
                </c:pt>
                <c:pt idx="477">
                  <c:v>3.5463636360000002</c:v>
                </c:pt>
                <c:pt idx="478">
                  <c:v>3.5321739129999998</c:v>
                </c:pt>
                <c:pt idx="479">
                  <c:v>3.5404347829999998</c:v>
                </c:pt>
                <c:pt idx="480">
                  <c:v>3.548333333</c:v>
                </c:pt>
                <c:pt idx="481">
                  <c:v>3.5433333330000001</c:v>
                </c:pt>
                <c:pt idx="482">
                  <c:v>3.5379999999999998</c:v>
                </c:pt>
                <c:pt idx="483">
                  <c:v>3.5453846150000001</c:v>
                </c:pt>
                <c:pt idx="484">
                  <c:v>3.5433333330000001</c:v>
                </c:pt>
                <c:pt idx="485">
                  <c:v>3.5622222219999999</c:v>
                </c:pt>
                <c:pt idx="486">
                  <c:v>3.5682142859999999</c:v>
                </c:pt>
                <c:pt idx="487">
                  <c:v>3.583571429</c:v>
                </c:pt>
                <c:pt idx="488">
                  <c:v>3.5844827590000001</c:v>
                </c:pt>
                <c:pt idx="489">
                  <c:v>3.587241379</c:v>
                </c:pt>
                <c:pt idx="490">
                  <c:v>3.5927586210000002</c:v>
                </c:pt>
                <c:pt idx="491">
                  <c:v>3.571034483</c:v>
                </c:pt>
                <c:pt idx="492">
                  <c:v>3.5737931029999999</c:v>
                </c:pt>
                <c:pt idx="493">
                  <c:v>3.5524137929999999</c:v>
                </c:pt>
                <c:pt idx="494">
                  <c:v>3.5282758620000001</c:v>
                </c:pt>
                <c:pt idx="495">
                  <c:v>3.5186206900000001</c:v>
                </c:pt>
                <c:pt idx="496">
                  <c:v>3.508965517</c:v>
                </c:pt>
                <c:pt idx="497">
                  <c:v>3.5158620690000002</c:v>
                </c:pt>
                <c:pt idx="498">
                  <c:v>3.5144827589999998</c:v>
                </c:pt>
                <c:pt idx="499">
                  <c:v>3.5213793099999999</c:v>
                </c:pt>
                <c:pt idx="500">
                  <c:v>3.531034483</c:v>
                </c:pt>
                <c:pt idx="501">
                  <c:v>3.4917241379999999</c:v>
                </c:pt>
                <c:pt idx="502">
                  <c:v>3.4820689659999999</c:v>
                </c:pt>
                <c:pt idx="503">
                  <c:v>3.4634482759999998</c:v>
                </c:pt>
                <c:pt idx="504">
                  <c:v>3.4662068970000002</c:v>
                </c:pt>
                <c:pt idx="505">
                  <c:v>3.468965517</c:v>
                </c:pt>
                <c:pt idx="506">
                  <c:v>3.4865517239999999</c:v>
                </c:pt>
                <c:pt idx="507">
                  <c:v>3.4960714290000001</c:v>
                </c:pt>
                <c:pt idx="508">
                  <c:v>3.5089285710000002</c:v>
                </c:pt>
                <c:pt idx="509">
                  <c:v>3.500740741</c:v>
                </c:pt>
                <c:pt idx="510">
                  <c:v>3.5073076919999999</c:v>
                </c:pt>
                <c:pt idx="511">
                  <c:v>3.5119230770000001</c:v>
                </c:pt>
                <c:pt idx="512">
                  <c:v>3.5134615380000001</c:v>
                </c:pt>
                <c:pt idx="513">
                  <c:v>3.5144000000000002</c:v>
                </c:pt>
                <c:pt idx="514">
                  <c:v>3.505416667</c:v>
                </c:pt>
                <c:pt idx="515">
                  <c:v>3.497083333</c:v>
                </c:pt>
                <c:pt idx="516">
                  <c:v>3.4956521739999999</c:v>
                </c:pt>
                <c:pt idx="517">
                  <c:v>3.490454545</c:v>
                </c:pt>
                <c:pt idx="518">
                  <c:v>3.4942857140000001</c:v>
                </c:pt>
                <c:pt idx="519">
                  <c:v>3.4864999999999999</c:v>
                </c:pt>
                <c:pt idx="520">
                  <c:v>3.4765000000000001</c:v>
                </c:pt>
                <c:pt idx="521">
                  <c:v>3.4784999999999999</c:v>
                </c:pt>
                <c:pt idx="522">
                  <c:v>3.48</c:v>
                </c:pt>
                <c:pt idx="523">
                  <c:v>3.4820000000000002</c:v>
                </c:pt>
                <c:pt idx="524">
                  <c:v>3.496</c:v>
                </c:pt>
                <c:pt idx="525">
                  <c:v>3.4980000000000002</c:v>
                </c:pt>
                <c:pt idx="526">
                  <c:v>3.496</c:v>
                </c:pt>
                <c:pt idx="527">
                  <c:v>3.5059999999999998</c:v>
                </c:pt>
                <c:pt idx="528">
                  <c:v>3.4980000000000002</c:v>
                </c:pt>
                <c:pt idx="529">
                  <c:v>3.5055000000000001</c:v>
                </c:pt>
                <c:pt idx="530">
                  <c:v>3.4994999999999998</c:v>
                </c:pt>
                <c:pt idx="531">
                  <c:v>3.5135000000000001</c:v>
                </c:pt>
                <c:pt idx="532">
                  <c:v>3.5329999999999999</c:v>
                </c:pt>
                <c:pt idx="533">
                  <c:v>3.5545</c:v>
                </c:pt>
                <c:pt idx="534">
                  <c:v>3.5659999999999998</c:v>
                </c:pt>
                <c:pt idx="535">
                  <c:v>3.5445000000000002</c:v>
                </c:pt>
                <c:pt idx="536">
                  <c:v>3.5476190480000001</c:v>
                </c:pt>
                <c:pt idx="537">
                  <c:v>3.5476190480000001</c:v>
                </c:pt>
                <c:pt idx="538">
                  <c:v>3.5627272730000001</c:v>
                </c:pt>
                <c:pt idx="539">
                  <c:v>3.56826087</c:v>
                </c:pt>
                <c:pt idx="540">
                  <c:v>3.5752173909999998</c:v>
                </c:pt>
                <c:pt idx="541">
                  <c:v>3.58</c:v>
                </c:pt>
                <c:pt idx="542">
                  <c:v>3.587916667</c:v>
                </c:pt>
                <c:pt idx="543">
                  <c:v>3.5823999999999998</c:v>
                </c:pt>
                <c:pt idx="544">
                  <c:v>3.5716000000000001</c:v>
                </c:pt>
                <c:pt idx="545">
                  <c:v>3.5596153849999999</c:v>
                </c:pt>
                <c:pt idx="546">
                  <c:v>3.5614814809999999</c:v>
                </c:pt>
                <c:pt idx="547">
                  <c:v>3.558928571</c:v>
                </c:pt>
                <c:pt idx="548">
                  <c:v>3.5565517240000002</c:v>
                </c:pt>
                <c:pt idx="549">
                  <c:v>3.5593103450000001</c:v>
                </c:pt>
                <c:pt idx="550">
                  <c:v>3.5686206899999999</c:v>
                </c:pt>
                <c:pt idx="551">
                  <c:v>3.5727586210000002</c:v>
                </c:pt>
                <c:pt idx="552">
                  <c:v>3.580689655</c:v>
                </c:pt>
                <c:pt idx="553">
                  <c:v>3.580689655</c:v>
                </c:pt>
                <c:pt idx="554">
                  <c:v>3.5862068969999998</c:v>
                </c:pt>
                <c:pt idx="555">
                  <c:v>3.5848275859999998</c:v>
                </c:pt>
                <c:pt idx="556">
                  <c:v>3.582068966</c:v>
                </c:pt>
                <c:pt idx="557">
                  <c:v>3.5834482759999999</c:v>
                </c:pt>
                <c:pt idx="558">
                  <c:v>3.57</c:v>
                </c:pt>
                <c:pt idx="559">
                  <c:v>3.5810344829999998</c:v>
                </c:pt>
                <c:pt idx="560">
                  <c:v>3.582068966</c:v>
                </c:pt>
                <c:pt idx="561">
                  <c:v>3.5765517240000002</c:v>
                </c:pt>
                <c:pt idx="562">
                  <c:v>3.5765517240000002</c:v>
                </c:pt>
                <c:pt idx="563">
                  <c:v>3.5751724139999999</c:v>
                </c:pt>
                <c:pt idx="564">
                  <c:v>3.5751724139999999</c:v>
                </c:pt>
                <c:pt idx="565">
                  <c:v>3.5682758620000001</c:v>
                </c:pt>
                <c:pt idx="566">
                  <c:v>3.5531034479999999</c:v>
                </c:pt>
                <c:pt idx="567">
                  <c:v>3.535517241</c:v>
                </c:pt>
                <c:pt idx="568">
                  <c:v>3.53</c:v>
                </c:pt>
                <c:pt idx="569">
                  <c:v>3.5240740740000001</c:v>
                </c:pt>
                <c:pt idx="570">
                  <c:v>3.5025925930000001</c:v>
                </c:pt>
                <c:pt idx="571">
                  <c:v>3.4837037039999998</c:v>
                </c:pt>
                <c:pt idx="572">
                  <c:v>3.4837037039999998</c:v>
                </c:pt>
                <c:pt idx="573">
                  <c:v>3.4923076919999998</c:v>
                </c:pt>
                <c:pt idx="574">
                  <c:v>3.5042307689999999</c:v>
                </c:pt>
                <c:pt idx="575">
                  <c:v>3.5</c:v>
                </c:pt>
                <c:pt idx="576">
                  <c:v>3.5219999999999998</c:v>
                </c:pt>
                <c:pt idx="577">
                  <c:v>3.5204</c:v>
                </c:pt>
                <c:pt idx="578">
                  <c:v>3.5171999999999999</c:v>
                </c:pt>
                <c:pt idx="579">
                  <c:v>3.5150000000000001</c:v>
                </c:pt>
                <c:pt idx="580">
                  <c:v>3.5116666670000001</c:v>
                </c:pt>
                <c:pt idx="581">
                  <c:v>3.5020833329999999</c:v>
                </c:pt>
                <c:pt idx="582">
                  <c:v>3.485833333</c:v>
                </c:pt>
                <c:pt idx="583">
                  <c:v>3.4824999999999999</c:v>
                </c:pt>
                <c:pt idx="584">
                  <c:v>3.474166667</c:v>
                </c:pt>
                <c:pt idx="585">
                  <c:v>3.4674999999999998</c:v>
                </c:pt>
                <c:pt idx="586">
                  <c:v>3.4562499999999998</c:v>
                </c:pt>
                <c:pt idx="587">
                  <c:v>3.443333333</c:v>
                </c:pt>
                <c:pt idx="588">
                  <c:v>3.431666667</c:v>
                </c:pt>
                <c:pt idx="589">
                  <c:v>3.4156521739999999</c:v>
                </c:pt>
                <c:pt idx="590">
                  <c:v>3.419130435</c:v>
                </c:pt>
                <c:pt idx="591">
                  <c:v>3.413913043</c:v>
                </c:pt>
                <c:pt idx="592">
                  <c:v>3.4173913040000001</c:v>
                </c:pt>
                <c:pt idx="593">
                  <c:v>3.4177272730000001</c:v>
                </c:pt>
                <c:pt idx="594">
                  <c:v>3.4177272730000001</c:v>
                </c:pt>
                <c:pt idx="595">
                  <c:v>3.4231818180000002</c:v>
                </c:pt>
                <c:pt idx="596">
                  <c:v>3.4286363639999999</c:v>
                </c:pt>
                <c:pt idx="597">
                  <c:v>3.4278260870000001</c:v>
                </c:pt>
                <c:pt idx="598">
                  <c:v>3.4237500000000001</c:v>
                </c:pt>
                <c:pt idx="599">
                  <c:v>3.4283333329999999</c:v>
                </c:pt>
                <c:pt idx="600">
                  <c:v>3.4495833330000001</c:v>
                </c:pt>
                <c:pt idx="601">
                  <c:v>3.4612500000000002</c:v>
                </c:pt>
                <c:pt idx="602">
                  <c:v>3.4672000000000001</c:v>
                </c:pt>
                <c:pt idx="603">
                  <c:v>3.464</c:v>
                </c:pt>
                <c:pt idx="604">
                  <c:v>3.4546153849999999</c:v>
                </c:pt>
                <c:pt idx="605">
                  <c:v>3.42</c:v>
                </c:pt>
                <c:pt idx="606">
                  <c:v>3.423076923</c:v>
                </c:pt>
                <c:pt idx="607">
                  <c:v>3.4292307690000001</c:v>
                </c:pt>
                <c:pt idx="608">
                  <c:v>3.4314814810000001</c:v>
                </c:pt>
                <c:pt idx="609">
                  <c:v>3.432962963</c:v>
                </c:pt>
                <c:pt idx="610">
                  <c:v>3.44</c:v>
                </c:pt>
                <c:pt idx="611">
                  <c:v>3.4514814810000001</c:v>
                </c:pt>
                <c:pt idx="612">
                  <c:v>3.4514814810000001</c:v>
                </c:pt>
                <c:pt idx="613">
                  <c:v>3.4574074069999998</c:v>
                </c:pt>
                <c:pt idx="614">
                  <c:v>3.4677777779999999</c:v>
                </c:pt>
                <c:pt idx="615">
                  <c:v>3.4748148149999998</c:v>
                </c:pt>
                <c:pt idx="616">
                  <c:v>3.4788888889999998</c:v>
                </c:pt>
                <c:pt idx="617">
                  <c:v>3.4862962959999999</c:v>
                </c:pt>
                <c:pt idx="618">
                  <c:v>3.4907142860000002</c:v>
                </c:pt>
                <c:pt idx="619">
                  <c:v>3.479642857</c:v>
                </c:pt>
                <c:pt idx="620">
                  <c:v>3.4725000000000001</c:v>
                </c:pt>
                <c:pt idx="621">
                  <c:v>3.4653571429999999</c:v>
                </c:pt>
                <c:pt idx="622">
                  <c:v>3.4634482759999998</c:v>
                </c:pt>
                <c:pt idx="623">
                  <c:v>3.4675862070000001</c:v>
                </c:pt>
                <c:pt idx="624">
                  <c:v>3.4648275860000002</c:v>
                </c:pt>
                <c:pt idx="625">
                  <c:v>3.4568965519999999</c:v>
                </c:pt>
                <c:pt idx="626">
                  <c:v>3.4568965519999999</c:v>
                </c:pt>
                <c:pt idx="627">
                  <c:v>3.4693103449999998</c:v>
                </c:pt>
                <c:pt idx="628">
                  <c:v>3.4775862069999999</c:v>
                </c:pt>
                <c:pt idx="629">
                  <c:v>3.4693103449999998</c:v>
                </c:pt>
                <c:pt idx="630">
                  <c:v>3.4624137930000001</c:v>
                </c:pt>
                <c:pt idx="631">
                  <c:v>3.4596551720000002</c:v>
                </c:pt>
                <c:pt idx="632">
                  <c:v>3.4624137930000001</c:v>
                </c:pt>
                <c:pt idx="633">
                  <c:v>3.4772413790000001</c:v>
                </c:pt>
                <c:pt idx="634">
                  <c:v>3.5</c:v>
                </c:pt>
                <c:pt idx="635">
                  <c:v>3.5055172410000002</c:v>
                </c:pt>
                <c:pt idx="636">
                  <c:v>3.5027586209999999</c:v>
                </c:pt>
                <c:pt idx="637">
                  <c:v>3.5027586209999999</c:v>
                </c:pt>
                <c:pt idx="638">
                  <c:v>3.4975862069999999</c:v>
                </c:pt>
                <c:pt idx="639">
                  <c:v>3.4855172410000002</c:v>
                </c:pt>
                <c:pt idx="640">
                  <c:v>3.474827586</c:v>
                </c:pt>
                <c:pt idx="641">
                  <c:v>3.474827586</c:v>
                </c:pt>
                <c:pt idx="642">
                  <c:v>3.4742857140000001</c:v>
                </c:pt>
                <c:pt idx="643">
                  <c:v>3.4671428569999998</c:v>
                </c:pt>
                <c:pt idx="644">
                  <c:v>3.4642857139999998</c:v>
                </c:pt>
                <c:pt idx="645">
                  <c:v>3.458928571</c:v>
                </c:pt>
                <c:pt idx="646">
                  <c:v>3.4503571430000002</c:v>
                </c:pt>
                <c:pt idx="647">
                  <c:v>3.4350000000000001</c:v>
                </c:pt>
                <c:pt idx="648">
                  <c:v>3.4375</c:v>
                </c:pt>
                <c:pt idx="649">
                  <c:v>3.4446428569999998</c:v>
                </c:pt>
                <c:pt idx="650">
                  <c:v>3.4446428569999998</c:v>
                </c:pt>
                <c:pt idx="651">
                  <c:v>3.4432142859999999</c:v>
                </c:pt>
                <c:pt idx="652">
                  <c:v>3.4360714290000001</c:v>
                </c:pt>
                <c:pt idx="653">
                  <c:v>3.4385185190000001</c:v>
                </c:pt>
                <c:pt idx="654">
                  <c:v>3.4355555560000002</c:v>
                </c:pt>
                <c:pt idx="655">
                  <c:v>3.4355555560000002</c:v>
                </c:pt>
                <c:pt idx="656">
                  <c:v>3.4257692309999999</c:v>
                </c:pt>
                <c:pt idx="657">
                  <c:v>3.4196153850000002</c:v>
                </c:pt>
                <c:pt idx="658">
                  <c:v>3.4196153850000002</c:v>
                </c:pt>
                <c:pt idx="659">
                  <c:v>3.4180769230000001</c:v>
                </c:pt>
                <c:pt idx="660">
                  <c:v>3.413461538</c:v>
                </c:pt>
                <c:pt idx="661">
                  <c:v>3.4088461539999999</c:v>
                </c:pt>
                <c:pt idx="662">
                  <c:v>3.4042307690000002</c:v>
                </c:pt>
                <c:pt idx="663">
                  <c:v>3.386153846</c:v>
                </c:pt>
                <c:pt idx="664">
                  <c:v>3.3723076920000001</c:v>
                </c:pt>
                <c:pt idx="665">
                  <c:v>3.3784615379999998</c:v>
                </c:pt>
                <c:pt idx="666">
                  <c:v>3.3740000000000001</c:v>
                </c:pt>
                <c:pt idx="667">
                  <c:v>3.3755999999999999</c:v>
                </c:pt>
                <c:pt idx="668">
                  <c:v>3.3912</c:v>
                </c:pt>
                <c:pt idx="669">
                  <c:v>3.4036</c:v>
                </c:pt>
                <c:pt idx="670">
                  <c:v>3.41</c:v>
                </c:pt>
                <c:pt idx="671">
                  <c:v>3.4069230770000001</c:v>
                </c:pt>
                <c:pt idx="672">
                  <c:v>3.4234615380000002</c:v>
                </c:pt>
                <c:pt idx="673">
                  <c:v>3.432692308</c:v>
                </c:pt>
                <c:pt idx="674">
                  <c:v>3.4461538460000001</c:v>
                </c:pt>
                <c:pt idx="675">
                  <c:v>3.4523076920000002</c:v>
                </c:pt>
                <c:pt idx="676">
                  <c:v>3.4632000000000001</c:v>
                </c:pt>
                <c:pt idx="677">
                  <c:v>3.4664000000000001</c:v>
                </c:pt>
                <c:pt idx="678">
                  <c:v>3.4567999999999999</c:v>
                </c:pt>
                <c:pt idx="679">
                  <c:v>3.4632000000000001</c:v>
                </c:pt>
                <c:pt idx="680">
                  <c:v>3.4632000000000001</c:v>
                </c:pt>
                <c:pt idx="681">
                  <c:v>3.4647999999999999</c:v>
                </c:pt>
                <c:pt idx="682">
                  <c:v>3.4569230769999999</c:v>
                </c:pt>
                <c:pt idx="683">
                  <c:v>3.4584615379999999</c:v>
                </c:pt>
                <c:pt idx="684">
                  <c:v>3.454230769</c:v>
                </c:pt>
                <c:pt idx="685">
                  <c:v>3.4485185189999998</c:v>
                </c:pt>
                <c:pt idx="686">
                  <c:v>3.45</c:v>
                </c:pt>
                <c:pt idx="687">
                  <c:v>3.445555556</c:v>
                </c:pt>
                <c:pt idx="688">
                  <c:v>3.445555556</c:v>
                </c:pt>
                <c:pt idx="689">
                  <c:v>3.4470370369999999</c:v>
                </c:pt>
                <c:pt idx="690">
                  <c:v>3.4614814809999999</c:v>
                </c:pt>
                <c:pt idx="691">
                  <c:v>3.4614814809999999</c:v>
                </c:pt>
                <c:pt idx="692">
                  <c:v>3.4644444440000002</c:v>
                </c:pt>
                <c:pt idx="693">
                  <c:v>3.4659259260000002</c:v>
                </c:pt>
                <c:pt idx="694">
                  <c:v>3.4644444440000002</c:v>
                </c:pt>
                <c:pt idx="695">
                  <c:v>3.4710714290000002</c:v>
                </c:pt>
                <c:pt idx="696">
                  <c:v>3.477857143</c:v>
                </c:pt>
                <c:pt idx="697">
                  <c:v>3.4864285709999998</c:v>
                </c:pt>
                <c:pt idx="698">
                  <c:v>3.4878571429999998</c:v>
                </c:pt>
                <c:pt idx="699">
                  <c:v>3.4835714289999999</c:v>
                </c:pt>
                <c:pt idx="700">
                  <c:v>3.5074999999999998</c:v>
                </c:pt>
                <c:pt idx="701">
                  <c:v>3.4892857140000002</c:v>
                </c:pt>
                <c:pt idx="702">
                  <c:v>3.480714286</c:v>
                </c:pt>
                <c:pt idx="703">
                  <c:v>3.4750000000000001</c:v>
                </c:pt>
                <c:pt idx="704">
                  <c:v>3.4667857139999998</c:v>
                </c:pt>
                <c:pt idx="705">
                  <c:v>3.4634482759999998</c:v>
                </c:pt>
                <c:pt idx="706">
                  <c:v>3.4596551720000002</c:v>
                </c:pt>
                <c:pt idx="707">
                  <c:v>3.4679310339999998</c:v>
                </c:pt>
                <c:pt idx="708">
                  <c:v>3.4693103449999998</c:v>
                </c:pt>
                <c:pt idx="709">
                  <c:v>3.474827586</c:v>
                </c:pt>
                <c:pt idx="710">
                  <c:v>3.474827586</c:v>
                </c:pt>
                <c:pt idx="711">
                  <c:v>3.4772413790000001</c:v>
                </c:pt>
                <c:pt idx="712">
                  <c:v>3.4786206900000001</c:v>
                </c:pt>
                <c:pt idx="713">
                  <c:v>3.4986206900000001</c:v>
                </c:pt>
                <c:pt idx="714">
                  <c:v>3.5106896550000002</c:v>
                </c:pt>
                <c:pt idx="715">
                  <c:v>3.52</c:v>
                </c:pt>
                <c:pt idx="716">
                  <c:v>3.5255172410000002</c:v>
                </c:pt>
                <c:pt idx="717">
                  <c:v>3.5268965520000002</c:v>
                </c:pt>
                <c:pt idx="718">
                  <c:v>3.5365517240000002</c:v>
                </c:pt>
                <c:pt idx="719">
                  <c:v>3.5231034480000001</c:v>
                </c:pt>
                <c:pt idx="720">
                  <c:v>3.525862069</c:v>
                </c:pt>
                <c:pt idx="721">
                  <c:v>3.5434482759999999</c:v>
                </c:pt>
                <c:pt idx="722">
                  <c:v>3.5448275859999998</c:v>
                </c:pt>
                <c:pt idx="723">
                  <c:v>3.5448275859999998</c:v>
                </c:pt>
                <c:pt idx="724">
                  <c:v>3.540689655</c:v>
                </c:pt>
                <c:pt idx="725">
                  <c:v>3.5425</c:v>
                </c:pt>
                <c:pt idx="726">
                  <c:v>3.5340740739999998</c:v>
                </c:pt>
                <c:pt idx="727">
                  <c:v>3.5296296300000001</c:v>
                </c:pt>
                <c:pt idx="728">
                  <c:v>3.5251851850000002</c:v>
                </c:pt>
                <c:pt idx="729">
                  <c:v>3.5062962959999999</c:v>
                </c:pt>
                <c:pt idx="730">
                  <c:v>3.5062962959999999</c:v>
                </c:pt>
                <c:pt idx="731">
                  <c:v>3.5092592589999998</c:v>
                </c:pt>
                <c:pt idx="732">
                  <c:v>3.5181481479999999</c:v>
                </c:pt>
                <c:pt idx="733">
                  <c:v>3.5251851850000002</c:v>
                </c:pt>
                <c:pt idx="734">
                  <c:v>3.5340740739999998</c:v>
                </c:pt>
                <c:pt idx="735">
                  <c:v>3.5430769230000001</c:v>
                </c:pt>
                <c:pt idx="736">
                  <c:v>3.5353846149999999</c:v>
                </c:pt>
                <c:pt idx="737">
                  <c:v>3.5353846149999999</c:v>
                </c:pt>
                <c:pt idx="738">
                  <c:v>3.5356000000000001</c:v>
                </c:pt>
                <c:pt idx="739">
                  <c:v>3.5436000000000001</c:v>
                </c:pt>
                <c:pt idx="740">
                  <c:v>3.5564</c:v>
                </c:pt>
                <c:pt idx="741">
                  <c:v>3.5592000000000001</c:v>
                </c:pt>
                <c:pt idx="742">
                  <c:v>3.536</c:v>
                </c:pt>
                <c:pt idx="743">
                  <c:v>3.5247999999999999</c:v>
                </c:pt>
                <c:pt idx="744">
                  <c:v>3.5015999999999998</c:v>
                </c:pt>
                <c:pt idx="745">
                  <c:v>3.5064000000000002</c:v>
                </c:pt>
                <c:pt idx="746">
                  <c:v>3.5064000000000002</c:v>
                </c:pt>
                <c:pt idx="747">
                  <c:v>3.4984000000000002</c:v>
                </c:pt>
                <c:pt idx="748">
                  <c:v>3.5004166670000001</c:v>
                </c:pt>
                <c:pt idx="749">
                  <c:v>3.4954166670000002</c:v>
                </c:pt>
                <c:pt idx="750">
                  <c:v>3.4775</c:v>
                </c:pt>
                <c:pt idx="751">
                  <c:v>3.4758333330000002</c:v>
                </c:pt>
                <c:pt idx="752">
                  <c:v>3.4758333330000002</c:v>
                </c:pt>
                <c:pt idx="753">
                  <c:v>3.4691666670000001</c:v>
                </c:pt>
                <c:pt idx="754">
                  <c:v>3.4731999999999998</c:v>
                </c:pt>
                <c:pt idx="755">
                  <c:v>3.4676923080000002</c:v>
                </c:pt>
                <c:pt idx="756">
                  <c:v>3.4707692309999998</c:v>
                </c:pt>
                <c:pt idx="757">
                  <c:v>3.4748000000000001</c:v>
                </c:pt>
                <c:pt idx="758">
                  <c:v>3.4716</c:v>
                </c:pt>
                <c:pt idx="759">
                  <c:v>3.4763999999999999</c:v>
                </c:pt>
                <c:pt idx="760">
                  <c:v>3.4748000000000001</c:v>
                </c:pt>
                <c:pt idx="761">
                  <c:v>3.4731999999999998</c:v>
                </c:pt>
                <c:pt idx="762">
                  <c:v>3.4811999999999999</c:v>
                </c:pt>
                <c:pt idx="763">
                  <c:v>3.4811999999999999</c:v>
                </c:pt>
                <c:pt idx="764">
                  <c:v>3.483076923</c:v>
                </c:pt>
                <c:pt idx="765">
                  <c:v>3.4846153850000001</c:v>
                </c:pt>
                <c:pt idx="766">
                  <c:v>3.4846153850000001</c:v>
                </c:pt>
                <c:pt idx="767">
                  <c:v>3.4788888889999998</c:v>
                </c:pt>
                <c:pt idx="768">
                  <c:v>3.4729629630000001</c:v>
                </c:pt>
                <c:pt idx="769">
                  <c:v>3.4585185190000001</c:v>
                </c:pt>
                <c:pt idx="770">
                  <c:v>3.4629629629999998</c:v>
                </c:pt>
                <c:pt idx="771">
                  <c:v>3.4714814810000001</c:v>
                </c:pt>
                <c:pt idx="772">
                  <c:v>3.4803703700000002</c:v>
                </c:pt>
                <c:pt idx="773">
                  <c:v>3.4903703699999999</c:v>
                </c:pt>
                <c:pt idx="774">
                  <c:v>3.48</c:v>
                </c:pt>
                <c:pt idx="775">
                  <c:v>3.48</c:v>
                </c:pt>
                <c:pt idx="776">
                  <c:v>3.4814814809999999</c:v>
                </c:pt>
                <c:pt idx="777">
                  <c:v>3.480357143</c:v>
                </c:pt>
                <c:pt idx="778">
                  <c:v>3.4817857139999999</c:v>
                </c:pt>
                <c:pt idx="779">
                  <c:v>3.480357143</c:v>
                </c:pt>
                <c:pt idx="780">
                  <c:v>3.4860714289999999</c:v>
                </c:pt>
                <c:pt idx="781">
                  <c:v>3.497142857</c:v>
                </c:pt>
                <c:pt idx="782">
                  <c:v>3.5</c:v>
                </c:pt>
                <c:pt idx="783">
                  <c:v>3.5057142859999999</c:v>
                </c:pt>
                <c:pt idx="784">
                  <c:v>3.51</c:v>
                </c:pt>
                <c:pt idx="785">
                  <c:v>3.5128571430000002</c:v>
                </c:pt>
                <c:pt idx="786">
                  <c:v>3.5106896550000002</c:v>
                </c:pt>
                <c:pt idx="787">
                  <c:v>3.5189655169999998</c:v>
                </c:pt>
                <c:pt idx="788">
                  <c:v>3.5244827590000001</c:v>
                </c:pt>
                <c:pt idx="789">
                  <c:v>3.5341379310000001</c:v>
                </c:pt>
                <c:pt idx="790">
                  <c:v>3.53</c:v>
                </c:pt>
                <c:pt idx="791">
                  <c:v>3.53</c:v>
                </c:pt>
                <c:pt idx="792">
                  <c:v>3.5393103450000001</c:v>
                </c:pt>
                <c:pt idx="793">
                  <c:v>3.5462068969999998</c:v>
                </c:pt>
                <c:pt idx="794">
                  <c:v>3.5531034479999999</c:v>
                </c:pt>
                <c:pt idx="795">
                  <c:v>3.5651724140000001</c:v>
                </c:pt>
                <c:pt idx="796">
                  <c:v>3.5882758620000001</c:v>
                </c:pt>
                <c:pt idx="797">
                  <c:v>3.5951724139999999</c:v>
                </c:pt>
                <c:pt idx="798">
                  <c:v>3.6206896550000001</c:v>
                </c:pt>
                <c:pt idx="799">
                  <c:v>3.631724138</c:v>
                </c:pt>
                <c:pt idx="800">
                  <c:v>3.6289655170000001</c:v>
                </c:pt>
                <c:pt idx="801">
                  <c:v>3.631724138</c:v>
                </c:pt>
                <c:pt idx="802">
                  <c:v>3.6251724140000001</c:v>
                </c:pt>
                <c:pt idx="803">
                  <c:v>3.6237931030000001</c:v>
                </c:pt>
                <c:pt idx="804">
                  <c:v>3.618275862</c:v>
                </c:pt>
                <c:pt idx="805">
                  <c:v>3.61</c:v>
                </c:pt>
                <c:pt idx="806">
                  <c:v>3.615517241</c:v>
                </c:pt>
                <c:pt idx="807">
                  <c:v>3.6262068969999999</c:v>
                </c:pt>
                <c:pt idx="808">
                  <c:v>3.6358620689999999</c:v>
                </c:pt>
                <c:pt idx="809">
                  <c:v>3.6386206900000002</c:v>
                </c:pt>
                <c:pt idx="810">
                  <c:v>3.6358620689999999</c:v>
                </c:pt>
                <c:pt idx="811">
                  <c:v>3.657586207</c:v>
                </c:pt>
                <c:pt idx="812">
                  <c:v>3.6534482760000002</c:v>
                </c:pt>
                <c:pt idx="813">
                  <c:v>3.657586207</c:v>
                </c:pt>
                <c:pt idx="814">
                  <c:v>3.6562068970000001</c:v>
                </c:pt>
                <c:pt idx="815">
                  <c:v>3.6520689659999999</c:v>
                </c:pt>
                <c:pt idx="816">
                  <c:v>3.6437931030000001</c:v>
                </c:pt>
                <c:pt idx="817">
                  <c:v>3.6396551719999999</c:v>
                </c:pt>
                <c:pt idx="818">
                  <c:v>3.6368965520000001</c:v>
                </c:pt>
                <c:pt idx="819">
                  <c:v>3.6424137929999998</c:v>
                </c:pt>
                <c:pt idx="820">
                  <c:v>3.6368965520000001</c:v>
                </c:pt>
                <c:pt idx="821">
                  <c:v>3.615517241</c:v>
                </c:pt>
                <c:pt idx="822">
                  <c:v>3.600689655</c:v>
                </c:pt>
                <c:pt idx="823">
                  <c:v>3.5910344830000001</c:v>
                </c:pt>
                <c:pt idx="824">
                  <c:v>3.5748275860000001</c:v>
                </c:pt>
                <c:pt idx="825">
                  <c:v>3.5586206900000001</c:v>
                </c:pt>
                <c:pt idx="826">
                  <c:v>3.5544827589999999</c:v>
                </c:pt>
                <c:pt idx="827">
                  <c:v>3.535517241</c:v>
                </c:pt>
                <c:pt idx="828">
                  <c:v>3.5203448279999998</c:v>
                </c:pt>
                <c:pt idx="829">
                  <c:v>3.5175862069999999</c:v>
                </c:pt>
                <c:pt idx="830">
                  <c:v>3.5065517239999999</c:v>
                </c:pt>
                <c:pt idx="831">
                  <c:v>3.5131034479999999</c:v>
                </c:pt>
                <c:pt idx="832">
                  <c:v>3.5158620690000002</c:v>
                </c:pt>
                <c:pt idx="833">
                  <c:v>3.52</c:v>
                </c:pt>
                <c:pt idx="834">
                  <c:v>3.52</c:v>
                </c:pt>
                <c:pt idx="835">
                  <c:v>3.5131034479999999</c:v>
                </c:pt>
                <c:pt idx="836">
                  <c:v>3.4944827589999998</c:v>
                </c:pt>
                <c:pt idx="837">
                  <c:v>3.4806896549999999</c:v>
                </c:pt>
                <c:pt idx="838">
                  <c:v>3.4765517240000001</c:v>
                </c:pt>
                <c:pt idx="839">
                  <c:v>3.4635714289999999</c:v>
                </c:pt>
                <c:pt idx="840">
                  <c:v>3.436785714</c:v>
                </c:pt>
                <c:pt idx="841">
                  <c:v>3.4228571429999999</c:v>
                </c:pt>
                <c:pt idx="842">
                  <c:v>3.4117857140000001</c:v>
                </c:pt>
                <c:pt idx="843">
                  <c:v>3.4007142859999999</c:v>
                </c:pt>
                <c:pt idx="844">
                  <c:v>3.4078571430000002</c:v>
                </c:pt>
                <c:pt idx="845">
                  <c:v>3.4064285710000002</c:v>
                </c:pt>
                <c:pt idx="846">
                  <c:v>3.4078571430000002</c:v>
                </c:pt>
                <c:pt idx="847">
                  <c:v>3.4078571430000002</c:v>
                </c:pt>
                <c:pt idx="848">
                  <c:v>3.4078571430000002</c:v>
                </c:pt>
                <c:pt idx="849">
                  <c:v>3.4092857140000001</c:v>
                </c:pt>
                <c:pt idx="850">
                  <c:v>3.4260714289999998</c:v>
                </c:pt>
                <c:pt idx="851">
                  <c:v>3.43</c:v>
                </c:pt>
                <c:pt idx="852">
                  <c:v>3.4285714289999998</c:v>
                </c:pt>
                <c:pt idx="853">
                  <c:v>3.4242857139999998</c:v>
                </c:pt>
                <c:pt idx="854">
                  <c:v>3.42</c:v>
                </c:pt>
                <c:pt idx="855">
                  <c:v>3.418571429</c:v>
                </c:pt>
                <c:pt idx="856">
                  <c:v>3.415714286</c:v>
                </c:pt>
                <c:pt idx="857">
                  <c:v>3.418571429</c:v>
                </c:pt>
                <c:pt idx="858">
                  <c:v>3.4242857139999998</c:v>
                </c:pt>
                <c:pt idx="859">
                  <c:v>3.4257142859999998</c:v>
                </c:pt>
                <c:pt idx="860">
                  <c:v>3.4328571430000001</c:v>
                </c:pt>
                <c:pt idx="861">
                  <c:v>3.43</c:v>
                </c:pt>
                <c:pt idx="862">
                  <c:v>3.416071429</c:v>
                </c:pt>
                <c:pt idx="863">
                  <c:v>3.4189285709999999</c:v>
                </c:pt>
                <c:pt idx="864">
                  <c:v>3.4303571430000002</c:v>
                </c:pt>
                <c:pt idx="865">
                  <c:v>3.4357142860000001</c:v>
                </c:pt>
                <c:pt idx="866">
                  <c:v>3.437142857</c:v>
                </c:pt>
                <c:pt idx="867">
                  <c:v>3.4314285710000001</c:v>
                </c:pt>
                <c:pt idx="868">
                  <c:v>3.4306896550000001</c:v>
                </c:pt>
                <c:pt idx="869">
                  <c:v>3.4362068969999999</c:v>
                </c:pt>
                <c:pt idx="870">
                  <c:v>3.4455172410000001</c:v>
                </c:pt>
                <c:pt idx="871">
                  <c:v>3.4455172410000001</c:v>
                </c:pt>
                <c:pt idx="872">
                  <c:v>3.4441379310000002</c:v>
                </c:pt>
                <c:pt idx="873">
                  <c:v>3.4441379310000002</c:v>
                </c:pt>
                <c:pt idx="874">
                  <c:v>3.4441379310000002</c:v>
                </c:pt>
                <c:pt idx="875">
                  <c:v>3.4441379310000002</c:v>
                </c:pt>
                <c:pt idx="876">
                  <c:v>3.4455172410000001</c:v>
                </c:pt>
                <c:pt idx="877">
                  <c:v>3.43862069</c:v>
                </c:pt>
                <c:pt idx="878">
                  <c:v>3.4344827590000002</c:v>
                </c:pt>
                <c:pt idx="879">
                  <c:v>3.4196551720000001</c:v>
                </c:pt>
                <c:pt idx="880">
                  <c:v>3.4196551720000001</c:v>
                </c:pt>
                <c:pt idx="881">
                  <c:v>3.4265517239999999</c:v>
                </c:pt>
                <c:pt idx="882">
                  <c:v>3.4375862069999998</c:v>
                </c:pt>
                <c:pt idx="883">
                  <c:v>3.4362068969999999</c:v>
                </c:pt>
                <c:pt idx="884">
                  <c:v>3.4362068969999999</c:v>
                </c:pt>
                <c:pt idx="885">
                  <c:v>3.4472413789999998</c:v>
                </c:pt>
                <c:pt idx="886">
                  <c:v>3.4527586210000001</c:v>
                </c:pt>
                <c:pt idx="887">
                  <c:v>3.4620689659999999</c:v>
                </c:pt>
                <c:pt idx="888">
                  <c:v>3.4620689659999999</c:v>
                </c:pt>
                <c:pt idx="889">
                  <c:v>3.459310345</c:v>
                </c:pt>
                <c:pt idx="890">
                  <c:v>3.4717241379999999</c:v>
                </c:pt>
                <c:pt idx="891">
                  <c:v>3.4865517239999999</c:v>
                </c:pt>
                <c:pt idx="892">
                  <c:v>3.4893103449999998</c:v>
                </c:pt>
                <c:pt idx="893">
                  <c:v>3.4810344830000002</c:v>
                </c:pt>
                <c:pt idx="894">
                  <c:v>3.485172414</c:v>
                </c:pt>
                <c:pt idx="895">
                  <c:v>3.4893103449999998</c:v>
                </c:pt>
                <c:pt idx="896">
                  <c:v>3.4868965520000001</c:v>
                </c:pt>
                <c:pt idx="897">
                  <c:v>3.4775862069999999</c:v>
                </c:pt>
                <c:pt idx="898">
                  <c:v>3.4720689660000001</c:v>
                </c:pt>
                <c:pt idx="899">
                  <c:v>3.4720689660000001</c:v>
                </c:pt>
                <c:pt idx="900">
                  <c:v>3.4906896550000002</c:v>
                </c:pt>
                <c:pt idx="901">
                  <c:v>3.5082758620000001</c:v>
                </c:pt>
                <c:pt idx="902">
                  <c:v>3.5189655169999998</c:v>
                </c:pt>
                <c:pt idx="903">
                  <c:v>3.5327586210000002</c:v>
                </c:pt>
                <c:pt idx="904">
                  <c:v>3.542068966</c:v>
                </c:pt>
                <c:pt idx="905">
                  <c:v>3.55</c:v>
                </c:pt>
                <c:pt idx="906">
                  <c:v>3.5486206899999999</c:v>
                </c:pt>
                <c:pt idx="907">
                  <c:v>3.5648275859999998</c:v>
                </c:pt>
                <c:pt idx="908">
                  <c:v>3.5727586210000002</c:v>
                </c:pt>
                <c:pt idx="909">
                  <c:v>3.5810344829999998</c:v>
                </c:pt>
                <c:pt idx="910">
                  <c:v>3.5958620689999998</c:v>
                </c:pt>
                <c:pt idx="911">
                  <c:v>3.5837931030000001</c:v>
                </c:pt>
                <c:pt idx="912">
                  <c:v>3.5948275860000001</c:v>
                </c:pt>
                <c:pt idx="913">
                  <c:v>3.5896551720000001</c:v>
                </c:pt>
                <c:pt idx="914">
                  <c:v>3.5679310339999999</c:v>
                </c:pt>
                <c:pt idx="915">
                  <c:v>3.566551724</c:v>
                </c:pt>
                <c:pt idx="916">
                  <c:v>3.5586206900000001</c:v>
                </c:pt>
                <c:pt idx="917">
                  <c:v>3.5641379309999999</c:v>
                </c:pt>
                <c:pt idx="918">
                  <c:v>3.5544827589999999</c:v>
                </c:pt>
                <c:pt idx="919">
                  <c:v>3.5462068969999998</c:v>
                </c:pt>
                <c:pt idx="920">
                  <c:v>3.5475862070000002</c:v>
                </c:pt>
                <c:pt idx="921">
                  <c:v>3.5544827589999999</c:v>
                </c:pt>
                <c:pt idx="922">
                  <c:v>3.551724138</c:v>
                </c:pt>
                <c:pt idx="923">
                  <c:v>3.5572413790000001</c:v>
                </c:pt>
                <c:pt idx="924">
                  <c:v>3.5748275860000001</c:v>
                </c:pt>
                <c:pt idx="925">
                  <c:v>3.58137931</c:v>
                </c:pt>
                <c:pt idx="926">
                  <c:v>3.5920689659999998</c:v>
                </c:pt>
                <c:pt idx="927">
                  <c:v>3.5910344830000001</c:v>
                </c:pt>
                <c:pt idx="928">
                  <c:v>3.5951724139999999</c:v>
                </c:pt>
                <c:pt idx="929">
                  <c:v>3.5941379310000001</c:v>
                </c:pt>
                <c:pt idx="930">
                  <c:v>3.5789655169999999</c:v>
                </c:pt>
                <c:pt idx="931">
                  <c:v>3.5641379309999999</c:v>
                </c:pt>
                <c:pt idx="932">
                  <c:v>3.5531034479999999</c:v>
                </c:pt>
                <c:pt idx="933">
                  <c:v>3.5410344829999998</c:v>
                </c:pt>
                <c:pt idx="934">
                  <c:v>3.5372413790000001</c:v>
                </c:pt>
                <c:pt idx="935">
                  <c:v>3.5413793099999999</c:v>
                </c:pt>
                <c:pt idx="936">
                  <c:v>3.525172414</c:v>
                </c:pt>
                <c:pt idx="937">
                  <c:v>3.5455172410000002</c:v>
                </c:pt>
                <c:pt idx="938">
                  <c:v>3.5672413789999999</c:v>
                </c:pt>
                <c:pt idx="939">
                  <c:v>3.551034483</c:v>
                </c:pt>
                <c:pt idx="940">
                  <c:v>3.551034483</c:v>
                </c:pt>
                <c:pt idx="941">
                  <c:v>3.54</c:v>
                </c:pt>
                <c:pt idx="942">
                  <c:v>3.5682758620000001</c:v>
                </c:pt>
                <c:pt idx="943">
                  <c:v>3.587241379</c:v>
                </c:pt>
                <c:pt idx="944">
                  <c:v>3.5844827590000001</c:v>
                </c:pt>
                <c:pt idx="945">
                  <c:v>3.5682758620000001</c:v>
                </c:pt>
                <c:pt idx="946">
                  <c:v>3.5520689660000002</c:v>
                </c:pt>
                <c:pt idx="947">
                  <c:v>3.5603448279999999</c:v>
                </c:pt>
                <c:pt idx="948">
                  <c:v>3.5644827590000001</c:v>
                </c:pt>
                <c:pt idx="949">
                  <c:v>3.5631034480000001</c:v>
                </c:pt>
                <c:pt idx="950">
                  <c:v>3.569655172</c:v>
                </c:pt>
                <c:pt idx="951">
                  <c:v>3.585862069</c:v>
                </c:pt>
                <c:pt idx="952">
                  <c:v>3.5831034480000001</c:v>
                </c:pt>
                <c:pt idx="953">
                  <c:v>3.5789655169999999</c:v>
                </c:pt>
                <c:pt idx="954">
                  <c:v>3.5748275860000001</c:v>
                </c:pt>
                <c:pt idx="955">
                  <c:v>3.569655172</c:v>
                </c:pt>
                <c:pt idx="956">
                  <c:v>3.5817241379999998</c:v>
                </c:pt>
                <c:pt idx="957">
                  <c:v>3.5668965520000002</c:v>
                </c:pt>
                <c:pt idx="958">
                  <c:v>3.562758621</c:v>
                </c:pt>
                <c:pt idx="959">
                  <c:v>3.554827586</c:v>
                </c:pt>
                <c:pt idx="960">
                  <c:v>3.5589655169999999</c:v>
                </c:pt>
                <c:pt idx="961">
                  <c:v>3.5617241380000002</c:v>
                </c:pt>
                <c:pt idx="962">
                  <c:v>3.5631034480000001</c:v>
                </c:pt>
                <c:pt idx="963">
                  <c:v>3.5668965520000002</c:v>
                </c:pt>
                <c:pt idx="964">
                  <c:v>3.5668965520000002</c:v>
                </c:pt>
                <c:pt idx="965">
                  <c:v>3.5655172409999998</c:v>
                </c:pt>
                <c:pt idx="966">
                  <c:v>3.5479310339999999</c:v>
                </c:pt>
                <c:pt idx="967">
                  <c:v>3.5234482759999999</c:v>
                </c:pt>
                <c:pt idx="968">
                  <c:v>3.530344828</c:v>
                </c:pt>
                <c:pt idx="969">
                  <c:v>3.545172414</c:v>
                </c:pt>
                <c:pt idx="970">
                  <c:v>3.5655172409999998</c:v>
                </c:pt>
                <c:pt idx="971">
                  <c:v>3.5479310339999999</c:v>
                </c:pt>
                <c:pt idx="972">
                  <c:v>3.5396551719999998</c:v>
                </c:pt>
                <c:pt idx="973">
                  <c:v>3.5382758619999999</c:v>
                </c:pt>
                <c:pt idx="974">
                  <c:v>3.5572413790000001</c:v>
                </c:pt>
                <c:pt idx="975">
                  <c:v>3.577586207</c:v>
                </c:pt>
                <c:pt idx="976">
                  <c:v>3.5789655169999999</c:v>
                </c:pt>
                <c:pt idx="977">
                  <c:v>3.5706896549999998</c:v>
                </c:pt>
                <c:pt idx="978">
                  <c:v>3.5693103449999999</c:v>
                </c:pt>
                <c:pt idx="979">
                  <c:v>3.5531034479999999</c:v>
                </c:pt>
                <c:pt idx="980">
                  <c:v>3.5382758619999999</c:v>
                </c:pt>
                <c:pt idx="981">
                  <c:v>3.536896552</c:v>
                </c:pt>
                <c:pt idx="982">
                  <c:v>3.5234482759999999</c:v>
                </c:pt>
                <c:pt idx="983">
                  <c:v>3.5358620690000002</c:v>
                </c:pt>
                <c:pt idx="984">
                  <c:v>3.5437931030000001</c:v>
                </c:pt>
                <c:pt idx="985">
                  <c:v>3.5382758619999999</c:v>
                </c:pt>
                <c:pt idx="986">
                  <c:v>3.5475862070000002</c:v>
                </c:pt>
                <c:pt idx="987">
                  <c:v>3.5527586210000002</c:v>
                </c:pt>
                <c:pt idx="988">
                  <c:v>3.5675862070000002</c:v>
                </c:pt>
                <c:pt idx="989">
                  <c:v>3.5675862070000002</c:v>
                </c:pt>
                <c:pt idx="990">
                  <c:v>3.5675862070000002</c:v>
                </c:pt>
                <c:pt idx="991">
                  <c:v>3.5675862070000002</c:v>
                </c:pt>
                <c:pt idx="992">
                  <c:v>3.5675862070000002</c:v>
                </c:pt>
                <c:pt idx="993">
                  <c:v>3.5527586210000002</c:v>
                </c:pt>
                <c:pt idx="994">
                  <c:v>3.555517241</c:v>
                </c:pt>
                <c:pt idx="995">
                  <c:v>3.5541379310000001</c:v>
                </c:pt>
                <c:pt idx="996">
                  <c:v>3.55</c:v>
                </c:pt>
                <c:pt idx="997">
                  <c:v>3.5527586210000002</c:v>
                </c:pt>
                <c:pt idx="998">
                  <c:v>3.5486206899999999</c:v>
                </c:pt>
                <c:pt idx="999">
                  <c:v>3.540689655</c:v>
                </c:pt>
                <c:pt idx="1000">
                  <c:v>3.55</c:v>
                </c:pt>
                <c:pt idx="1001">
                  <c:v>3.5596551719999998</c:v>
                </c:pt>
                <c:pt idx="1002">
                  <c:v>3.5772413790000002</c:v>
                </c:pt>
                <c:pt idx="1003">
                  <c:v>3.5837931030000001</c:v>
                </c:pt>
                <c:pt idx="1004">
                  <c:v>3.5903448280000001</c:v>
                </c:pt>
                <c:pt idx="1005">
                  <c:v>3.5958620689999998</c:v>
                </c:pt>
                <c:pt idx="1006">
                  <c:v>3.602758621</c:v>
                </c:pt>
                <c:pt idx="1007">
                  <c:v>3.6041379309999999</c:v>
                </c:pt>
                <c:pt idx="1008">
                  <c:v>3.6055172409999998</c:v>
                </c:pt>
                <c:pt idx="1009">
                  <c:v>3.6055172409999998</c:v>
                </c:pt>
                <c:pt idx="1010">
                  <c:v>3.6055172409999998</c:v>
                </c:pt>
                <c:pt idx="1011">
                  <c:v>3.6055172409999998</c:v>
                </c:pt>
                <c:pt idx="1012">
                  <c:v>3.5972413790000002</c:v>
                </c:pt>
                <c:pt idx="1013">
                  <c:v>3.602758621</c:v>
                </c:pt>
                <c:pt idx="1014">
                  <c:v>3.6041379309999999</c:v>
                </c:pt>
                <c:pt idx="1015">
                  <c:v>3.6</c:v>
                </c:pt>
                <c:pt idx="1016">
                  <c:v>3.5906896549999998</c:v>
                </c:pt>
                <c:pt idx="1017">
                  <c:v>3.5962068970000001</c:v>
                </c:pt>
                <c:pt idx="1018">
                  <c:v>3.5989655169999999</c:v>
                </c:pt>
                <c:pt idx="1019">
                  <c:v>3.6110344830000001</c:v>
                </c:pt>
                <c:pt idx="1020">
                  <c:v>3.63</c:v>
                </c:pt>
                <c:pt idx="1021">
                  <c:v>3.62862069</c:v>
                </c:pt>
                <c:pt idx="1022">
                  <c:v>3.6610344829999999</c:v>
                </c:pt>
                <c:pt idx="1023">
                  <c:v>3.6706896549999999</c:v>
                </c:pt>
                <c:pt idx="1024">
                  <c:v>3.68</c:v>
                </c:pt>
                <c:pt idx="1025">
                  <c:v>3.6975862070000001</c:v>
                </c:pt>
                <c:pt idx="1026">
                  <c:v>3.7027586210000001</c:v>
                </c:pt>
                <c:pt idx="1027">
                  <c:v>3.7162068970000002</c:v>
                </c:pt>
                <c:pt idx="1028">
                  <c:v>3.7162068970000002</c:v>
                </c:pt>
                <c:pt idx="1029">
                  <c:v>3.704137931</c:v>
                </c:pt>
                <c:pt idx="1030">
                  <c:v>3.7027586210000001</c:v>
                </c:pt>
                <c:pt idx="1031">
                  <c:v>3.6865517240000001</c:v>
                </c:pt>
                <c:pt idx="1032">
                  <c:v>3.6813793100000001</c:v>
                </c:pt>
                <c:pt idx="1033">
                  <c:v>3.6706896549999999</c:v>
                </c:pt>
                <c:pt idx="1034">
                  <c:v>3.6610344829999999</c:v>
                </c:pt>
                <c:pt idx="1035">
                  <c:v>3.6503448280000002</c:v>
                </c:pt>
                <c:pt idx="1036">
                  <c:v>3.6410344829999999</c:v>
                </c:pt>
                <c:pt idx="1037">
                  <c:v>3.6368965520000001</c:v>
                </c:pt>
                <c:pt idx="1038">
                  <c:v>3.646551724</c:v>
                </c:pt>
                <c:pt idx="1039">
                  <c:v>3.6437931030000001</c:v>
                </c:pt>
                <c:pt idx="1040">
                  <c:v>3.6451724140000001</c:v>
                </c:pt>
                <c:pt idx="1041">
                  <c:v>3.6451724140000001</c:v>
                </c:pt>
                <c:pt idx="1042">
                  <c:v>3.6327586209999998</c:v>
                </c:pt>
                <c:pt idx="1043">
                  <c:v>3.63</c:v>
                </c:pt>
                <c:pt idx="1044">
                  <c:v>3.6313793099999998</c:v>
                </c:pt>
                <c:pt idx="1045">
                  <c:v>3.62862069</c:v>
                </c:pt>
                <c:pt idx="1046">
                  <c:v>3.6231034480000002</c:v>
                </c:pt>
                <c:pt idx="1047">
                  <c:v>3.6203448279999999</c:v>
                </c:pt>
                <c:pt idx="1048">
                  <c:v>3.6096551720000001</c:v>
                </c:pt>
                <c:pt idx="1049">
                  <c:v>3.586551724</c:v>
                </c:pt>
                <c:pt idx="1050">
                  <c:v>3.5731034479999999</c:v>
                </c:pt>
                <c:pt idx="1051">
                  <c:v>3.5582758619999999</c:v>
                </c:pt>
                <c:pt idx="1052">
                  <c:v>3.545862069</c:v>
                </c:pt>
                <c:pt idx="1053">
                  <c:v>3.5365517240000002</c:v>
                </c:pt>
                <c:pt idx="1054">
                  <c:v>3.5231034480000001</c:v>
                </c:pt>
                <c:pt idx="1055">
                  <c:v>3.5082758620000001</c:v>
                </c:pt>
                <c:pt idx="1056">
                  <c:v>3.4934482760000001</c:v>
                </c:pt>
                <c:pt idx="1057">
                  <c:v>3.483793103</c:v>
                </c:pt>
                <c:pt idx="1058">
                  <c:v>3.4731034479999998</c:v>
                </c:pt>
                <c:pt idx="1059">
                  <c:v>3.468965517</c:v>
                </c:pt>
                <c:pt idx="1060">
                  <c:v>3.4772413790000001</c:v>
                </c:pt>
                <c:pt idx="1061">
                  <c:v>3.4758620690000002</c:v>
                </c:pt>
                <c:pt idx="1062">
                  <c:v>3.48</c:v>
                </c:pt>
                <c:pt idx="1063">
                  <c:v>3.4855172410000002</c:v>
                </c:pt>
                <c:pt idx="1064">
                  <c:v>3.4934482760000001</c:v>
                </c:pt>
                <c:pt idx="1065">
                  <c:v>3.494827586</c:v>
                </c:pt>
                <c:pt idx="1066">
                  <c:v>3.4975862069999999</c:v>
                </c:pt>
                <c:pt idx="1067">
                  <c:v>3.4920689660000002</c:v>
                </c:pt>
                <c:pt idx="1068">
                  <c:v>3.485172414</c:v>
                </c:pt>
                <c:pt idx="1069">
                  <c:v>3.483793103</c:v>
                </c:pt>
                <c:pt idx="1070">
                  <c:v>3.483793103</c:v>
                </c:pt>
                <c:pt idx="1071">
                  <c:v>3.483793103</c:v>
                </c:pt>
                <c:pt idx="1072">
                  <c:v>3.485172414</c:v>
                </c:pt>
                <c:pt idx="1073">
                  <c:v>3.483793103</c:v>
                </c:pt>
                <c:pt idx="1074">
                  <c:v>3.485172414</c:v>
                </c:pt>
                <c:pt idx="1075">
                  <c:v>3.4782758619999998</c:v>
                </c:pt>
                <c:pt idx="1076">
                  <c:v>3.4958620690000002</c:v>
                </c:pt>
                <c:pt idx="1077">
                  <c:v>3.4944827589999998</c:v>
                </c:pt>
                <c:pt idx="1078">
                  <c:v>3.498928571</c:v>
                </c:pt>
                <c:pt idx="1079">
                  <c:v>3.4975000000000001</c:v>
                </c:pt>
                <c:pt idx="1080">
                  <c:v>3.4960714290000001</c:v>
                </c:pt>
                <c:pt idx="1081">
                  <c:v>3.500357143</c:v>
                </c:pt>
                <c:pt idx="1082">
                  <c:v>3.4907142860000002</c:v>
                </c:pt>
                <c:pt idx="1083">
                  <c:v>3.4835714289999999</c:v>
                </c:pt>
                <c:pt idx="1084">
                  <c:v>3.4849999999999999</c:v>
                </c:pt>
                <c:pt idx="1085">
                  <c:v>3.4835714289999999</c:v>
                </c:pt>
                <c:pt idx="1086">
                  <c:v>3.4950000000000001</c:v>
                </c:pt>
                <c:pt idx="1087">
                  <c:v>3.52</c:v>
                </c:pt>
                <c:pt idx="1088">
                  <c:v>3.5353571430000001</c:v>
                </c:pt>
                <c:pt idx="1089">
                  <c:v>3.5449999999999999</c:v>
                </c:pt>
                <c:pt idx="1090">
                  <c:v>3.540714286</c:v>
                </c:pt>
                <c:pt idx="1091">
                  <c:v>3.5364285710000001</c:v>
                </c:pt>
                <c:pt idx="1092">
                  <c:v>3.543214286</c:v>
                </c:pt>
                <c:pt idx="1093">
                  <c:v>3.5517857140000002</c:v>
                </c:pt>
                <c:pt idx="1094">
                  <c:v>3.5642857139999999</c:v>
                </c:pt>
                <c:pt idx="1095">
                  <c:v>3.5714285710000002</c:v>
                </c:pt>
                <c:pt idx="1096">
                  <c:v>3.5642857139999999</c:v>
                </c:pt>
                <c:pt idx="1097">
                  <c:v>3.5757142860000002</c:v>
                </c:pt>
                <c:pt idx="1098">
                  <c:v>3.58</c:v>
                </c:pt>
                <c:pt idx="1099">
                  <c:v>3.5871428569999999</c:v>
                </c:pt>
                <c:pt idx="1100">
                  <c:v>3.6210714290000001</c:v>
                </c:pt>
                <c:pt idx="1101">
                  <c:v>3.6321428569999998</c:v>
                </c:pt>
                <c:pt idx="1102">
                  <c:v>3.6560714289999998</c:v>
                </c:pt>
                <c:pt idx="1103">
                  <c:v>3.6728571429999999</c:v>
                </c:pt>
                <c:pt idx="1104">
                  <c:v>3.6896428569999999</c:v>
                </c:pt>
                <c:pt idx="1105">
                  <c:v>3.691071429</c:v>
                </c:pt>
                <c:pt idx="1106">
                  <c:v>3.7121428569999999</c:v>
                </c:pt>
                <c:pt idx="1107">
                  <c:v>3.7234482760000001</c:v>
                </c:pt>
                <c:pt idx="1108">
                  <c:v>3.7437931029999998</c:v>
                </c:pt>
                <c:pt idx="1109">
                  <c:v>3.750689655</c:v>
                </c:pt>
                <c:pt idx="1110">
                  <c:v>3.764137931</c:v>
                </c:pt>
                <c:pt idx="1111">
                  <c:v>3.7734482759999999</c:v>
                </c:pt>
                <c:pt idx="1112">
                  <c:v>3.7844827589999999</c:v>
                </c:pt>
                <c:pt idx="1113">
                  <c:v>3.7927586209999999</c:v>
                </c:pt>
                <c:pt idx="1114">
                  <c:v>3.7913793099999999</c:v>
                </c:pt>
                <c:pt idx="1115">
                  <c:v>3.7789655170000001</c:v>
                </c:pt>
                <c:pt idx="1116">
                  <c:v>3.7627586210000001</c:v>
                </c:pt>
                <c:pt idx="1117">
                  <c:v>3.7437931029999998</c:v>
                </c:pt>
                <c:pt idx="1118">
                  <c:v>3.7168965520000001</c:v>
                </c:pt>
                <c:pt idx="1119">
                  <c:v>3.7237931030000002</c:v>
                </c:pt>
                <c:pt idx="1120">
                  <c:v>3.727931034</c:v>
                </c:pt>
                <c:pt idx="1121">
                  <c:v>3.7158620689999999</c:v>
                </c:pt>
                <c:pt idx="1122">
                  <c:v>3.703448276</c:v>
                </c:pt>
                <c:pt idx="1123">
                  <c:v>3.7020689660000001</c:v>
                </c:pt>
                <c:pt idx="1124">
                  <c:v>3.704827586</c:v>
                </c:pt>
                <c:pt idx="1125">
                  <c:v>3.704827586</c:v>
                </c:pt>
                <c:pt idx="1126">
                  <c:v>3.6927586209999999</c:v>
                </c:pt>
                <c:pt idx="1127">
                  <c:v>3.6831034479999998</c:v>
                </c:pt>
                <c:pt idx="1128">
                  <c:v>3.6817241379999999</c:v>
                </c:pt>
                <c:pt idx="1129">
                  <c:v>3.6489655170000002</c:v>
                </c:pt>
                <c:pt idx="1130">
                  <c:v>3.6341379310000002</c:v>
                </c:pt>
                <c:pt idx="1131">
                  <c:v>3.6165517239999998</c:v>
                </c:pt>
                <c:pt idx="1132">
                  <c:v>3.60862069</c:v>
                </c:pt>
                <c:pt idx="1133">
                  <c:v>3.5886206899999999</c:v>
                </c:pt>
                <c:pt idx="1134">
                  <c:v>3.5779310340000001</c:v>
                </c:pt>
                <c:pt idx="1135">
                  <c:v>3.5682758620000001</c:v>
                </c:pt>
                <c:pt idx="1136">
                  <c:v>3.5437931030000001</c:v>
                </c:pt>
                <c:pt idx="1137">
                  <c:v>3.530344828</c:v>
                </c:pt>
                <c:pt idx="1138">
                  <c:v>3.5248275859999998</c:v>
                </c:pt>
                <c:pt idx="1139">
                  <c:v>3.5196551720000002</c:v>
                </c:pt>
                <c:pt idx="1140">
                  <c:v>3.5113793100000001</c:v>
                </c:pt>
                <c:pt idx="1141">
                  <c:v>3.4989655169999998</c:v>
                </c:pt>
                <c:pt idx="1142">
                  <c:v>3.48</c:v>
                </c:pt>
                <c:pt idx="1143">
                  <c:v>3.4786206900000001</c:v>
                </c:pt>
                <c:pt idx="1144">
                  <c:v>3.4841379309999998</c:v>
                </c:pt>
                <c:pt idx="1145">
                  <c:v>3.4975862069999999</c:v>
                </c:pt>
                <c:pt idx="1146">
                  <c:v>3.5193103450000001</c:v>
                </c:pt>
                <c:pt idx="1147">
                  <c:v>3.5327586210000002</c:v>
                </c:pt>
                <c:pt idx="1148">
                  <c:v>3.5231034480000001</c:v>
                </c:pt>
                <c:pt idx="1149">
                  <c:v>3.5134482760000001</c:v>
                </c:pt>
                <c:pt idx="1150">
                  <c:v>3.514827586</c:v>
                </c:pt>
                <c:pt idx="1151">
                  <c:v>3.5244827590000001</c:v>
                </c:pt>
                <c:pt idx="1152">
                  <c:v>3.5337931029999998</c:v>
                </c:pt>
                <c:pt idx="1153">
                  <c:v>3.5444827590000001</c:v>
                </c:pt>
                <c:pt idx="1154">
                  <c:v>3.571724138</c:v>
                </c:pt>
                <c:pt idx="1155">
                  <c:v>3.581428571</c:v>
                </c:pt>
                <c:pt idx="1156">
                  <c:v>3.581428571</c:v>
                </c:pt>
                <c:pt idx="1157">
                  <c:v>3.581428571</c:v>
                </c:pt>
                <c:pt idx="1158">
                  <c:v>3.6067857139999999</c:v>
                </c:pt>
                <c:pt idx="1159">
                  <c:v>3.602857143</c:v>
                </c:pt>
                <c:pt idx="1160">
                  <c:v>3.6114285709999998</c:v>
                </c:pt>
                <c:pt idx="1161">
                  <c:v>3.6</c:v>
                </c:pt>
                <c:pt idx="1162">
                  <c:v>3.6110714289999999</c:v>
                </c:pt>
                <c:pt idx="1163">
                  <c:v>3.603928571</c:v>
                </c:pt>
                <c:pt idx="1164">
                  <c:v>3.5957142860000002</c:v>
                </c:pt>
                <c:pt idx="1165">
                  <c:v>3.605714286</c:v>
                </c:pt>
                <c:pt idx="1166">
                  <c:v>3.5917857139999998</c:v>
                </c:pt>
                <c:pt idx="1167">
                  <c:v>3.5889285709999998</c:v>
                </c:pt>
                <c:pt idx="1168">
                  <c:v>3.5874999999999999</c:v>
                </c:pt>
                <c:pt idx="1169">
                  <c:v>3.5889285709999998</c:v>
                </c:pt>
                <c:pt idx="1170">
                  <c:v>3.601785714</c:v>
                </c:pt>
                <c:pt idx="1171">
                  <c:v>3.6085714289999999</c:v>
                </c:pt>
                <c:pt idx="1172">
                  <c:v>3.6128571429999998</c:v>
                </c:pt>
                <c:pt idx="1173">
                  <c:v>3.6142857140000002</c:v>
                </c:pt>
                <c:pt idx="1174">
                  <c:v>3.6117857139999998</c:v>
                </c:pt>
                <c:pt idx="1175">
                  <c:v>3.6007142860000001</c:v>
                </c:pt>
                <c:pt idx="1176">
                  <c:v>3.6089285709999999</c:v>
                </c:pt>
                <c:pt idx="1177">
                  <c:v>3.6357142859999998</c:v>
                </c:pt>
                <c:pt idx="1178">
                  <c:v>3.6596428570000001</c:v>
                </c:pt>
                <c:pt idx="1179">
                  <c:v>3.665357143</c:v>
                </c:pt>
                <c:pt idx="1180">
                  <c:v>3.6707142859999999</c:v>
                </c:pt>
                <c:pt idx="1181">
                  <c:v>3.663928571</c:v>
                </c:pt>
                <c:pt idx="1182">
                  <c:v>3.6724999999999999</c:v>
                </c:pt>
                <c:pt idx="1183">
                  <c:v>3.6571428570000002</c:v>
                </c:pt>
                <c:pt idx="1184">
                  <c:v>3.6620689660000001</c:v>
                </c:pt>
                <c:pt idx="1185">
                  <c:v>3.674482759</c:v>
                </c:pt>
                <c:pt idx="1186">
                  <c:v>3.6717241380000001</c:v>
                </c:pt>
                <c:pt idx="1187">
                  <c:v>3.6717241380000001</c:v>
                </c:pt>
                <c:pt idx="1188">
                  <c:v>3.6837931030000002</c:v>
                </c:pt>
                <c:pt idx="1189">
                  <c:v>3.678275862</c:v>
                </c:pt>
                <c:pt idx="1190">
                  <c:v>3.694482759</c:v>
                </c:pt>
                <c:pt idx="1191">
                  <c:v>3.6851724140000002</c:v>
                </c:pt>
                <c:pt idx="1192">
                  <c:v>3.6851724140000002</c:v>
                </c:pt>
                <c:pt idx="1193">
                  <c:v>3.689310345</c:v>
                </c:pt>
                <c:pt idx="1194">
                  <c:v>3.6851724140000002</c:v>
                </c:pt>
                <c:pt idx="1195">
                  <c:v>3.707931034</c:v>
                </c:pt>
                <c:pt idx="1196">
                  <c:v>3.7106896549999999</c:v>
                </c:pt>
                <c:pt idx="1197">
                  <c:v>3.7037931030000002</c:v>
                </c:pt>
                <c:pt idx="1198">
                  <c:v>3.7227586210000001</c:v>
                </c:pt>
                <c:pt idx="1199">
                  <c:v>3.714482759</c:v>
                </c:pt>
                <c:pt idx="1200">
                  <c:v>3.714482759</c:v>
                </c:pt>
                <c:pt idx="1201">
                  <c:v>3.7172413789999998</c:v>
                </c:pt>
                <c:pt idx="1202">
                  <c:v>3.738965517</c:v>
                </c:pt>
                <c:pt idx="1203">
                  <c:v>3.7306896549999999</c:v>
                </c:pt>
                <c:pt idx="1204">
                  <c:v>3.719655172</c:v>
                </c:pt>
                <c:pt idx="1205">
                  <c:v>3.7075862069999999</c:v>
                </c:pt>
                <c:pt idx="1206">
                  <c:v>3.6817241379999999</c:v>
                </c:pt>
                <c:pt idx="1207">
                  <c:v>3.6817241379999999</c:v>
                </c:pt>
                <c:pt idx="1208">
                  <c:v>3.6831034479999998</c:v>
                </c:pt>
                <c:pt idx="1209">
                  <c:v>3.6820689660000001</c:v>
                </c:pt>
                <c:pt idx="1210">
                  <c:v>3.6858620690000001</c:v>
                </c:pt>
                <c:pt idx="1211">
                  <c:v>3.6882758619999998</c:v>
                </c:pt>
                <c:pt idx="1212">
                  <c:v>3.7258620690000002</c:v>
                </c:pt>
                <c:pt idx="1213">
                  <c:v>3.7220689660000001</c:v>
                </c:pt>
                <c:pt idx="1214">
                  <c:v>3.7234482760000001</c:v>
                </c:pt>
                <c:pt idx="1215">
                  <c:v>3.7924137930000001</c:v>
                </c:pt>
                <c:pt idx="1216">
                  <c:v>3.7748275859999998</c:v>
                </c:pt>
                <c:pt idx="1217">
                  <c:v>3.785517241</c:v>
                </c:pt>
                <c:pt idx="1218">
                  <c:v>3.801724138</c:v>
                </c:pt>
                <c:pt idx="1219">
                  <c:v>3.786896552</c:v>
                </c:pt>
                <c:pt idx="1220">
                  <c:v>3.8044827589999999</c:v>
                </c:pt>
                <c:pt idx="1221">
                  <c:v>3.8151724140000001</c:v>
                </c:pt>
                <c:pt idx="1222">
                  <c:v>3.8041379310000001</c:v>
                </c:pt>
                <c:pt idx="1223">
                  <c:v>3.83</c:v>
                </c:pt>
                <c:pt idx="1224">
                  <c:v>3.8179310339999999</c:v>
                </c:pt>
                <c:pt idx="1225">
                  <c:v>3.8206896549999998</c:v>
                </c:pt>
                <c:pt idx="1226">
                  <c:v>3.8303448279999999</c:v>
                </c:pt>
                <c:pt idx="1227">
                  <c:v>3.8089655169999999</c:v>
                </c:pt>
                <c:pt idx="1228">
                  <c:v>3.8375862070000002</c:v>
                </c:pt>
                <c:pt idx="1229">
                  <c:v>3.8348275859999998</c:v>
                </c:pt>
                <c:pt idx="1230">
                  <c:v>3.8265517240000002</c:v>
                </c:pt>
                <c:pt idx="1231">
                  <c:v>3.8089655169999999</c:v>
                </c:pt>
                <c:pt idx="1232">
                  <c:v>3.806206897</c:v>
                </c:pt>
                <c:pt idx="1233">
                  <c:v>3.8117241380000002</c:v>
                </c:pt>
                <c:pt idx="1234">
                  <c:v>3.8265517240000002</c:v>
                </c:pt>
                <c:pt idx="1235">
                  <c:v>3.8224137929999999</c:v>
                </c:pt>
                <c:pt idx="1236">
                  <c:v>3.8141379309999999</c:v>
                </c:pt>
                <c:pt idx="1237">
                  <c:v>3.8072413790000001</c:v>
                </c:pt>
                <c:pt idx="1238">
                  <c:v>3.7841379310000001</c:v>
                </c:pt>
                <c:pt idx="1239">
                  <c:v>3.770689655</c:v>
                </c:pt>
                <c:pt idx="1240">
                  <c:v>3.741034483</c:v>
                </c:pt>
                <c:pt idx="1241">
                  <c:v>3.6979310339999998</c:v>
                </c:pt>
                <c:pt idx="1242">
                  <c:v>3.7044827589999998</c:v>
                </c:pt>
                <c:pt idx="1243">
                  <c:v>3.6934482759999998</c:v>
                </c:pt>
                <c:pt idx="1244">
                  <c:v>3.6351724139999999</c:v>
                </c:pt>
                <c:pt idx="1245">
                  <c:v>3.643448276</c:v>
                </c:pt>
                <c:pt idx="1246">
                  <c:v>3.63</c:v>
                </c:pt>
                <c:pt idx="1247">
                  <c:v>3.6031034480000002</c:v>
                </c:pt>
                <c:pt idx="1248">
                  <c:v>3.6031034480000002</c:v>
                </c:pt>
                <c:pt idx="1249">
                  <c:v>3.6041379309999999</c:v>
                </c:pt>
                <c:pt idx="1250">
                  <c:v>3.5934482760000002</c:v>
                </c:pt>
                <c:pt idx="1251">
                  <c:v>3.6044827590000001</c:v>
                </c:pt>
                <c:pt idx="1252">
                  <c:v>3.58</c:v>
                </c:pt>
                <c:pt idx="1253">
                  <c:v>3.5772413790000002</c:v>
                </c:pt>
                <c:pt idx="1254">
                  <c:v>3.5824137930000002</c:v>
                </c:pt>
                <c:pt idx="1255">
                  <c:v>3.5686206899999999</c:v>
                </c:pt>
                <c:pt idx="1256">
                  <c:v>3.5737931029999999</c:v>
                </c:pt>
                <c:pt idx="1257">
                  <c:v>3.5437931030000001</c:v>
                </c:pt>
                <c:pt idx="1258">
                  <c:v>3.5534482760000001</c:v>
                </c:pt>
                <c:pt idx="1259">
                  <c:v>3.554827586</c:v>
                </c:pt>
                <c:pt idx="1260">
                  <c:v>3.5410344829999998</c:v>
                </c:pt>
                <c:pt idx="1261">
                  <c:v>3.5396551719999998</c:v>
                </c:pt>
                <c:pt idx="1262">
                  <c:v>3.535517241</c:v>
                </c:pt>
                <c:pt idx="1263">
                  <c:v>3.520689655</c:v>
                </c:pt>
                <c:pt idx="1264">
                  <c:v>3.5248275859999998</c:v>
                </c:pt>
                <c:pt idx="1265">
                  <c:v>3.515517241</c:v>
                </c:pt>
                <c:pt idx="1266">
                  <c:v>3.5113793100000001</c:v>
                </c:pt>
                <c:pt idx="1267">
                  <c:v>3.5262068969999998</c:v>
                </c:pt>
                <c:pt idx="1268">
                  <c:v>3.5289655170000001</c:v>
                </c:pt>
                <c:pt idx="1269">
                  <c:v>3.5289655170000001</c:v>
                </c:pt>
                <c:pt idx="1270">
                  <c:v>3.5248275859999998</c:v>
                </c:pt>
                <c:pt idx="1271">
                  <c:v>3.514137931</c:v>
                </c:pt>
                <c:pt idx="1272">
                  <c:v>3.5196551720000002</c:v>
                </c:pt>
                <c:pt idx="1273">
                  <c:v>3.5082142859999998</c:v>
                </c:pt>
                <c:pt idx="1274">
                  <c:v>3.4982142860000001</c:v>
                </c:pt>
                <c:pt idx="1275">
                  <c:v>3.5024999999999999</c:v>
                </c:pt>
                <c:pt idx="1276">
                  <c:v>3.5164285710000001</c:v>
                </c:pt>
                <c:pt idx="1277">
                  <c:v>3.519285714</c:v>
                </c:pt>
                <c:pt idx="1278">
                  <c:v>3.5067857139999998</c:v>
                </c:pt>
                <c:pt idx="1279">
                  <c:v>3.499642857</c:v>
                </c:pt>
                <c:pt idx="1280">
                  <c:v>3.4867857139999998</c:v>
                </c:pt>
                <c:pt idx="1281">
                  <c:v>3.4824999999999999</c:v>
                </c:pt>
                <c:pt idx="1282">
                  <c:v>3.4867857139999998</c:v>
                </c:pt>
                <c:pt idx="1283">
                  <c:v>3.478571429</c:v>
                </c:pt>
                <c:pt idx="1284">
                  <c:v>3.4814285709999999</c:v>
                </c:pt>
                <c:pt idx="1285">
                  <c:v>3.4842857139999999</c:v>
                </c:pt>
                <c:pt idx="1286">
                  <c:v>3.4871428569999998</c:v>
                </c:pt>
                <c:pt idx="1287">
                  <c:v>3.48</c:v>
                </c:pt>
                <c:pt idx="1288">
                  <c:v>3.4746428570000001</c:v>
                </c:pt>
                <c:pt idx="1289">
                  <c:v>3.4746428570000001</c:v>
                </c:pt>
                <c:pt idx="1290">
                  <c:v>3.4707142860000002</c:v>
                </c:pt>
                <c:pt idx="1291">
                  <c:v>3.4750000000000001</c:v>
                </c:pt>
                <c:pt idx="1292">
                  <c:v>3.476428571</c:v>
                </c:pt>
                <c:pt idx="1293">
                  <c:v>3.4735714290000002</c:v>
                </c:pt>
                <c:pt idx="1294">
                  <c:v>3.4678571429999998</c:v>
                </c:pt>
                <c:pt idx="1295">
                  <c:v>3.4678571429999998</c:v>
                </c:pt>
                <c:pt idx="1296">
                  <c:v>3.4621428569999999</c:v>
                </c:pt>
                <c:pt idx="1297">
                  <c:v>3.456428571</c:v>
                </c:pt>
                <c:pt idx="1298">
                  <c:v>3.459285714</c:v>
                </c:pt>
                <c:pt idx="1299">
                  <c:v>3.459285714</c:v>
                </c:pt>
                <c:pt idx="1300">
                  <c:v>3.456428571</c:v>
                </c:pt>
                <c:pt idx="1301">
                  <c:v>3.4521428570000001</c:v>
                </c:pt>
                <c:pt idx="1302">
                  <c:v>3.4506896550000001</c:v>
                </c:pt>
                <c:pt idx="1303">
                  <c:v>3.4520689660000001</c:v>
                </c:pt>
                <c:pt idx="1304">
                  <c:v>3.443793103</c:v>
                </c:pt>
                <c:pt idx="1305">
                  <c:v>3.4382758619999998</c:v>
                </c:pt>
                <c:pt idx="1306">
                  <c:v>3.4382758619999998</c:v>
                </c:pt>
                <c:pt idx="1307">
                  <c:v>3.4424137930000001</c:v>
                </c:pt>
                <c:pt idx="1308">
                  <c:v>3.445172414</c:v>
                </c:pt>
                <c:pt idx="1309">
                  <c:v>3.4506896550000001</c:v>
                </c:pt>
                <c:pt idx="1310">
                  <c:v>3.4603448280000002</c:v>
                </c:pt>
                <c:pt idx="1311">
                  <c:v>3.4658620689999999</c:v>
                </c:pt>
                <c:pt idx="1312">
                  <c:v>3.4672413789999998</c:v>
                </c:pt>
                <c:pt idx="1313">
                  <c:v>3.4727586210000001</c:v>
                </c:pt>
                <c:pt idx="1314">
                  <c:v>3.4755172409999999</c:v>
                </c:pt>
                <c:pt idx="1315">
                  <c:v>3.4782758619999998</c:v>
                </c:pt>
                <c:pt idx="1316">
                  <c:v>3.4865517239999999</c:v>
                </c:pt>
                <c:pt idx="1317">
                  <c:v>3.4972413790000001</c:v>
                </c:pt>
                <c:pt idx="1318">
                  <c:v>3.516206897</c:v>
                </c:pt>
                <c:pt idx="1319">
                  <c:v>3.5282758620000001</c:v>
                </c:pt>
                <c:pt idx="1320">
                  <c:v>3.5365517240000002</c:v>
                </c:pt>
                <c:pt idx="1321">
                  <c:v>3.5486206899999999</c:v>
                </c:pt>
                <c:pt idx="1322">
                  <c:v>3.5541379310000001</c:v>
                </c:pt>
                <c:pt idx="1323">
                  <c:v>3.566551724</c:v>
                </c:pt>
                <c:pt idx="1324">
                  <c:v>3.5693103449999999</c:v>
                </c:pt>
                <c:pt idx="1325">
                  <c:v>3.5841379309999999</c:v>
                </c:pt>
                <c:pt idx="1326">
                  <c:v>3.5841379309999999</c:v>
                </c:pt>
                <c:pt idx="1327">
                  <c:v>3.5855172409999998</c:v>
                </c:pt>
                <c:pt idx="1328">
                  <c:v>3.5965517239999998</c:v>
                </c:pt>
                <c:pt idx="1329">
                  <c:v>3.6062068969999999</c:v>
                </c:pt>
                <c:pt idx="1330">
                  <c:v>3.6089655170000001</c:v>
                </c:pt>
                <c:pt idx="1331">
                  <c:v>3.6172413790000002</c:v>
                </c:pt>
                <c:pt idx="1332">
                  <c:v>3.6320689659999998</c:v>
                </c:pt>
                <c:pt idx="1333">
                  <c:v>3.6444827590000002</c:v>
                </c:pt>
                <c:pt idx="1334">
                  <c:v>3.6648275859999999</c:v>
                </c:pt>
                <c:pt idx="1335">
                  <c:v>3.6796551719999999</c:v>
                </c:pt>
                <c:pt idx="1336">
                  <c:v>3.6810344829999999</c:v>
                </c:pt>
                <c:pt idx="1337">
                  <c:v>3.7027586210000001</c:v>
                </c:pt>
                <c:pt idx="1338">
                  <c:v>3.7272413790000001</c:v>
                </c:pt>
                <c:pt idx="1339">
                  <c:v>3.7434482760000001</c:v>
                </c:pt>
                <c:pt idx="1340">
                  <c:v>3.764827586</c:v>
                </c:pt>
                <c:pt idx="1341">
                  <c:v>3.8041379310000001</c:v>
                </c:pt>
                <c:pt idx="1342">
                  <c:v>3.8244827589999999</c:v>
                </c:pt>
                <c:pt idx="1343">
                  <c:v>3.8379310339999999</c:v>
                </c:pt>
                <c:pt idx="1344">
                  <c:v>3.8634482760000002</c:v>
                </c:pt>
                <c:pt idx="1345">
                  <c:v>3.87137931</c:v>
                </c:pt>
                <c:pt idx="1346">
                  <c:v>3.8862068970000001</c:v>
                </c:pt>
                <c:pt idx="1347">
                  <c:v>3.8944827590000002</c:v>
                </c:pt>
                <c:pt idx="1348">
                  <c:v>3.902413793</c:v>
                </c:pt>
                <c:pt idx="1349">
                  <c:v>3.9131034480000002</c:v>
                </c:pt>
                <c:pt idx="1350">
                  <c:v>3.8968965519999998</c:v>
                </c:pt>
                <c:pt idx="1351">
                  <c:v>3.9348275859999999</c:v>
                </c:pt>
                <c:pt idx="1352">
                  <c:v>3.9358620690000001</c:v>
                </c:pt>
                <c:pt idx="1353">
                  <c:v>3.937241379</c:v>
                </c:pt>
                <c:pt idx="1354">
                  <c:v>3.9806896549999999</c:v>
                </c:pt>
                <c:pt idx="1355">
                  <c:v>3.9713793100000001</c:v>
                </c:pt>
                <c:pt idx="1356">
                  <c:v>3.9782758619999998</c:v>
                </c:pt>
                <c:pt idx="1357">
                  <c:v>3.9713793100000001</c:v>
                </c:pt>
                <c:pt idx="1358">
                  <c:v>3.964482759</c:v>
                </c:pt>
                <c:pt idx="1359">
                  <c:v>3.9820689659999999</c:v>
                </c:pt>
                <c:pt idx="1360">
                  <c:v>3.9672413789999998</c:v>
                </c:pt>
                <c:pt idx="1361">
                  <c:v>3.97</c:v>
                </c:pt>
                <c:pt idx="1362">
                  <c:v>3.9658620689999999</c:v>
                </c:pt>
                <c:pt idx="1363">
                  <c:v>3.9468965520000001</c:v>
                </c:pt>
                <c:pt idx="1364">
                  <c:v>3.9389655170000002</c:v>
                </c:pt>
                <c:pt idx="1365">
                  <c:v>3.9306896550000001</c:v>
                </c:pt>
                <c:pt idx="1366">
                  <c:v>3.917241379</c:v>
                </c:pt>
                <c:pt idx="1367">
                  <c:v>3.8834482760000002</c:v>
                </c:pt>
                <c:pt idx="1368">
                  <c:v>3.8751724140000001</c:v>
                </c:pt>
                <c:pt idx="1369">
                  <c:v>3.8551724140000001</c:v>
                </c:pt>
                <c:pt idx="1370">
                  <c:v>3.8251724139999999</c:v>
                </c:pt>
                <c:pt idx="1371">
                  <c:v>3.819655172</c:v>
                </c:pt>
                <c:pt idx="1372">
                  <c:v>3.8020689660000002</c:v>
                </c:pt>
                <c:pt idx="1373">
                  <c:v>3.7872413790000001</c:v>
                </c:pt>
                <c:pt idx="1374">
                  <c:v>3.7765517239999999</c:v>
                </c:pt>
                <c:pt idx="1375">
                  <c:v>3.7496551720000002</c:v>
                </c:pt>
                <c:pt idx="1376">
                  <c:v>3.7320689659999999</c:v>
                </c:pt>
                <c:pt idx="1377">
                  <c:v>3.7172413789999998</c:v>
                </c:pt>
                <c:pt idx="1378">
                  <c:v>3.6820689660000001</c:v>
                </c:pt>
                <c:pt idx="1379">
                  <c:v>3.7065517240000001</c:v>
                </c:pt>
                <c:pt idx="1380">
                  <c:v>3.6768965520000001</c:v>
                </c:pt>
                <c:pt idx="1381">
                  <c:v>3.6675862069999998</c:v>
                </c:pt>
                <c:pt idx="1382">
                  <c:v>3.687931034</c:v>
                </c:pt>
                <c:pt idx="1383">
                  <c:v>3.6258620690000001</c:v>
                </c:pt>
                <c:pt idx="1384">
                  <c:v>3.6365517239999998</c:v>
                </c:pt>
                <c:pt idx="1385">
                  <c:v>3.6458620690000001</c:v>
                </c:pt>
                <c:pt idx="1386">
                  <c:v>3.6527586209999998</c:v>
                </c:pt>
                <c:pt idx="1387">
                  <c:v>3.6689655170000002</c:v>
                </c:pt>
                <c:pt idx="1388">
                  <c:v>3.6568965520000001</c:v>
                </c:pt>
                <c:pt idx="1389">
                  <c:v>3.6906896549999999</c:v>
                </c:pt>
                <c:pt idx="1390">
                  <c:v>3.674482759</c:v>
                </c:pt>
                <c:pt idx="1391">
                  <c:v>3.6689655170000002</c:v>
                </c:pt>
                <c:pt idx="1392">
                  <c:v>3.6934482759999998</c:v>
                </c:pt>
                <c:pt idx="1393">
                  <c:v>3.6906896549999999</c:v>
                </c:pt>
                <c:pt idx="1394">
                  <c:v>3.7031034479999998</c:v>
                </c:pt>
                <c:pt idx="1395">
                  <c:v>3.715172414</c:v>
                </c:pt>
                <c:pt idx="1396">
                  <c:v>3.7175862070000001</c:v>
                </c:pt>
                <c:pt idx="1397">
                  <c:v>3.7175862070000001</c:v>
                </c:pt>
                <c:pt idx="1398">
                  <c:v>3.7120689659999999</c:v>
                </c:pt>
                <c:pt idx="1399">
                  <c:v>3.7106896549999999</c:v>
                </c:pt>
                <c:pt idx="1400">
                  <c:v>3.7037931030000002</c:v>
                </c:pt>
                <c:pt idx="1401">
                  <c:v>3.6996551719999999</c:v>
                </c:pt>
                <c:pt idx="1402">
                  <c:v>3.698275862</c:v>
                </c:pt>
                <c:pt idx="1403">
                  <c:v>3.69</c:v>
                </c:pt>
                <c:pt idx="1404">
                  <c:v>3.6965517239999999</c:v>
                </c:pt>
                <c:pt idx="1405">
                  <c:v>3.7006896550000001</c:v>
                </c:pt>
                <c:pt idx="1406">
                  <c:v>3.6979310339999998</c:v>
                </c:pt>
                <c:pt idx="1407">
                  <c:v>3.7155172410000001</c:v>
                </c:pt>
                <c:pt idx="1408">
                  <c:v>3.6979310339999998</c:v>
                </c:pt>
                <c:pt idx="1409">
                  <c:v>3.7141379309999998</c:v>
                </c:pt>
                <c:pt idx="1410">
                  <c:v>3.7168965520000001</c:v>
                </c:pt>
                <c:pt idx="1411">
                  <c:v>3.7020689660000001</c:v>
                </c:pt>
                <c:pt idx="1412">
                  <c:v>3.750689655</c:v>
                </c:pt>
                <c:pt idx="1413">
                  <c:v>3.758965517</c:v>
                </c:pt>
                <c:pt idx="1414">
                  <c:v>3.7534482759999999</c:v>
                </c:pt>
                <c:pt idx="1415">
                  <c:v>3.7572413789999999</c:v>
                </c:pt>
                <c:pt idx="1416">
                  <c:v>3.7437931029999998</c:v>
                </c:pt>
                <c:pt idx="1417">
                  <c:v>3.7517241380000002</c:v>
                </c:pt>
                <c:pt idx="1418">
                  <c:v>3.7406896550000002</c:v>
                </c:pt>
                <c:pt idx="1419">
                  <c:v>3.7582758620000001</c:v>
                </c:pt>
                <c:pt idx="1420">
                  <c:v>3.7827586210000002</c:v>
                </c:pt>
                <c:pt idx="1421">
                  <c:v>3.7689655169999998</c:v>
                </c:pt>
                <c:pt idx="1422">
                  <c:v>3.7741379309999998</c:v>
                </c:pt>
                <c:pt idx="1423">
                  <c:v>3.7757142859999999</c:v>
                </c:pt>
                <c:pt idx="1424">
                  <c:v>3.7757142859999999</c:v>
                </c:pt>
                <c:pt idx="1425">
                  <c:v>3.7925</c:v>
                </c:pt>
                <c:pt idx="1426">
                  <c:v>3.78</c:v>
                </c:pt>
                <c:pt idx="1427">
                  <c:v>3.7857142860000002</c:v>
                </c:pt>
                <c:pt idx="1428">
                  <c:v>3.7803571429999998</c:v>
                </c:pt>
                <c:pt idx="1429">
                  <c:v>3.7764285709999998</c:v>
                </c:pt>
                <c:pt idx="1430">
                  <c:v>3.7946428569999999</c:v>
                </c:pt>
                <c:pt idx="1431">
                  <c:v>3.7753571429999999</c:v>
                </c:pt>
                <c:pt idx="1432">
                  <c:v>3.7839285710000001</c:v>
                </c:pt>
                <c:pt idx="1433">
                  <c:v>3.7853571430000001</c:v>
                </c:pt>
                <c:pt idx="1434">
                  <c:v>3.7753571429999999</c:v>
                </c:pt>
                <c:pt idx="1435">
                  <c:v>3.789642857</c:v>
                </c:pt>
                <c:pt idx="1436">
                  <c:v>3.7882142860000001</c:v>
                </c:pt>
                <c:pt idx="1437">
                  <c:v>3.7978571429999999</c:v>
                </c:pt>
                <c:pt idx="1438">
                  <c:v>3.7810714289999998</c:v>
                </c:pt>
                <c:pt idx="1439">
                  <c:v>3.7874074069999999</c:v>
                </c:pt>
                <c:pt idx="1440">
                  <c:v>3.7988888890000001</c:v>
                </c:pt>
                <c:pt idx="1441">
                  <c:v>3.7625925929999999</c:v>
                </c:pt>
                <c:pt idx="1442">
                  <c:v>3.7551851850000002</c:v>
                </c:pt>
                <c:pt idx="1443">
                  <c:v>3.7625925929999999</c:v>
                </c:pt>
                <c:pt idx="1444">
                  <c:v>3.7525925930000001</c:v>
                </c:pt>
                <c:pt idx="1445">
                  <c:v>3.7570370369999999</c:v>
                </c:pt>
                <c:pt idx="1446">
                  <c:v>3.7525925930000001</c:v>
                </c:pt>
                <c:pt idx="1447">
                  <c:v>3.7351851850000002</c:v>
                </c:pt>
                <c:pt idx="1448">
                  <c:v>3.754074074</c:v>
                </c:pt>
                <c:pt idx="1449">
                  <c:v>3.7422222220000001</c:v>
                </c:pt>
                <c:pt idx="1450">
                  <c:v>3.7322222219999999</c:v>
                </c:pt>
                <c:pt idx="1451">
                  <c:v>3.7162962959999999</c:v>
                </c:pt>
                <c:pt idx="1452">
                  <c:v>3.6957142859999998</c:v>
                </c:pt>
                <c:pt idx="1453">
                  <c:v>3.6803571430000002</c:v>
                </c:pt>
                <c:pt idx="1454">
                  <c:v>3.6635714290000001</c:v>
                </c:pt>
                <c:pt idx="1455">
                  <c:v>3.6635714290000001</c:v>
                </c:pt>
                <c:pt idx="1456">
                  <c:v>3.6732142859999999</c:v>
                </c:pt>
                <c:pt idx="1457">
                  <c:v>3.6675</c:v>
                </c:pt>
                <c:pt idx="1458">
                  <c:v>3.6714285709999999</c:v>
                </c:pt>
                <c:pt idx="1459">
                  <c:v>3.6603571430000001</c:v>
                </c:pt>
                <c:pt idx="1460">
                  <c:v>3.667142857</c:v>
                </c:pt>
                <c:pt idx="1461">
                  <c:v>3.6742857139999998</c:v>
                </c:pt>
                <c:pt idx="1462">
                  <c:v>3.6675</c:v>
                </c:pt>
                <c:pt idx="1463">
                  <c:v>3.6689285709999999</c:v>
                </c:pt>
                <c:pt idx="1464">
                  <c:v>3.6742857139999998</c:v>
                </c:pt>
                <c:pt idx="1465">
                  <c:v>3.6771428570000002</c:v>
                </c:pt>
                <c:pt idx="1466">
                  <c:v>3.6771428570000002</c:v>
                </c:pt>
                <c:pt idx="1467">
                  <c:v>3.6714285709999999</c:v>
                </c:pt>
                <c:pt idx="1468">
                  <c:v>3.6651724140000002</c:v>
                </c:pt>
                <c:pt idx="1469">
                  <c:v>3.6517241380000001</c:v>
                </c:pt>
                <c:pt idx="1470">
                  <c:v>3.6462068969999999</c:v>
                </c:pt>
                <c:pt idx="1471">
                  <c:v>3.6586206899999998</c:v>
                </c:pt>
                <c:pt idx="1472">
                  <c:v>3.6451724140000001</c:v>
                </c:pt>
                <c:pt idx="1473">
                  <c:v>3.646551724</c:v>
                </c:pt>
                <c:pt idx="1474">
                  <c:v>3.6410344829999999</c:v>
                </c:pt>
                <c:pt idx="1475">
                  <c:v>3.6358620689999999</c:v>
                </c:pt>
                <c:pt idx="1476">
                  <c:v>3.6520689659999999</c:v>
                </c:pt>
                <c:pt idx="1477">
                  <c:v>3.6224137930000002</c:v>
                </c:pt>
                <c:pt idx="1478">
                  <c:v>3.6131034479999999</c:v>
                </c:pt>
                <c:pt idx="1479">
                  <c:v>3.6131034479999999</c:v>
                </c:pt>
                <c:pt idx="1480">
                  <c:v>3.6131034479999999</c:v>
                </c:pt>
                <c:pt idx="1481">
                  <c:v>3.6251724140000001</c:v>
                </c:pt>
                <c:pt idx="1482">
                  <c:v>3.6237931030000001</c:v>
                </c:pt>
                <c:pt idx="1483">
                  <c:v>3.6279310339999999</c:v>
                </c:pt>
                <c:pt idx="1484">
                  <c:v>3.6293103449999999</c:v>
                </c:pt>
                <c:pt idx="1485">
                  <c:v>3.6144827589999999</c:v>
                </c:pt>
                <c:pt idx="1486">
                  <c:v>3.62</c:v>
                </c:pt>
                <c:pt idx="1487">
                  <c:v>3.6120689659999998</c:v>
                </c:pt>
                <c:pt idx="1488">
                  <c:v>3.6148275860000001</c:v>
                </c:pt>
                <c:pt idx="1489">
                  <c:v>3.6217241379999998</c:v>
                </c:pt>
                <c:pt idx="1490">
                  <c:v>3.6189655169999999</c:v>
                </c:pt>
                <c:pt idx="1491">
                  <c:v>3.6310344830000001</c:v>
                </c:pt>
                <c:pt idx="1492">
                  <c:v>3.6406896550000001</c:v>
                </c:pt>
                <c:pt idx="1493">
                  <c:v>3.6327586209999998</c:v>
                </c:pt>
                <c:pt idx="1494">
                  <c:v>3.6341379310000002</c:v>
                </c:pt>
                <c:pt idx="1495">
                  <c:v>3.6267857139999999</c:v>
                </c:pt>
                <c:pt idx="1496">
                  <c:v>3.6267857139999999</c:v>
                </c:pt>
                <c:pt idx="1497">
                  <c:v>3.6310714289999999</c:v>
                </c:pt>
                <c:pt idx="1498">
                  <c:v>3.631851852</c:v>
                </c:pt>
                <c:pt idx="1499">
                  <c:v>3.6357692309999998</c:v>
                </c:pt>
                <c:pt idx="1500">
                  <c:v>3.6234615379999999</c:v>
                </c:pt>
                <c:pt idx="1501">
                  <c:v>3.6188461539999999</c:v>
                </c:pt>
                <c:pt idx="1502">
                  <c:v>3.6053846150000002</c:v>
                </c:pt>
                <c:pt idx="1503">
                  <c:v>3.5976923080000001</c:v>
                </c:pt>
                <c:pt idx="1504">
                  <c:v>3.59</c:v>
                </c:pt>
                <c:pt idx="1505">
                  <c:v>3.5780769229999998</c:v>
                </c:pt>
                <c:pt idx="1506">
                  <c:v>3.5823076920000001</c:v>
                </c:pt>
                <c:pt idx="1507">
                  <c:v>3.5869230769999998</c:v>
                </c:pt>
                <c:pt idx="1508">
                  <c:v>3.5853846150000002</c:v>
                </c:pt>
                <c:pt idx="1509">
                  <c:v>3.5939999999999999</c:v>
                </c:pt>
                <c:pt idx="1510">
                  <c:v>3.5891999999999999</c:v>
                </c:pt>
                <c:pt idx="1511">
                  <c:v>3.5844</c:v>
                </c:pt>
                <c:pt idx="1512">
                  <c:v>3.5924</c:v>
                </c:pt>
                <c:pt idx="1513">
                  <c:v>3.5859999999999999</c:v>
                </c:pt>
                <c:pt idx="1514">
                  <c:v>3.5924</c:v>
                </c:pt>
                <c:pt idx="1515">
                  <c:v>3.5908000000000002</c:v>
                </c:pt>
                <c:pt idx="1516">
                  <c:v>3.5924</c:v>
                </c:pt>
                <c:pt idx="1517">
                  <c:v>3.5891999999999999</c:v>
                </c:pt>
                <c:pt idx="1518">
                  <c:v>3.5828000000000002</c:v>
                </c:pt>
                <c:pt idx="1519">
                  <c:v>3.5811999999999999</c:v>
                </c:pt>
                <c:pt idx="1520">
                  <c:v>3.5731999999999999</c:v>
                </c:pt>
                <c:pt idx="1521">
                  <c:v>3.5651999999999999</c:v>
                </c:pt>
                <c:pt idx="1522">
                  <c:v>3.5556000000000001</c:v>
                </c:pt>
                <c:pt idx="1523">
                  <c:v>3.5476000000000001</c:v>
                </c:pt>
                <c:pt idx="1524">
                  <c:v>3.5438461540000001</c:v>
                </c:pt>
                <c:pt idx="1525">
                  <c:v>3.537692308</c:v>
                </c:pt>
                <c:pt idx="1526">
                  <c:v>3.5346153849999999</c:v>
                </c:pt>
                <c:pt idx="1527">
                  <c:v>3.5444444439999998</c:v>
                </c:pt>
                <c:pt idx="1528">
                  <c:v>3.5439285709999999</c:v>
                </c:pt>
                <c:pt idx="1529">
                  <c:v>3.5510714289999998</c:v>
                </c:pt>
                <c:pt idx="1530">
                  <c:v>3.5510714289999998</c:v>
                </c:pt>
                <c:pt idx="1531">
                  <c:v>3.5578571430000001</c:v>
                </c:pt>
                <c:pt idx="1532">
                  <c:v>3.5664285709999999</c:v>
                </c:pt>
                <c:pt idx="1533">
                  <c:v>3.5610714290000001</c:v>
                </c:pt>
                <c:pt idx="1534">
                  <c:v>3.559642857</c:v>
                </c:pt>
                <c:pt idx="1535">
                  <c:v>3.540357143</c:v>
                </c:pt>
                <c:pt idx="1536">
                  <c:v>3.5274999999999999</c:v>
                </c:pt>
                <c:pt idx="1537">
                  <c:v>3.5542857140000002</c:v>
                </c:pt>
                <c:pt idx="1538">
                  <c:v>3.5479310339999999</c:v>
                </c:pt>
                <c:pt idx="1539">
                  <c:v>3.5520689660000002</c:v>
                </c:pt>
                <c:pt idx="1540">
                  <c:v>3.5655172409999998</c:v>
                </c:pt>
                <c:pt idx="1541">
                  <c:v>3.5544827589999999</c:v>
                </c:pt>
                <c:pt idx="1542">
                  <c:v>3.5641379309999999</c:v>
                </c:pt>
                <c:pt idx="1543">
                  <c:v>3.5544827589999999</c:v>
                </c:pt>
                <c:pt idx="1544">
                  <c:v>3.5448275859999998</c:v>
                </c:pt>
                <c:pt idx="1545">
                  <c:v>3.5527586210000002</c:v>
                </c:pt>
                <c:pt idx="1546">
                  <c:v>3.545862069</c:v>
                </c:pt>
                <c:pt idx="1547">
                  <c:v>3.5565517240000002</c:v>
                </c:pt>
                <c:pt idx="1548">
                  <c:v>3.5565517240000002</c:v>
                </c:pt>
                <c:pt idx="1549">
                  <c:v>3.5537931029999998</c:v>
                </c:pt>
                <c:pt idx="1550">
                  <c:v>3.5631034480000001</c:v>
                </c:pt>
                <c:pt idx="1551">
                  <c:v>3.5686206899999999</c:v>
                </c:pt>
                <c:pt idx="1552">
                  <c:v>3.5727586210000002</c:v>
                </c:pt>
                <c:pt idx="1553">
                  <c:v>3.5713793100000002</c:v>
                </c:pt>
                <c:pt idx="1554">
                  <c:v>3.5713793100000002</c:v>
                </c:pt>
                <c:pt idx="1555">
                  <c:v>3.575517241</c:v>
                </c:pt>
                <c:pt idx="1556">
                  <c:v>3.571724138</c:v>
                </c:pt>
                <c:pt idx="1557">
                  <c:v>3.5689655170000001</c:v>
                </c:pt>
                <c:pt idx="1558">
                  <c:v>3.5634482759999999</c:v>
                </c:pt>
                <c:pt idx="1559">
                  <c:v>3.5541379310000001</c:v>
                </c:pt>
                <c:pt idx="1560">
                  <c:v>3.5541379310000001</c:v>
                </c:pt>
                <c:pt idx="1561">
                  <c:v>3.545862069</c:v>
                </c:pt>
                <c:pt idx="1562">
                  <c:v>3.5482758620000001</c:v>
                </c:pt>
                <c:pt idx="1563">
                  <c:v>3.5441379309999999</c:v>
                </c:pt>
                <c:pt idx="1564">
                  <c:v>3.5493103449999999</c:v>
                </c:pt>
                <c:pt idx="1565">
                  <c:v>3.5506896549999998</c:v>
                </c:pt>
                <c:pt idx="1566">
                  <c:v>3.5262068969999998</c:v>
                </c:pt>
                <c:pt idx="1567">
                  <c:v>3.530344828</c:v>
                </c:pt>
                <c:pt idx="1568">
                  <c:v>3.5344827589999999</c:v>
                </c:pt>
                <c:pt idx="1569">
                  <c:v>3.5182758619999999</c:v>
                </c:pt>
                <c:pt idx="1570">
                  <c:v>3.5172413790000001</c:v>
                </c:pt>
                <c:pt idx="1571">
                  <c:v>3.5075862070000001</c:v>
                </c:pt>
                <c:pt idx="1572">
                  <c:v>3.510344828</c:v>
                </c:pt>
                <c:pt idx="1573">
                  <c:v>3.52</c:v>
                </c:pt>
                <c:pt idx="1574">
                  <c:v>3.514827586</c:v>
                </c:pt>
                <c:pt idx="1575">
                  <c:v>3.5203448279999998</c:v>
                </c:pt>
                <c:pt idx="1576">
                  <c:v>3.5082758620000001</c:v>
                </c:pt>
                <c:pt idx="1577">
                  <c:v>3.5082758620000001</c:v>
                </c:pt>
                <c:pt idx="1578">
                  <c:v>3.5137931029999998</c:v>
                </c:pt>
                <c:pt idx="1579">
                  <c:v>3.505862069</c:v>
                </c:pt>
                <c:pt idx="1580">
                  <c:v>3.5044827590000001</c:v>
                </c:pt>
                <c:pt idx="1581">
                  <c:v>3.5031034480000001</c:v>
                </c:pt>
                <c:pt idx="1582">
                  <c:v>3.5031034480000001</c:v>
                </c:pt>
                <c:pt idx="1583">
                  <c:v>3.5072413789999999</c:v>
                </c:pt>
                <c:pt idx="1584">
                  <c:v>3.4989655169999998</c:v>
                </c:pt>
                <c:pt idx="1585">
                  <c:v>3.4906896550000002</c:v>
                </c:pt>
                <c:pt idx="1586">
                  <c:v>3.494827586</c:v>
                </c:pt>
                <c:pt idx="1587">
                  <c:v>3.4989655169999998</c:v>
                </c:pt>
                <c:pt idx="1588">
                  <c:v>3.5082758620000001</c:v>
                </c:pt>
                <c:pt idx="1589">
                  <c:v>3.5082758620000001</c:v>
                </c:pt>
                <c:pt idx="1590">
                  <c:v>3.5137931029999998</c:v>
                </c:pt>
                <c:pt idx="1591">
                  <c:v>3.5193103450000001</c:v>
                </c:pt>
                <c:pt idx="1592">
                  <c:v>3.5165517240000002</c:v>
                </c:pt>
                <c:pt idx="1593">
                  <c:v>3.5086206899999999</c:v>
                </c:pt>
                <c:pt idx="1594">
                  <c:v>3.5020689659999999</c:v>
                </c:pt>
                <c:pt idx="1595">
                  <c:v>3.5034482759999999</c:v>
                </c:pt>
                <c:pt idx="1596">
                  <c:v>3.5034482759999999</c:v>
                </c:pt>
                <c:pt idx="1597">
                  <c:v>3.499310345</c:v>
                </c:pt>
                <c:pt idx="1598">
                  <c:v>3.5039285709999999</c:v>
                </c:pt>
                <c:pt idx="1599">
                  <c:v>3.5107142859999998</c:v>
                </c:pt>
                <c:pt idx="1600">
                  <c:v>3.5121428570000002</c:v>
                </c:pt>
                <c:pt idx="1601">
                  <c:v>3.5064285709999998</c:v>
                </c:pt>
                <c:pt idx="1602">
                  <c:v>3.499285714</c:v>
                </c:pt>
                <c:pt idx="1603">
                  <c:v>3.4824999999999999</c:v>
                </c:pt>
                <c:pt idx="1604">
                  <c:v>3.479642857</c:v>
                </c:pt>
                <c:pt idx="1605">
                  <c:v>3.479642857</c:v>
                </c:pt>
                <c:pt idx="1606">
                  <c:v>3.4739285710000001</c:v>
                </c:pt>
                <c:pt idx="1607">
                  <c:v>3.4739285710000001</c:v>
                </c:pt>
                <c:pt idx="1608">
                  <c:v>3.468888889</c:v>
                </c:pt>
                <c:pt idx="1609">
                  <c:v>3.4614814809999999</c:v>
                </c:pt>
                <c:pt idx="1610">
                  <c:v>3.4629629629999998</c:v>
                </c:pt>
                <c:pt idx="1611">
                  <c:v>3.4659259260000002</c:v>
                </c:pt>
                <c:pt idx="1612">
                  <c:v>3.4629629629999998</c:v>
                </c:pt>
                <c:pt idx="1613">
                  <c:v>3.4659259260000002</c:v>
                </c:pt>
                <c:pt idx="1614">
                  <c:v>3.4629629629999998</c:v>
                </c:pt>
                <c:pt idx="1615">
                  <c:v>3.4555555560000002</c:v>
                </c:pt>
                <c:pt idx="1616">
                  <c:v>3.4451851850000001</c:v>
                </c:pt>
                <c:pt idx="1617">
                  <c:v>3.4466666670000001</c:v>
                </c:pt>
                <c:pt idx="1618">
                  <c:v>3.4451851850000001</c:v>
                </c:pt>
                <c:pt idx="1619">
                  <c:v>3.439259259</c:v>
                </c:pt>
                <c:pt idx="1620">
                  <c:v>3.4318518519999999</c:v>
                </c:pt>
                <c:pt idx="1621">
                  <c:v>3.4333333330000002</c:v>
                </c:pt>
                <c:pt idx="1622">
                  <c:v>3.4374074069999998</c:v>
                </c:pt>
                <c:pt idx="1623">
                  <c:v>3.448888889</c:v>
                </c:pt>
                <c:pt idx="1624">
                  <c:v>3.447407407</c:v>
                </c:pt>
                <c:pt idx="1625">
                  <c:v>3.4503703699999999</c:v>
                </c:pt>
                <c:pt idx="1626">
                  <c:v>3.4533333329999998</c:v>
                </c:pt>
                <c:pt idx="1627">
                  <c:v>3.4532142860000001</c:v>
                </c:pt>
                <c:pt idx="1628">
                  <c:v>3.4546428570000001</c:v>
                </c:pt>
                <c:pt idx="1629">
                  <c:v>3.4560714290000001</c:v>
                </c:pt>
                <c:pt idx="1630">
                  <c:v>3.4660714289999999</c:v>
                </c:pt>
                <c:pt idx="1631">
                  <c:v>3.4717857140000001</c:v>
                </c:pt>
                <c:pt idx="1632">
                  <c:v>3.48</c:v>
                </c:pt>
                <c:pt idx="1633">
                  <c:v>3.4842857139999999</c:v>
                </c:pt>
                <c:pt idx="1634">
                  <c:v>3.4842857139999999</c:v>
                </c:pt>
                <c:pt idx="1635">
                  <c:v>3.4857142859999999</c:v>
                </c:pt>
                <c:pt idx="1636">
                  <c:v>3.4828571429999999</c:v>
                </c:pt>
                <c:pt idx="1637">
                  <c:v>3.484482759</c:v>
                </c:pt>
                <c:pt idx="1638">
                  <c:v>3.485862069</c:v>
                </c:pt>
                <c:pt idx="1639">
                  <c:v>3.4886206899999999</c:v>
                </c:pt>
                <c:pt idx="1640">
                  <c:v>3.4927586210000001</c:v>
                </c:pt>
                <c:pt idx="1641">
                  <c:v>3.4862068970000002</c:v>
                </c:pt>
                <c:pt idx="1642">
                  <c:v>3.4862068970000002</c:v>
                </c:pt>
                <c:pt idx="1643">
                  <c:v>3.490344828</c:v>
                </c:pt>
                <c:pt idx="1644">
                  <c:v>3.490344828</c:v>
                </c:pt>
                <c:pt idx="1645">
                  <c:v>3.4972413790000001</c:v>
                </c:pt>
                <c:pt idx="1646">
                  <c:v>3.490344828</c:v>
                </c:pt>
                <c:pt idx="1647">
                  <c:v>3.4931034479999998</c:v>
                </c:pt>
                <c:pt idx="1648">
                  <c:v>3.4972413790000001</c:v>
                </c:pt>
                <c:pt idx="1649">
                  <c:v>3.5055172410000002</c:v>
                </c:pt>
                <c:pt idx="1650">
                  <c:v>3.5137931029999998</c:v>
                </c:pt>
                <c:pt idx="1651">
                  <c:v>3.5179310340000001</c:v>
                </c:pt>
                <c:pt idx="1652">
                  <c:v>3.5179310340000001</c:v>
                </c:pt>
                <c:pt idx="1653">
                  <c:v>3.5193103450000001</c:v>
                </c:pt>
                <c:pt idx="1654">
                  <c:v>3.5165517240000002</c:v>
                </c:pt>
                <c:pt idx="1655">
                  <c:v>3.5082758620000001</c:v>
                </c:pt>
                <c:pt idx="1656">
                  <c:v>3.5165517240000002</c:v>
                </c:pt>
                <c:pt idx="1657">
                  <c:v>3.5124137929999999</c:v>
                </c:pt>
                <c:pt idx="1658">
                  <c:v>3.511034483</c:v>
                </c:pt>
                <c:pt idx="1659">
                  <c:v>3.5027586209999999</c:v>
                </c:pt>
                <c:pt idx="1660">
                  <c:v>3.5013793099999999</c:v>
                </c:pt>
                <c:pt idx="1661">
                  <c:v>3.5</c:v>
                </c:pt>
                <c:pt idx="1662">
                  <c:v>3.4917241379999999</c:v>
                </c:pt>
                <c:pt idx="1663">
                  <c:v>3.4944827589999998</c:v>
                </c:pt>
                <c:pt idx="1664">
                  <c:v>3.4931034479999998</c:v>
                </c:pt>
                <c:pt idx="1665">
                  <c:v>3.488965517</c:v>
                </c:pt>
                <c:pt idx="1666">
                  <c:v>3.4874999999999998</c:v>
                </c:pt>
                <c:pt idx="1667">
                  <c:v>3.4903571430000002</c:v>
                </c:pt>
                <c:pt idx="1668">
                  <c:v>3.4889285710000002</c:v>
                </c:pt>
                <c:pt idx="1669">
                  <c:v>3.4832142859999999</c:v>
                </c:pt>
                <c:pt idx="1670">
                  <c:v>3.4885714289999998</c:v>
                </c:pt>
                <c:pt idx="1671">
                  <c:v>3.4817857139999999</c:v>
                </c:pt>
                <c:pt idx="1672">
                  <c:v>3.497142857</c:v>
                </c:pt>
                <c:pt idx="1673">
                  <c:v>3.5018518520000002</c:v>
                </c:pt>
                <c:pt idx="1674">
                  <c:v>3.503333333</c:v>
                </c:pt>
                <c:pt idx="1675">
                  <c:v>3.5092592589999998</c:v>
                </c:pt>
                <c:pt idx="1676">
                  <c:v>3.503333333</c:v>
                </c:pt>
                <c:pt idx="1677">
                  <c:v>3.4988888889999998</c:v>
                </c:pt>
                <c:pt idx="1678">
                  <c:v>3.495925926</c:v>
                </c:pt>
                <c:pt idx="1679">
                  <c:v>3.5044444440000002</c:v>
                </c:pt>
                <c:pt idx="1680">
                  <c:v>3.5088888890000001</c:v>
                </c:pt>
                <c:pt idx="1681">
                  <c:v>3.5203703700000002</c:v>
                </c:pt>
                <c:pt idx="1682">
                  <c:v>3.5203703700000002</c:v>
                </c:pt>
                <c:pt idx="1683">
                  <c:v>3.524814815</c:v>
                </c:pt>
                <c:pt idx="1684">
                  <c:v>3.5307407409999998</c:v>
                </c:pt>
                <c:pt idx="1685">
                  <c:v>3.5174074069999999</c:v>
                </c:pt>
                <c:pt idx="1686">
                  <c:v>3.5203703700000002</c:v>
                </c:pt>
                <c:pt idx="1687">
                  <c:v>3.5203703700000002</c:v>
                </c:pt>
                <c:pt idx="1688">
                  <c:v>3.5277777779999999</c:v>
                </c:pt>
                <c:pt idx="1689">
                  <c:v>3.5337037040000001</c:v>
                </c:pt>
                <c:pt idx="1690">
                  <c:v>3.5440740740000001</c:v>
                </c:pt>
                <c:pt idx="1691">
                  <c:v>3.5614814809999999</c:v>
                </c:pt>
                <c:pt idx="1692">
                  <c:v>3.5659259259999998</c:v>
                </c:pt>
                <c:pt idx="1693">
                  <c:v>3.5688888890000001</c:v>
                </c:pt>
                <c:pt idx="1694">
                  <c:v>3.582222222</c:v>
                </c:pt>
                <c:pt idx="1695">
                  <c:v>3.581785714</c:v>
                </c:pt>
                <c:pt idx="1696">
                  <c:v>3.583214286</c:v>
                </c:pt>
                <c:pt idx="1697">
                  <c:v>3.5775000000000001</c:v>
                </c:pt>
                <c:pt idx="1698">
                  <c:v>3.5803571430000001</c:v>
                </c:pt>
                <c:pt idx="1699">
                  <c:v>3.5889285709999998</c:v>
                </c:pt>
                <c:pt idx="1700">
                  <c:v>3.601428571</c:v>
                </c:pt>
                <c:pt idx="1701">
                  <c:v>3.5903571429999999</c:v>
                </c:pt>
                <c:pt idx="1702">
                  <c:v>3.5841379309999999</c:v>
                </c:pt>
                <c:pt idx="1703">
                  <c:v>3.5855172409999998</c:v>
                </c:pt>
                <c:pt idx="1704">
                  <c:v>3.5934482760000002</c:v>
                </c:pt>
                <c:pt idx="1705">
                  <c:v>3.6017241379999998</c:v>
                </c:pt>
                <c:pt idx="1706">
                  <c:v>3.6058620690000001</c:v>
                </c:pt>
                <c:pt idx="1707">
                  <c:v>3.6044827590000001</c:v>
                </c:pt>
                <c:pt idx="1708">
                  <c:v>3.5910344830000001</c:v>
                </c:pt>
                <c:pt idx="1709">
                  <c:v>3.5855172409999998</c:v>
                </c:pt>
                <c:pt idx="1710">
                  <c:v>3.5748275860000001</c:v>
                </c:pt>
                <c:pt idx="1711">
                  <c:v>3.5706896549999998</c:v>
                </c:pt>
                <c:pt idx="1712">
                  <c:v>3.5637931030000001</c:v>
                </c:pt>
                <c:pt idx="1713">
                  <c:v>3.5610344829999998</c:v>
                </c:pt>
                <c:pt idx="1714">
                  <c:v>3.5610344829999998</c:v>
                </c:pt>
                <c:pt idx="1715">
                  <c:v>3.5544827589999999</c:v>
                </c:pt>
                <c:pt idx="1716">
                  <c:v>3.551724138</c:v>
                </c:pt>
                <c:pt idx="1717">
                  <c:v>3.5448275859999998</c:v>
                </c:pt>
                <c:pt idx="1718">
                  <c:v>3.5351724139999998</c:v>
                </c:pt>
                <c:pt idx="1719">
                  <c:v>3.5255172410000002</c:v>
                </c:pt>
                <c:pt idx="1720">
                  <c:v>3.5134482760000001</c:v>
                </c:pt>
                <c:pt idx="1721">
                  <c:v>3.5093103449999998</c:v>
                </c:pt>
                <c:pt idx="1722">
                  <c:v>3.5010344830000002</c:v>
                </c:pt>
                <c:pt idx="1723">
                  <c:v>3.4913793100000001</c:v>
                </c:pt>
                <c:pt idx="1724">
                  <c:v>3.4886206899999999</c:v>
                </c:pt>
                <c:pt idx="1725">
                  <c:v>3.4886206899999999</c:v>
                </c:pt>
                <c:pt idx="1726">
                  <c:v>3.4955172409999999</c:v>
                </c:pt>
                <c:pt idx="1727">
                  <c:v>3.494137931</c:v>
                </c:pt>
                <c:pt idx="1728">
                  <c:v>3.4913793100000001</c:v>
                </c:pt>
                <c:pt idx="1729">
                  <c:v>3.4872413789999999</c:v>
                </c:pt>
                <c:pt idx="1730">
                  <c:v>3.49</c:v>
                </c:pt>
                <c:pt idx="1731">
                  <c:v>3.494137931</c:v>
                </c:pt>
                <c:pt idx="1732">
                  <c:v>3.494137931</c:v>
                </c:pt>
                <c:pt idx="1733">
                  <c:v>3.490344828</c:v>
                </c:pt>
                <c:pt idx="1734">
                  <c:v>3.4875862070000001</c:v>
                </c:pt>
                <c:pt idx="1735">
                  <c:v>3.490344828</c:v>
                </c:pt>
                <c:pt idx="1736">
                  <c:v>3.4958620690000002</c:v>
                </c:pt>
                <c:pt idx="1737">
                  <c:v>3.4972413790000001</c:v>
                </c:pt>
                <c:pt idx="1738">
                  <c:v>3.5013793099999999</c:v>
                </c:pt>
                <c:pt idx="1739">
                  <c:v>3.5013793099999999</c:v>
                </c:pt>
                <c:pt idx="1740">
                  <c:v>3.511034483</c:v>
                </c:pt>
                <c:pt idx="1741">
                  <c:v>3.511034483</c:v>
                </c:pt>
                <c:pt idx="1742">
                  <c:v>3.509655172</c:v>
                </c:pt>
                <c:pt idx="1743">
                  <c:v>3.5137931029999998</c:v>
                </c:pt>
                <c:pt idx="1744">
                  <c:v>3.5124137929999999</c:v>
                </c:pt>
                <c:pt idx="1745">
                  <c:v>3.5313793100000002</c:v>
                </c:pt>
                <c:pt idx="1746">
                  <c:v>3.5341379310000001</c:v>
                </c:pt>
                <c:pt idx="1747">
                  <c:v>3.5382758619999999</c:v>
                </c:pt>
                <c:pt idx="1748">
                  <c:v>3.5396551719999998</c:v>
                </c:pt>
                <c:pt idx="1749">
                  <c:v>3.5331034479999999</c:v>
                </c:pt>
                <c:pt idx="1750">
                  <c:v>3.5358620690000002</c:v>
                </c:pt>
                <c:pt idx="1751">
                  <c:v>3.5427586209999999</c:v>
                </c:pt>
                <c:pt idx="1752">
                  <c:v>3.5468965520000002</c:v>
                </c:pt>
                <c:pt idx="1753">
                  <c:v>3.5537931029999998</c:v>
                </c:pt>
                <c:pt idx="1754">
                  <c:v>3.549655172</c:v>
                </c:pt>
                <c:pt idx="1755">
                  <c:v>3.5482758620000001</c:v>
                </c:pt>
                <c:pt idx="1756">
                  <c:v>3.5455172410000002</c:v>
                </c:pt>
                <c:pt idx="1757">
                  <c:v>3.543214286</c:v>
                </c:pt>
                <c:pt idx="1758">
                  <c:v>3.5375000000000001</c:v>
                </c:pt>
                <c:pt idx="1759">
                  <c:v>3.523571429</c:v>
                </c:pt>
                <c:pt idx="1760">
                  <c:v>3.5139285710000001</c:v>
                </c:pt>
                <c:pt idx="1761">
                  <c:v>3.5139285710000001</c:v>
                </c:pt>
                <c:pt idx="1762">
                  <c:v>3.5096428569999998</c:v>
                </c:pt>
                <c:pt idx="1763">
                  <c:v>3.5096428569999998</c:v>
                </c:pt>
                <c:pt idx="1764">
                  <c:v>3.5125000000000002</c:v>
                </c:pt>
                <c:pt idx="1765">
                  <c:v>3.5053571429999999</c:v>
                </c:pt>
                <c:pt idx="1766">
                  <c:v>3.5082142859999998</c:v>
                </c:pt>
                <c:pt idx="1767">
                  <c:v>3.5067857139999998</c:v>
                </c:pt>
                <c:pt idx="1768">
                  <c:v>3.5096428569999998</c:v>
                </c:pt>
                <c:pt idx="1769">
                  <c:v>3.5024999999999999</c:v>
                </c:pt>
                <c:pt idx="1770">
                  <c:v>3.5059259260000002</c:v>
                </c:pt>
                <c:pt idx="1771">
                  <c:v>3.5118518519999999</c:v>
                </c:pt>
                <c:pt idx="1772">
                  <c:v>3.5062962959999999</c:v>
                </c:pt>
                <c:pt idx="1773">
                  <c:v>3.5157692310000002</c:v>
                </c:pt>
                <c:pt idx="1774">
                  <c:v>3.499230769</c:v>
                </c:pt>
                <c:pt idx="1775">
                  <c:v>3.5038461540000001</c:v>
                </c:pt>
                <c:pt idx="1776">
                  <c:v>3.5053846150000001</c:v>
                </c:pt>
                <c:pt idx="1777">
                  <c:v>3.5084615380000002</c:v>
                </c:pt>
                <c:pt idx="1778">
                  <c:v>3.51</c:v>
                </c:pt>
                <c:pt idx="1779">
                  <c:v>3.502307692</c:v>
                </c:pt>
                <c:pt idx="1780">
                  <c:v>3.497692308</c:v>
                </c:pt>
                <c:pt idx="1781">
                  <c:v>3.497692308</c:v>
                </c:pt>
                <c:pt idx="1782">
                  <c:v>3.497692308</c:v>
                </c:pt>
                <c:pt idx="1783">
                  <c:v>3.499230769</c:v>
                </c:pt>
                <c:pt idx="1784">
                  <c:v>3.49</c:v>
                </c:pt>
                <c:pt idx="1785">
                  <c:v>3.49</c:v>
                </c:pt>
                <c:pt idx="1786">
                  <c:v>3.4929629630000001</c:v>
                </c:pt>
                <c:pt idx="1787">
                  <c:v>3.504814815</c:v>
                </c:pt>
                <c:pt idx="1788">
                  <c:v>3.520740741</c:v>
                </c:pt>
                <c:pt idx="1789">
                  <c:v>3.536666667</c:v>
                </c:pt>
                <c:pt idx="1790">
                  <c:v>3.5322222220000001</c:v>
                </c:pt>
                <c:pt idx="1791">
                  <c:v>3.5307407409999998</c:v>
                </c:pt>
                <c:pt idx="1792">
                  <c:v>3.5307407409999998</c:v>
                </c:pt>
                <c:pt idx="1793">
                  <c:v>3.5218518520000002</c:v>
                </c:pt>
                <c:pt idx="1794">
                  <c:v>3.5307407409999998</c:v>
                </c:pt>
                <c:pt idx="1795">
                  <c:v>3.5322222220000001</c:v>
                </c:pt>
                <c:pt idx="1796">
                  <c:v>3.5307407409999998</c:v>
                </c:pt>
                <c:pt idx="1797">
                  <c:v>3.5218518520000002</c:v>
                </c:pt>
                <c:pt idx="1798">
                  <c:v>3.515925926</c:v>
                </c:pt>
                <c:pt idx="1799">
                  <c:v>3.5150000000000001</c:v>
                </c:pt>
                <c:pt idx="1800">
                  <c:v>3.5150000000000001</c:v>
                </c:pt>
                <c:pt idx="1801">
                  <c:v>3.5175000000000001</c:v>
                </c:pt>
                <c:pt idx="1802">
                  <c:v>3.511034483</c:v>
                </c:pt>
                <c:pt idx="1803">
                  <c:v>3.5041379309999998</c:v>
                </c:pt>
                <c:pt idx="1804">
                  <c:v>3.4972413790000001</c:v>
                </c:pt>
                <c:pt idx="1805">
                  <c:v>3.488965517</c:v>
                </c:pt>
                <c:pt idx="1806">
                  <c:v>3.4848275860000002</c:v>
                </c:pt>
                <c:pt idx="1807">
                  <c:v>3.49</c:v>
                </c:pt>
                <c:pt idx="1808">
                  <c:v>3.4927586210000001</c:v>
                </c:pt>
                <c:pt idx="1809">
                  <c:v>3.5010344830000002</c:v>
                </c:pt>
                <c:pt idx="1810">
                  <c:v>3.5010344830000002</c:v>
                </c:pt>
                <c:pt idx="1811">
                  <c:v>3.4968965519999999</c:v>
                </c:pt>
                <c:pt idx="1812">
                  <c:v>3.4982758619999998</c:v>
                </c:pt>
                <c:pt idx="1813">
                  <c:v>3.5024137930000001</c:v>
                </c:pt>
                <c:pt idx="1814">
                  <c:v>3.5010344830000002</c:v>
                </c:pt>
                <c:pt idx="1815">
                  <c:v>3.4927586210000001</c:v>
                </c:pt>
                <c:pt idx="1816">
                  <c:v>3.4872413789999999</c:v>
                </c:pt>
                <c:pt idx="1817">
                  <c:v>3.4775862069999999</c:v>
                </c:pt>
                <c:pt idx="1818">
                  <c:v>3.4679310339999998</c:v>
                </c:pt>
                <c:pt idx="1819">
                  <c:v>3.4679310339999998</c:v>
                </c:pt>
                <c:pt idx="1820">
                  <c:v>3.4624137930000001</c:v>
                </c:pt>
                <c:pt idx="1821">
                  <c:v>3.4624137930000001</c:v>
                </c:pt>
                <c:pt idx="1822">
                  <c:v>3.463793103</c:v>
                </c:pt>
                <c:pt idx="1823">
                  <c:v>3.4568965519999999</c:v>
                </c:pt>
                <c:pt idx="1824">
                  <c:v>3.4527586210000001</c:v>
                </c:pt>
                <c:pt idx="1825">
                  <c:v>3.4527586210000001</c:v>
                </c:pt>
                <c:pt idx="1826">
                  <c:v>3.4610344830000002</c:v>
                </c:pt>
                <c:pt idx="1827">
                  <c:v>3.4624137930000001</c:v>
                </c:pt>
                <c:pt idx="1828">
                  <c:v>3.4582758619999998</c:v>
                </c:pt>
                <c:pt idx="1829">
                  <c:v>3.450344828</c:v>
                </c:pt>
                <c:pt idx="1830">
                  <c:v>3.4479310339999998</c:v>
                </c:pt>
                <c:pt idx="1831">
                  <c:v>3.4468965520000001</c:v>
                </c:pt>
                <c:pt idx="1832">
                  <c:v>3.4468965520000001</c:v>
                </c:pt>
                <c:pt idx="1833">
                  <c:v>3.4524137929999998</c:v>
                </c:pt>
                <c:pt idx="1834">
                  <c:v>3.4565517240000001</c:v>
                </c:pt>
                <c:pt idx="1835">
                  <c:v>3.4620689659999999</c:v>
                </c:pt>
                <c:pt idx="1836">
                  <c:v>3.4634482759999998</c:v>
                </c:pt>
                <c:pt idx="1837">
                  <c:v>3.4606896549999999</c:v>
                </c:pt>
                <c:pt idx="1838">
                  <c:v>3.4524137929999998</c:v>
                </c:pt>
                <c:pt idx="1839">
                  <c:v>3.4510344829999999</c:v>
                </c:pt>
                <c:pt idx="1840">
                  <c:v>3.4467857139999998</c:v>
                </c:pt>
                <c:pt idx="1841">
                  <c:v>3.4467857139999998</c:v>
                </c:pt>
                <c:pt idx="1842">
                  <c:v>3.4482142859999998</c:v>
                </c:pt>
                <c:pt idx="1843">
                  <c:v>3.4496428570000002</c:v>
                </c:pt>
                <c:pt idx="1844">
                  <c:v>3.4539285710000001</c:v>
                </c:pt>
                <c:pt idx="1845">
                  <c:v>3.4539285710000001</c:v>
                </c:pt>
                <c:pt idx="1846">
                  <c:v>3.456785714</c:v>
                </c:pt>
                <c:pt idx="1847">
                  <c:v>3.456785714</c:v>
                </c:pt>
                <c:pt idx="1848">
                  <c:v>3.4525000000000001</c:v>
                </c:pt>
                <c:pt idx="1849">
                  <c:v>3.4539285710000001</c:v>
                </c:pt>
                <c:pt idx="1850">
                  <c:v>3.4510714290000002</c:v>
                </c:pt>
                <c:pt idx="1851">
                  <c:v>3.4510714290000002</c:v>
                </c:pt>
                <c:pt idx="1852">
                  <c:v>3.4467857139999998</c:v>
                </c:pt>
                <c:pt idx="1853">
                  <c:v>3.4496428570000002</c:v>
                </c:pt>
                <c:pt idx="1854">
                  <c:v>3.4553571430000001</c:v>
                </c:pt>
                <c:pt idx="1855">
                  <c:v>3.4510714290000002</c:v>
                </c:pt>
                <c:pt idx="1856">
                  <c:v>3.4539285710000001</c:v>
                </c:pt>
                <c:pt idx="1857">
                  <c:v>3.456785714</c:v>
                </c:pt>
                <c:pt idx="1858">
                  <c:v>3.4664285709999998</c:v>
                </c:pt>
                <c:pt idx="1859">
                  <c:v>3.4746428570000001</c:v>
                </c:pt>
                <c:pt idx="1860">
                  <c:v>3.4746428570000001</c:v>
                </c:pt>
                <c:pt idx="1861">
                  <c:v>3.4760714290000001</c:v>
                </c:pt>
                <c:pt idx="1862">
                  <c:v>3.4746428570000001</c:v>
                </c:pt>
                <c:pt idx="1863">
                  <c:v>3.4775</c:v>
                </c:pt>
                <c:pt idx="1864">
                  <c:v>3.4717857140000001</c:v>
                </c:pt>
                <c:pt idx="1865">
                  <c:v>3.4717857140000001</c:v>
                </c:pt>
                <c:pt idx="1866">
                  <c:v>3.4717857140000001</c:v>
                </c:pt>
                <c:pt idx="1867">
                  <c:v>3.4746428570000001</c:v>
                </c:pt>
                <c:pt idx="1868">
                  <c:v>3.4717857140000001</c:v>
                </c:pt>
                <c:pt idx="1869">
                  <c:v>3.468275862</c:v>
                </c:pt>
                <c:pt idx="1870">
                  <c:v>3.468275862</c:v>
                </c:pt>
                <c:pt idx="1871">
                  <c:v>3.4668965520000001</c:v>
                </c:pt>
                <c:pt idx="1872">
                  <c:v>3.4689285710000002</c:v>
                </c:pt>
                <c:pt idx="1873">
                  <c:v>3.4689285710000002</c:v>
                </c:pt>
                <c:pt idx="1874">
                  <c:v>3.4617857139999999</c:v>
                </c:pt>
                <c:pt idx="1875">
                  <c:v>3.4546428570000001</c:v>
                </c:pt>
                <c:pt idx="1876">
                  <c:v>3.4546428570000001</c:v>
                </c:pt>
                <c:pt idx="1877">
                  <c:v>3.4632142859999999</c:v>
                </c:pt>
                <c:pt idx="1878">
                  <c:v>3.4703571430000002</c:v>
                </c:pt>
                <c:pt idx="1879">
                  <c:v>3.4760714290000001</c:v>
                </c:pt>
                <c:pt idx="1880">
                  <c:v>3.4746428570000001</c:v>
                </c:pt>
                <c:pt idx="1881">
                  <c:v>3.4832142859999999</c:v>
                </c:pt>
                <c:pt idx="1882">
                  <c:v>3.4860714289999999</c:v>
                </c:pt>
                <c:pt idx="1883">
                  <c:v>3.4846428569999999</c:v>
                </c:pt>
                <c:pt idx="1884">
                  <c:v>3.4860714289999999</c:v>
                </c:pt>
                <c:pt idx="1885">
                  <c:v>3.4817857139999999</c:v>
                </c:pt>
                <c:pt idx="1886">
                  <c:v>3.4750000000000001</c:v>
                </c:pt>
                <c:pt idx="1887">
                  <c:v>3.4639285709999998</c:v>
                </c:pt>
                <c:pt idx="1888">
                  <c:v>3.461071429</c:v>
                </c:pt>
                <c:pt idx="1889">
                  <c:v>3.4664285709999998</c:v>
                </c:pt>
                <c:pt idx="1890">
                  <c:v>3.476428571</c:v>
                </c:pt>
                <c:pt idx="1891">
                  <c:v>3.480714286</c:v>
                </c:pt>
                <c:pt idx="1892">
                  <c:v>3.4821428569999999</c:v>
                </c:pt>
                <c:pt idx="1893">
                  <c:v>3.479285714</c:v>
                </c:pt>
                <c:pt idx="1894">
                  <c:v>3.480714286</c:v>
                </c:pt>
                <c:pt idx="1895">
                  <c:v>3.4835714289999999</c:v>
                </c:pt>
                <c:pt idx="1896">
                  <c:v>3.4821428569999999</c:v>
                </c:pt>
                <c:pt idx="1897">
                  <c:v>3.4878571429999998</c:v>
                </c:pt>
                <c:pt idx="1898">
                  <c:v>3.4907142860000002</c:v>
                </c:pt>
                <c:pt idx="1899">
                  <c:v>3.4935714290000002</c:v>
                </c:pt>
                <c:pt idx="1900">
                  <c:v>3.4878571429999998</c:v>
                </c:pt>
                <c:pt idx="1901">
                  <c:v>3.483793103</c:v>
                </c:pt>
                <c:pt idx="1902">
                  <c:v>3.4865517239999999</c:v>
                </c:pt>
                <c:pt idx="1903">
                  <c:v>3.496206897</c:v>
                </c:pt>
                <c:pt idx="1904">
                  <c:v>3.5086206899999999</c:v>
                </c:pt>
                <c:pt idx="1905">
                  <c:v>3.515517241</c:v>
                </c:pt>
                <c:pt idx="1906">
                  <c:v>3.5113793100000001</c:v>
                </c:pt>
                <c:pt idx="1907">
                  <c:v>3.5072413789999999</c:v>
                </c:pt>
                <c:pt idx="1908">
                  <c:v>3.5072413789999999</c:v>
                </c:pt>
                <c:pt idx="1909">
                  <c:v>3.5086206899999999</c:v>
                </c:pt>
                <c:pt idx="1910">
                  <c:v>3.505862069</c:v>
                </c:pt>
                <c:pt idx="1911">
                  <c:v>3.4975862069999999</c:v>
                </c:pt>
                <c:pt idx="1912">
                  <c:v>3.4906896550000002</c:v>
                </c:pt>
                <c:pt idx="1913">
                  <c:v>3.4865517239999999</c:v>
                </c:pt>
                <c:pt idx="1914">
                  <c:v>3.4893103449999998</c:v>
                </c:pt>
                <c:pt idx="1915">
                  <c:v>3.4931034479999998</c:v>
                </c:pt>
                <c:pt idx="1916">
                  <c:v>3.5024137930000001</c:v>
                </c:pt>
                <c:pt idx="1917">
                  <c:v>3.5093103449999998</c:v>
                </c:pt>
                <c:pt idx="1918">
                  <c:v>3.5120689660000002</c:v>
                </c:pt>
                <c:pt idx="1919">
                  <c:v>3.5065517239999999</c:v>
                </c:pt>
                <c:pt idx="1920">
                  <c:v>3.4982758619999998</c:v>
                </c:pt>
                <c:pt idx="1921">
                  <c:v>3.494137931</c:v>
                </c:pt>
                <c:pt idx="1922">
                  <c:v>3.4968965519999999</c:v>
                </c:pt>
                <c:pt idx="1923">
                  <c:v>3.4955172409999999</c:v>
                </c:pt>
                <c:pt idx="1924">
                  <c:v>3.49</c:v>
                </c:pt>
                <c:pt idx="1925">
                  <c:v>3.4955172409999999</c:v>
                </c:pt>
                <c:pt idx="1926">
                  <c:v>3.49</c:v>
                </c:pt>
                <c:pt idx="1927">
                  <c:v>3.485862069</c:v>
                </c:pt>
                <c:pt idx="1928">
                  <c:v>3.4765517240000001</c:v>
                </c:pt>
                <c:pt idx="1929">
                  <c:v>3.4875862070000001</c:v>
                </c:pt>
                <c:pt idx="1930">
                  <c:v>3.4944827589999998</c:v>
                </c:pt>
                <c:pt idx="1931">
                  <c:v>3.5</c:v>
                </c:pt>
                <c:pt idx="1932">
                  <c:v>3.5</c:v>
                </c:pt>
                <c:pt idx="1933">
                  <c:v>3.4917241379999999</c:v>
                </c:pt>
                <c:pt idx="1934">
                  <c:v>3.488965517</c:v>
                </c:pt>
                <c:pt idx="1935">
                  <c:v>3.4944827589999998</c:v>
                </c:pt>
                <c:pt idx="1936">
                  <c:v>3.4986206900000001</c:v>
                </c:pt>
                <c:pt idx="1937">
                  <c:v>3.4944827589999998</c:v>
                </c:pt>
                <c:pt idx="1938">
                  <c:v>3.488965517</c:v>
                </c:pt>
                <c:pt idx="1939">
                  <c:v>3.4875862070000001</c:v>
                </c:pt>
                <c:pt idx="1940">
                  <c:v>3.483793103</c:v>
                </c:pt>
                <c:pt idx="1941">
                  <c:v>3.485172414</c:v>
                </c:pt>
                <c:pt idx="1942">
                  <c:v>3.4920689660000002</c:v>
                </c:pt>
                <c:pt idx="1943">
                  <c:v>3.496206897</c:v>
                </c:pt>
                <c:pt idx="1944">
                  <c:v>3.505862069</c:v>
                </c:pt>
                <c:pt idx="1945">
                  <c:v>3.5031034480000001</c:v>
                </c:pt>
                <c:pt idx="1946">
                  <c:v>3.5031034480000001</c:v>
                </c:pt>
                <c:pt idx="1947">
                  <c:v>3.5072413789999999</c:v>
                </c:pt>
                <c:pt idx="1948">
                  <c:v>3.5044827590000001</c:v>
                </c:pt>
                <c:pt idx="1949">
                  <c:v>3.51</c:v>
                </c:pt>
                <c:pt idx="1950">
                  <c:v>3.505862069</c:v>
                </c:pt>
                <c:pt idx="1951">
                  <c:v>3.5017241380000002</c:v>
                </c:pt>
                <c:pt idx="1952">
                  <c:v>3.496206897</c:v>
                </c:pt>
                <c:pt idx="1953">
                  <c:v>3.500714286</c:v>
                </c:pt>
                <c:pt idx="1954">
                  <c:v>3.4978571430000001</c:v>
                </c:pt>
                <c:pt idx="1955">
                  <c:v>3.5021428569999999</c:v>
                </c:pt>
                <c:pt idx="1956">
                  <c:v>3.5078571429999998</c:v>
                </c:pt>
                <c:pt idx="1957">
                  <c:v>3.5146428570000001</c:v>
                </c:pt>
                <c:pt idx="1958">
                  <c:v>3.5132142860000002</c:v>
                </c:pt>
                <c:pt idx="1959">
                  <c:v>3.5117857140000002</c:v>
                </c:pt>
                <c:pt idx="1960">
                  <c:v>3.5089285710000002</c:v>
                </c:pt>
                <c:pt idx="1961">
                  <c:v>3.5017857139999999</c:v>
                </c:pt>
                <c:pt idx="1962">
                  <c:v>3.5046428569999999</c:v>
                </c:pt>
                <c:pt idx="1963">
                  <c:v>3.5074999999999998</c:v>
                </c:pt>
                <c:pt idx="1964">
                  <c:v>3.5017857139999999</c:v>
                </c:pt>
                <c:pt idx="1965">
                  <c:v>3.500357143</c:v>
                </c:pt>
                <c:pt idx="1966">
                  <c:v>3.4960714290000001</c:v>
                </c:pt>
                <c:pt idx="1967">
                  <c:v>3.500357143</c:v>
                </c:pt>
                <c:pt idx="1968">
                  <c:v>3.5017857139999999</c:v>
                </c:pt>
                <c:pt idx="1969">
                  <c:v>3.5114285710000002</c:v>
                </c:pt>
                <c:pt idx="1970">
                  <c:v>3.5157142860000001</c:v>
                </c:pt>
                <c:pt idx="1971">
                  <c:v>3.5157142860000001</c:v>
                </c:pt>
                <c:pt idx="1972">
                  <c:v>3.5142857140000001</c:v>
                </c:pt>
                <c:pt idx="1973">
                  <c:v>3.5071428569999998</c:v>
                </c:pt>
                <c:pt idx="1974">
                  <c:v>3.51</c:v>
                </c:pt>
                <c:pt idx="1975">
                  <c:v>3.5114285710000002</c:v>
                </c:pt>
                <c:pt idx="1976">
                  <c:v>3.5042857139999999</c:v>
                </c:pt>
                <c:pt idx="1977">
                  <c:v>3.5114285710000002</c:v>
                </c:pt>
                <c:pt idx="1978">
                  <c:v>3.5017857139999999</c:v>
                </c:pt>
                <c:pt idx="1979">
                  <c:v>3.496428571</c:v>
                </c:pt>
                <c:pt idx="1980">
                  <c:v>3.496428571</c:v>
                </c:pt>
                <c:pt idx="1981">
                  <c:v>3.5078571429999998</c:v>
                </c:pt>
                <c:pt idx="1982">
                  <c:v>3.5127586210000001</c:v>
                </c:pt>
                <c:pt idx="1983">
                  <c:v>3.5127586210000001</c:v>
                </c:pt>
                <c:pt idx="1984">
                  <c:v>3.5234482759999999</c:v>
                </c:pt>
                <c:pt idx="1985">
                  <c:v>3.5248275859999998</c:v>
                </c:pt>
                <c:pt idx="1986">
                  <c:v>3.5275862070000001</c:v>
                </c:pt>
                <c:pt idx="1987">
                  <c:v>3.5234482759999999</c:v>
                </c:pt>
                <c:pt idx="1988">
                  <c:v>3.5234482759999999</c:v>
                </c:pt>
                <c:pt idx="1989">
                  <c:v>3.520689655</c:v>
                </c:pt>
                <c:pt idx="1990">
                  <c:v>3.516896552</c:v>
                </c:pt>
                <c:pt idx="1991">
                  <c:v>3.5210344830000002</c:v>
                </c:pt>
                <c:pt idx="1992">
                  <c:v>3.515517241</c:v>
                </c:pt>
                <c:pt idx="1993">
                  <c:v>3.514137931</c:v>
                </c:pt>
                <c:pt idx="1994">
                  <c:v>3.516896552</c:v>
                </c:pt>
                <c:pt idx="1995">
                  <c:v>3.523793103</c:v>
                </c:pt>
                <c:pt idx="1996">
                  <c:v>3.5279310339999999</c:v>
                </c:pt>
                <c:pt idx="1997">
                  <c:v>3.5265517239999999</c:v>
                </c:pt>
                <c:pt idx="1998">
                  <c:v>3.5224137930000001</c:v>
                </c:pt>
                <c:pt idx="1999">
                  <c:v>3.523793103</c:v>
                </c:pt>
                <c:pt idx="2000">
                  <c:v>3.525172414</c:v>
                </c:pt>
                <c:pt idx="2001">
                  <c:v>3.5344827589999999</c:v>
                </c:pt>
                <c:pt idx="2002">
                  <c:v>3.5358620690000002</c:v>
                </c:pt>
                <c:pt idx="2003">
                  <c:v>3.5386206900000001</c:v>
                </c:pt>
                <c:pt idx="2004">
                  <c:v>3.5331034479999999</c:v>
                </c:pt>
                <c:pt idx="2005">
                  <c:v>3.5372413790000001</c:v>
                </c:pt>
                <c:pt idx="2006">
                  <c:v>3.5372413790000001</c:v>
                </c:pt>
                <c:pt idx="2007">
                  <c:v>3.545172414</c:v>
                </c:pt>
                <c:pt idx="2008">
                  <c:v>3.5586206900000001</c:v>
                </c:pt>
                <c:pt idx="2009">
                  <c:v>3.5655172409999998</c:v>
                </c:pt>
                <c:pt idx="2010">
                  <c:v>3.5558620689999998</c:v>
                </c:pt>
                <c:pt idx="2011">
                  <c:v>3.5558620689999998</c:v>
                </c:pt>
                <c:pt idx="2012">
                  <c:v>3.56</c:v>
                </c:pt>
                <c:pt idx="2013">
                  <c:v>3.5520689660000002</c:v>
                </c:pt>
                <c:pt idx="2014">
                  <c:v>3.5534482760000001</c:v>
                </c:pt>
                <c:pt idx="2015">
                  <c:v>3.556206897</c:v>
                </c:pt>
                <c:pt idx="2016">
                  <c:v>3.5631034480000001</c:v>
                </c:pt>
                <c:pt idx="2017">
                  <c:v>3.5642857139999999</c:v>
                </c:pt>
                <c:pt idx="2018">
                  <c:v>3.5753571430000002</c:v>
                </c:pt>
                <c:pt idx="2019">
                  <c:v>3.5932142859999998</c:v>
                </c:pt>
                <c:pt idx="2020">
                  <c:v>3.5960714290000002</c:v>
                </c:pt>
                <c:pt idx="2021">
                  <c:v>3.603214286</c:v>
                </c:pt>
                <c:pt idx="2022">
                  <c:v>3.603214286</c:v>
                </c:pt>
                <c:pt idx="2023">
                  <c:v>3.6003571430000001</c:v>
                </c:pt>
                <c:pt idx="2024">
                  <c:v>3.5975000000000001</c:v>
                </c:pt>
                <c:pt idx="2025">
                  <c:v>3.5960714290000002</c:v>
                </c:pt>
                <c:pt idx="2026">
                  <c:v>3.6003571430000001</c:v>
                </c:pt>
                <c:pt idx="2027">
                  <c:v>3.603214286</c:v>
                </c:pt>
                <c:pt idx="2028">
                  <c:v>3.601785714</c:v>
                </c:pt>
                <c:pt idx="2029">
                  <c:v>3.5975000000000001</c:v>
                </c:pt>
                <c:pt idx="2030">
                  <c:v>3.5878571429999999</c:v>
                </c:pt>
                <c:pt idx="2031">
                  <c:v>3.601785714</c:v>
                </c:pt>
                <c:pt idx="2032">
                  <c:v>3.5989285710000001</c:v>
                </c:pt>
                <c:pt idx="2033">
                  <c:v>3.603214286</c:v>
                </c:pt>
                <c:pt idx="2034">
                  <c:v>3.5989285710000001</c:v>
                </c:pt>
                <c:pt idx="2035">
                  <c:v>3.5889285709999998</c:v>
                </c:pt>
                <c:pt idx="2036">
                  <c:v>3.5903571429999999</c:v>
                </c:pt>
                <c:pt idx="2037">
                  <c:v>3.5917857139999998</c:v>
                </c:pt>
                <c:pt idx="2038">
                  <c:v>3.5917857139999998</c:v>
                </c:pt>
                <c:pt idx="2039">
                  <c:v>3.5989285710000001</c:v>
                </c:pt>
                <c:pt idx="2040">
                  <c:v>3.5970370370000002</c:v>
                </c:pt>
                <c:pt idx="2041">
                  <c:v>3.5881481480000001</c:v>
                </c:pt>
                <c:pt idx="2042">
                  <c:v>3.5807407410000001</c:v>
                </c:pt>
                <c:pt idx="2043">
                  <c:v>3.5748148149999999</c:v>
                </c:pt>
                <c:pt idx="2044">
                  <c:v>3.571851852</c:v>
                </c:pt>
                <c:pt idx="2045">
                  <c:v>3.5659259259999998</c:v>
                </c:pt>
                <c:pt idx="2046">
                  <c:v>3.5646428569999999</c:v>
                </c:pt>
                <c:pt idx="2047">
                  <c:v>3.5492857139999998</c:v>
                </c:pt>
                <c:pt idx="2048">
                  <c:v>3.5367857140000001</c:v>
                </c:pt>
                <c:pt idx="2049">
                  <c:v>3.5296428569999998</c:v>
                </c:pt>
                <c:pt idx="2050">
                  <c:v>3.5239285709999999</c:v>
                </c:pt>
                <c:pt idx="2051">
                  <c:v>3.5282142859999999</c:v>
                </c:pt>
                <c:pt idx="2052">
                  <c:v>3.5225</c:v>
                </c:pt>
                <c:pt idx="2053">
                  <c:v>3.519642857</c:v>
                </c:pt>
                <c:pt idx="2054">
                  <c:v>3.5167857140000001</c:v>
                </c:pt>
                <c:pt idx="2055">
                  <c:v>3.5110714289999998</c:v>
                </c:pt>
                <c:pt idx="2056">
                  <c:v>3.5110714289999998</c:v>
                </c:pt>
                <c:pt idx="2057">
                  <c:v>3.5125000000000002</c:v>
                </c:pt>
                <c:pt idx="2058">
                  <c:v>3.5139285710000001</c:v>
                </c:pt>
                <c:pt idx="2059">
                  <c:v>3.5110714289999998</c:v>
                </c:pt>
                <c:pt idx="2060">
                  <c:v>3.5014285709999999</c:v>
                </c:pt>
                <c:pt idx="2061">
                  <c:v>3.4917857140000002</c:v>
                </c:pt>
                <c:pt idx="2062">
                  <c:v>3.4832142859999999</c:v>
                </c:pt>
                <c:pt idx="2063">
                  <c:v>3.4860714289999999</c:v>
                </c:pt>
                <c:pt idx="2064">
                  <c:v>3.4903571430000002</c:v>
                </c:pt>
                <c:pt idx="2065">
                  <c:v>3.4889285710000002</c:v>
                </c:pt>
                <c:pt idx="2066">
                  <c:v>3.4874999999999998</c:v>
                </c:pt>
                <c:pt idx="2067">
                  <c:v>3.4903571430000002</c:v>
                </c:pt>
                <c:pt idx="2068">
                  <c:v>3.4832142859999999</c:v>
                </c:pt>
                <c:pt idx="2069">
                  <c:v>3.4806896549999999</c:v>
                </c:pt>
                <c:pt idx="2070">
                  <c:v>3.479310345</c:v>
                </c:pt>
                <c:pt idx="2071">
                  <c:v>3.4820689659999999</c:v>
                </c:pt>
                <c:pt idx="2072">
                  <c:v>3.4862068970000002</c:v>
                </c:pt>
                <c:pt idx="2073">
                  <c:v>3.4848275860000002</c:v>
                </c:pt>
                <c:pt idx="2074">
                  <c:v>3.4875862070000001</c:v>
                </c:pt>
                <c:pt idx="2075">
                  <c:v>3.488965517</c:v>
                </c:pt>
                <c:pt idx="2076">
                  <c:v>3.490344828</c:v>
                </c:pt>
                <c:pt idx="2077">
                  <c:v>3.488965517</c:v>
                </c:pt>
                <c:pt idx="2078">
                  <c:v>3.4944827589999998</c:v>
                </c:pt>
                <c:pt idx="2079">
                  <c:v>3.4931034479999998</c:v>
                </c:pt>
                <c:pt idx="2080">
                  <c:v>3.4944827589999998</c:v>
                </c:pt>
                <c:pt idx="2081">
                  <c:v>3.5013793099999999</c:v>
                </c:pt>
                <c:pt idx="2082">
                  <c:v>3.5013793099999999</c:v>
                </c:pt>
                <c:pt idx="2083">
                  <c:v>3.4986206900000001</c:v>
                </c:pt>
                <c:pt idx="2084">
                  <c:v>3.5068965520000002</c:v>
                </c:pt>
                <c:pt idx="2085">
                  <c:v>3.511034483</c:v>
                </c:pt>
                <c:pt idx="2086">
                  <c:v>3.5055172410000002</c:v>
                </c:pt>
                <c:pt idx="2087">
                  <c:v>3.5013793099999999</c:v>
                </c:pt>
                <c:pt idx="2088">
                  <c:v>3.5027586209999999</c:v>
                </c:pt>
                <c:pt idx="2089">
                  <c:v>3.4972413790000001</c:v>
                </c:pt>
                <c:pt idx="2090">
                  <c:v>3.5065517239999999</c:v>
                </c:pt>
                <c:pt idx="2091">
                  <c:v>3.503793103</c:v>
                </c:pt>
                <c:pt idx="2092">
                  <c:v>3.505172414</c:v>
                </c:pt>
                <c:pt idx="2093">
                  <c:v>3.5079310339999998</c:v>
                </c:pt>
                <c:pt idx="2094">
                  <c:v>3.505172414</c:v>
                </c:pt>
                <c:pt idx="2095">
                  <c:v>3.503793103</c:v>
                </c:pt>
                <c:pt idx="2096">
                  <c:v>3.4968965519999999</c:v>
                </c:pt>
                <c:pt idx="2097">
                  <c:v>3.5010344830000002</c:v>
                </c:pt>
                <c:pt idx="2098">
                  <c:v>3.503793103</c:v>
                </c:pt>
                <c:pt idx="2099">
                  <c:v>3.5079310339999998</c:v>
                </c:pt>
                <c:pt idx="2100">
                  <c:v>3.5106896550000002</c:v>
                </c:pt>
                <c:pt idx="2101">
                  <c:v>3.5093103449999998</c:v>
                </c:pt>
                <c:pt idx="2102">
                  <c:v>3.5093103449999998</c:v>
                </c:pt>
                <c:pt idx="2103">
                  <c:v>3.4996551720000002</c:v>
                </c:pt>
                <c:pt idx="2104">
                  <c:v>3.4955172409999999</c:v>
                </c:pt>
                <c:pt idx="2105">
                  <c:v>3.4982758619999998</c:v>
                </c:pt>
                <c:pt idx="2106">
                  <c:v>3.5024137930000001</c:v>
                </c:pt>
                <c:pt idx="2107">
                  <c:v>3.4996551720000002</c:v>
                </c:pt>
                <c:pt idx="2108">
                  <c:v>3.5014285709999999</c:v>
                </c:pt>
                <c:pt idx="2109">
                  <c:v>3.497142857</c:v>
                </c:pt>
                <c:pt idx="2110">
                  <c:v>3.49</c:v>
                </c:pt>
                <c:pt idx="2111">
                  <c:v>3.4928571430000002</c:v>
                </c:pt>
                <c:pt idx="2112">
                  <c:v>3.5</c:v>
                </c:pt>
                <c:pt idx="2113">
                  <c:v>3.4942857140000001</c:v>
                </c:pt>
                <c:pt idx="2114">
                  <c:v>3.4885714289999998</c:v>
                </c:pt>
                <c:pt idx="2115">
                  <c:v>3.4914285710000001</c:v>
                </c:pt>
                <c:pt idx="2116">
                  <c:v>3.4985714290000001</c:v>
                </c:pt>
                <c:pt idx="2117">
                  <c:v>3.4985714290000001</c:v>
                </c:pt>
                <c:pt idx="2118">
                  <c:v>3.5014285709999999</c:v>
                </c:pt>
                <c:pt idx="2119">
                  <c:v>3.4985714290000001</c:v>
                </c:pt>
                <c:pt idx="2120">
                  <c:v>3.4985714290000001</c:v>
                </c:pt>
                <c:pt idx="2121">
                  <c:v>3.4914285710000001</c:v>
                </c:pt>
                <c:pt idx="2122">
                  <c:v>3.4885714289999998</c:v>
                </c:pt>
                <c:pt idx="2123">
                  <c:v>3.4928571430000002</c:v>
                </c:pt>
                <c:pt idx="2124">
                  <c:v>3.4928571430000002</c:v>
                </c:pt>
                <c:pt idx="2125">
                  <c:v>3.497142857</c:v>
                </c:pt>
                <c:pt idx="2126">
                  <c:v>3.4903571430000002</c:v>
                </c:pt>
                <c:pt idx="2127">
                  <c:v>3.4903571430000002</c:v>
                </c:pt>
                <c:pt idx="2128">
                  <c:v>3.4889285710000002</c:v>
                </c:pt>
                <c:pt idx="2129">
                  <c:v>3.4889285710000002</c:v>
                </c:pt>
                <c:pt idx="2130">
                  <c:v>3.4932142860000002</c:v>
                </c:pt>
                <c:pt idx="2131">
                  <c:v>3.4874999999999998</c:v>
                </c:pt>
                <c:pt idx="2132">
                  <c:v>3.4889285710000002</c:v>
                </c:pt>
                <c:pt idx="2133">
                  <c:v>3.4860714289999999</c:v>
                </c:pt>
                <c:pt idx="2134">
                  <c:v>3.4874999999999998</c:v>
                </c:pt>
                <c:pt idx="2135">
                  <c:v>3.4874999999999998</c:v>
                </c:pt>
                <c:pt idx="2136">
                  <c:v>3.4846428569999999</c:v>
                </c:pt>
                <c:pt idx="2137">
                  <c:v>3.4834482759999998</c:v>
                </c:pt>
                <c:pt idx="2138">
                  <c:v>3.4848275860000002</c:v>
                </c:pt>
                <c:pt idx="2139">
                  <c:v>3.4862068970000002</c:v>
                </c:pt>
                <c:pt idx="2140">
                  <c:v>3.4875862070000001</c:v>
                </c:pt>
                <c:pt idx="2141">
                  <c:v>3.4875862070000001</c:v>
                </c:pt>
                <c:pt idx="2142">
                  <c:v>3.488965517</c:v>
                </c:pt>
                <c:pt idx="2143">
                  <c:v>3.4875862070000001</c:v>
                </c:pt>
                <c:pt idx="2144">
                  <c:v>3.490344828</c:v>
                </c:pt>
                <c:pt idx="2145">
                  <c:v>3.4862068970000002</c:v>
                </c:pt>
                <c:pt idx="2146">
                  <c:v>3.4848275860000002</c:v>
                </c:pt>
                <c:pt idx="2147">
                  <c:v>3.4834482759999998</c:v>
                </c:pt>
                <c:pt idx="2148">
                  <c:v>3.4862068970000002</c:v>
                </c:pt>
                <c:pt idx="2149">
                  <c:v>3.4944827589999998</c:v>
                </c:pt>
                <c:pt idx="2150">
                  <c:v>3.5</c:v>
                </c:pt>
                <c:pt idx="2151">
                  <c:v>3.5055172410000002</c:v>
                </c:pt>
                <c:pt idx="2152">
                  <c:v>3.5082758620000001</c:v>
                </c:pt>
                <c:pt idx="2153">
                  <c:v>3.5027586209999999</c:v>
                </c:pt>
                <c:pt idx="2154">
                  <c:v>3.5013793099999999</c:v>
                </c:pt>
                <c:pt idx="2155">
                  <c:v>3.5024137930000001</c:v>
                </c:pt>
                <c:pt idx="2156">
                  <c:v>3.4982758619999998</c:v>
                </c:pt>
                <c:pt idx="2157">
                  <c:v>3.4968965519999999</c:v>
                </c:pt>
                <c:pt idx="2158">
                  <c:v>3.49</c:v>
                </c:pt>
                <c:pt idx="2159">
                  <c:v>3.485862069</c:v>
                </c:pt>
                <c:pt idx="2160">
                  <c:v>3.4927586210000001</c:v>
                </c:pt>
                <c:pt idx="2161">
                  <c:v>3.4996551720000002</c:v>
                </c:pt>
                <c:pt idx="2162">
                  <c:v>3.5065517239999999</c:v>
                </c:pt>
                <c:pt idx="2163">
                  <c:v>3.5010344830000002</c:v>
                </c:pt>
                <c:pt idx="2164">
                  <c:v>3.5024137930000001</c:v>
                </c:pt>
                <c:pt idx="2165">
                  <c:v>3.4944827589999998</c:v>
                </c:pt>
                <c:pt idx="2166">
                  <c:v>3.4972413790000001</c:v>
                </c:pt>
                <c:pt idx="2167">
                  <c:v>3.4958620690000002</c:v>
                </c:pt>
                <c:pt idx="2168">
                  <c:v>3.4972413790000001</c:v>
                </c:pt>
                <c:pt idx="2169">
                  <c:v>3.4944827589999998</c:v>
                </c:pt>
                <c:pt idx="2170">
                  <c:v>3.490344828</c:v>
                </c:pt>
                <c:pt idx="2171">
                  <c:v>3.4848275860000002</c:v>
                </c:pt>
                <c:pt idx="2172">
                  <c:v>3.4834482759999998</c:v>
                </c:pt>
                <c:pt idx="2173">
                  <c:v>3.4751724140000002</c:v>
                </c:pt>
                <c:pt idx="2174">
                  <c:v>3.4765517240000001</c:v>
                </c:pt>
                <c:pt idx="2175">
                  <c:v>3.4806896549999999</c:v>
                </c:pt>
                <c:pt idx="2176">
                  <c:v>3.4834482759999998</c:v>
                </c:pt>
                <c:pt idx="2177">
                  <c:v>3.4848275860000002</c:v>
                </c:pt>
                <c:pt idx="2178">
                  <c:v>3.4834482759999998</c:v>
                </c:pt>
                <c:pt idx="2179">
                  <c:v>3.4834482759999998</c:v>
                </c:pt>
                <c:pt idx="2180">
                  <c:v>3.479310345</c:v>
                </c:pt>
                <c:pt idx="2181">
                  <c:v>3.4751724140000002</c:v>
                </c:pt>
                <c:pt idx="2182">
                  <c:v>3.479310345</c:v>
                </c:pt>
                <c:pt idx="2183">
                  <c:v>3.479310345</c:v>
                </c:pt>
                <c:pt idx="2184">
                  <c:v>3.4862068970000002</c:v>
                </c:pt>
                <c:pt idx="2185">
                  <c:v>3.483793103</c:v>
                </c:pt>
                <c:pt idx="2186">
                  <c:v>3.483793103</c:v>
                </c:pt>
                <c:pt idx="2187">
                  <c:v>3.4906896550000002</c:v>
                </c:pt>
                <c:pt idx="2188">
                  <c:v>3.4934482760000001</c:v>
                </c:pt>
                <c:pt idx="2189">
                  <c:v>3.4975862069999999</c:v>
                </c:pt>
                <c:pt idx="2190">
                  <c:v>3.4934482760000001</c:v>
                </c:pt>
                <c:pt idx="2191">
                  <c:v>3.4893103449999998</c:v>
                </c:pt>
                <c:pt idx="2192">
                  <c:v>3.4879310339999998</c:v>
                </c:pt>
                <c:pt idx="2193">
                  <c:v>3.4879310339999998</c:v>
                </c:pt>
                <c:pt idx="2194">
                  <c:v>3.4958620690000002</c:v>
                </c:pt>
                <c:pt idx="2195">
                  <c:v>3.4944827589999998</c:v>
                </c:pt>
                <c:pt idx="2196">
                  <c:v>3.4986206900000001</c:v>
                </c:pt>
                <c:pt idx="2197">
                  <c:v>3.5</c:v>
                </c:pt>
                <c:pt idx="2198">
                  <c:v>3.5013793099999999</c:v>
                </c:pt>
                <c:pt idx="2199">
                  <c:v>3.4986206900000001</c:v>
                </c:pt>
                <c:pt idx="2200">
                  <c:v>3.5027586209999999</c:v>
                </c:pt>
                <c:pt idx="2201">
                  <c:v>3.509655172</c:v>
                </c:pt>
                <c:pt idx="2202">
                  <c:v>3.511034483</c:v>
                </c:pt>
                <c:pt idx="2203">
                  <c:v>3.5124137929999999</c:v>
                </c:pt>
                <c:pt idx="2204">
                  <c:v>3.511034483</c:v>
                </c:pt>
                <c:pt idx="2205">
                  <c:v>3.5124137929999999</c:v>
                </c:pt>
                <c:pt idx="2206">
                  <c:v>3.5068965520000002</c:v>
                </c:pt>
                <c:pt idx="2207">
                  <c:v>3.5</c:v>
                </c:pt>
                <c:pt idx="2208">
                  <c:v>3.5068965520000002</c:v>
                </c:pt>
                <c:pt idx="2209">
                  <c:v>3.509655172</c:v>
                </c:pt>
                <c:pt idx="2210">
                  <c:v>3.5137931029999998</c:v>
                </c:pt>
                <c:pt idx="2211">
                  <c:v>3.5193103450000001</c:v>
                </c:pt>
                <c:pt idx="2212">
                  <c:v>3.5151724139999998</c:v>
                </c:pt>
                <c:pt idx="2213">
                  <c:v>3.5124137929999999</c:v>
                </c:pt>
                <c:pt idx="2214">
                  <c:v>3.5189655169999998</c:v>
                </c:pt>
                <c:pt idx="2215">
                  <c:v>3.53</c:v>
                </c:pt>
                <c:pt idx="2216">
                  <c:v>3.5272413789999999</c:v>
                </c:pt>
                <c:pt idx="2217">
                  <c:v>3.5313793100000002</c:v>
                </c:pt>
                <c:pt idx="2218">
                  <c:v>3.53</c:v>
                </c:pt>
                <c:pt idx="2219">
                  <c:v>3.5341379310000001</c:v>
                </c:pt>
                <c:pt idx="2220">
                  <c:v>3.536896552</c:v>
                </c:pt>
                <c:pt idx="2221">
                  <c:v>3.5382758619999999</c:v>
                </c:pt>
                <c:pt idx="2222">
                  <c:v>3.535517241</c:v>
                </c:pt>
                <c:pt idx="2223">
                  <c:v>3.53</c:v>
                </c:pt>
                <c:pt idx="2224">
                  <c:v>3.535517241</c:v>
                </c:pt>
                <c:pt idx="2225">
                  <c:v>3.536896552</c:v>
                </c:pt>
                <c:pt idx="2226">
                  <c:v>3.5313793100000002</c:v>
                </c:pt>
                <c:pt idx="2227">
                  <c:v>3.5341379310000001</c:v>
                </c:pt>
                <c:pt idx="2228">
                  <c:v>3.535517241</c:v>
                </c:pt>
                <c:pt idx="2229">
                  <c:v>3.5396551719999998</c:v>
                </c:pt>
                <c:pt idx="2230">
                  <c:v>3.5410344829999998</c:v>
                </c:pt>
                <c:pt idx="2231">
                  <c:v>3.5479310339999999</c:v>
                </c:pt>
                <c:pt idx="2232">
                  <c:v>3.5493103449999999</c:v>
                </c:pt>
                <c:pt idx="2233">
                  <c:v>3.5520689660000002</c:v>
                </c:pt>
                <c:pt idx="2234">
                  <c:v>3.5506896549999998</c:v>
                </c:pt>
                <c:pt idx="2235">
                  <c:v>3.5534482760000001</c:v>
                </c:pt>
                <c:pt idx="2236">
                  <c:v>3.5468965520000002</c:v>
                </c:pt>
                <c:pt idx="2237">
                  <c:v>3.5306896550000002</c:v>
                </c:pt>
                <c:pt idx="2238">
                  <c:v>3.5279310339999999</c:v>
                </c:pt>
                <c:pt idx="2239">
                  <c:v>3.5265517239999999</c:v>
                </c:pt>
                <c:pt idx="2240">
                  <c:v>3.5224137930000001</c:v>
                </c:pt>
                <c:pt idx="2241">
                  <c:v>3.5306896550000002</c:v>
                </c:pt>
                <c:pt idx="2242">
                  <c:v>3.536206897</c:v>
                </c:pt>
                <c:pt idx="2243">
                  <c:v>3.5431034480000001</c:v>
                </c:pt>
                <c:pt idx="2244">
                  <c:v>3.5389655169999998</c:v>
                </c:pt>
                <c:pt idx="2245">
                  <c:v>3.5431034480000001</c:v>
                </c:pt>
                <c:pt idx="2246">
                  <c:v>3.5389655169999998</c:v>
                </c:pt>
                <c:pt idx="2247">
                  <c:v>3.534827586</c:v>
                </c:pt>
                <c:pt idx="2248">
                  <c:v>3.5320689660000002</c:v>
                </c:pt>
                <c:pt idx="2249">
                  <c:v>3.5375862069999999</c:v>
                </c:pt>
                <c:pt idx="2250">
                  <c:v>3.5403448279999998</c:v>
                </c:pt>
                <c:pt idx="2251">
                  <c:v>3.545862069</c:v>
                </c:pt>
                <c:pt idx="2252">
                  <c:v>3.5582758619999999</c:v>
                </c:pt>
                <c:pt idx="2253">
                  <c:v>3.555517241</c:v>
                </c:pt>
                <c:pt idx="2254">
                  <c:v>3.5582758619999999</c:v>
                </c:pt>
                <c:pt idx="2255">
                  <c:v>3.566551724</c:v>
                </c:pt>
                <c:pt idx="2256">
                  <c:v>3.5651724140000001</c:v>
                </c:pt>
                <c:pt idx="2257">
                  <c:v>3.5679310339999999</c:v>
                </c:pt>
                <c:pt idx="2258">
                  <c:v>3.5596551719999998</c:v>
                </c:pt>
                <c:pt idx="2259">
                  <c:v>3.55</c:v>
                </c:pt>
                <c:pt idx="2260">
                  <c:v>3.5472413789999999</c:v>
                </c:pt>
                <c:pt idx="2261">
                  <c:v>3.5417241380000002</c:v>
                </c:pt>
                <c:pt idx="2262">
                  <c:v>3.5403448279999998</c:v>
                </c:pt>
                <c:pt idx="2263">
                  <c:v>3.5403448279999998</c:v>
                </c:pt>
                <c:pt idx="2264">
                  <c:v>3.5431034480000001</c:v>
                </c:pt>
                <c:pt idx="2265">
                  <c:v>3.5551724139999998</c:v>
                </c:pt>
                <c:pt idx="2266">
                  <c:v>3.5686206899999999</c:v>
                </c:pt>
                <c:pt idx="2267">
                  <c:v>3.5672413789999999</c:v>
                </c:pt>
                <c:pt idx="2268">
                  <c:v>3.57</c:v>
                </c:pt>
                <c:pt idx="2269">
                  <c:v>3.57</c:v>
                </c:pt>
                <c:pt idx="2270">
                  <c:v>3.5685714289999999</c:v>
                </c:pt>
                <c:pt idx="2271">
                  <c:v>3.57</c:v>
                </c:pt>
                <c:pt idx="2272">
                  <c:v>3.5642857139999999</c:v>
                </c:pt>
                <c:pt idx="2273">
                  <c:v>3.56</c:v>
                </c:pt>
                <c:pt idx="2274">
                  <c:v>3.5571428570000001</c:v>
                </c:pt>
                <c:pt idx="2275">
                  <c:v>3.5585714290000001</c:v>
                </c:pt>
                <c:pt idx="2276">
                  <c:v>3.56</c:v>
                </c:pt>
                <c:pt idx="2277">
                  <c:v>3.5625925930000002</c:v>
                </c:pt>
                <c:pt idx="2278">
                  <c:v>3.557692308</c:v>
                </c:pt>
                <c:pt idx="2279">
                  <c:v>3.5604</c:v>
                </c:pt>
                <c:pt idx="2280">
                  <c:v>3.5524</c:v>
                </c:pt>
                <c:pt idx="2281">
                  <c:v>3.5476000000000001</c:v>
                </c:pt>
                <c:pt idx="2282">
                  <c:v>3.5428000000000002</c:v>
                </c:pt>
                <c:pt idx="2283">
                  <c:v>3.5396000000000001</c:v>
                </c:pt>
                <c:pt idx="2284">
                  <c:v>3.5379999999999998</c:v>
                </c:pt>
                <c:pt idx="2285">
                  <c:v>3.5383333330000002</c:v>
                </c:pt>
                <c:pt idx="2286">
                  <c:v>3.536666667</c:v>
                </c:pt>
                <c:pt idx="2287">
                  <c:v>3.548333333</c:v>
                </c:pt>
                <c:pt idx="2288">
                  <c:v>3.556666667</c:v>
                </c:pt>
                <c:pt idx="2289">
                  <c:v>3.56</c:v>
                </c:pt>
                <c:pt idx="2290">
                  <c:v>3.5649999999999999</c:v>
                </c:pt>
                <c:pt idx="2291">
                  <c:v>3.5550000000000002</c:v>
                </c:pt>
                <c:pt idx="2292">
                  <c:v>3.5533333329999999</c:v>
                </c:pt>
                <c:pt idx="2293">
                  <c:v>3.548333333</c:v>
                </c:pt>
                <c:pt idx="2294">
                  <c:v>3.55</c:v>
                </c:pt>
                <c:pt idx="2295">
                  <c:v>3.5449999999999999</c:v>
                </c:pt>
                <c:pt idx="2296">
                  <c:v>3.5516666670000001</c:v>
                </c:pt>
                <c:pt idx="2297">
                  <c:v>3.5466666670000002</c:v>
                </c:pt>
                <c:pt idx="2298">
                  <c:v>3.5433333330000001</c:v>
                </c:pt>
                <c:pt idx="2299">
                  <c:v>3.5379999999999998</c:v>
                </c:pt>
                <c:pt idx="2300">
                  <c:v>3.5284</c:v>
                </c:pt>
                <c:pt idx="2301">
                  <c:v>3.5316000000000001</c:v>
                </c:pt>
                <c:pt idx="2302">
                  <c:v>3.5331999999999999</c:v>
                </c:pt>
                <c:pt idx="2303">
                  <c:v>3.5379999999999998</c:v>
                </c:pt>
                <c:pt idx="2304">
                  <c:v>3.5331999999999999</c:v>
                </c:pt>
                <c:pt idx="2305">
                  <c:v>3.5284</c:v>
                </c:pt>
                <c:pt idx="2306">
                  <c:v>3.53</c:v>
                </c:pt>
                <c:pt idx="2307">
                  <c:v>3.5285185189999999</c:v>
                </c:pt>
                <c:pt idx="2308">
                  <c:v>3.53</c:v>
                </c:pt>
                <c:pt idx="2309">
                  <c:v>3.5357142860000002</c:v>
                </c:pt>
                <c:pt idx="2310">
                  <c:v>3.54</c:v>
                </c:pt>
                <c:pt idx="2311">
                  <c:v>3.5471428569999999</c:v>
                </c:pt>
                <c:pt idx="2312">
                  <c:v>3.5442857139999999</c:v>
                </c:pt>
                <c:pt idx="2313">
                  <c:v>3.541428571</c:v>
                </c:pt>
                <c:pt idx="2314">
                  <c:v>3.5410344829999998</c:v>
                </c:pt>
                <c:pt idx="2315">
                  <c:v>3.545172414</c:v>
                </c:pt>
                <c:pt idx="2316">
                  <c:v>3.5410344829999998</c:v>
                </c:pt>
                <c:pt idx="2317">
                  <c:v>3.5424137930000001</c:v>
                </c:pt>
                <c:pt idx="2318">
                  <c:v>3.5382758619999999</c:v>
                </c:pt>
                <c:pt idx="2319">
                  <c:v>3.5327586210000002</c:v>
                </c:pt>
                <c:pt idx="2320">
                  <c:v>3.5327586210000002</c:v>
                </c:pt>
                <c:pt idx="2321">
                  <c:v>3.536896552</c:v>
                </c:pt>
                <c:pt idx="2322">
                  <c:v>3.5489655170000001</c:v>
                </c:pt>
                <c:pt idx="2323">
                  <c:v>3.5544827589999999</c:v>
                </c:pt>
                <c:pt idx="2324">
                  <c:v>3.5679310339999999</c:v>
                </c:pt>
                <c:pt idx="2325">
                  <c:v>3.5744827589999999</c:v>
                </c:pt>
                <c:pt idx="2326">
                  <c:v>3.58</c:v>
                </c:pt>
                <c:pt idx="2327">
                  <c:v>3.5868965519999998</c:v>
                </c:pt>
                <c:pt idx="2328">
                  <c:v>3.5965517239999998</c:v>
                </c:pt>
                <c:pt idx="2329">
                  <c:v>3.6062068969999999</c:v>
                </c:pt>
                <c:pt idx="2330">
                  <c:v>3.6075862070000002</c:v>
                </c:pt>
                <c:pt idx="2331">
                  <c:v>3.6131034479999999</c:v>
                </c:pt>
                <c:pt idx="2332">
                  <c:v>3.611724138</c:v>
                </c:pt>
                <c:pt idx="2333">
                  <c:v>3.6144827589999999</c:v>
                </c:pt>
                <c:pt idx="2334">
                  <c:v>3.611724138</c:v>
                </c:pt>
                <c:pt idx="2335">
                  <c:v>3.6062068969999999</c:v>
                </c:pt>
                <c:pt idx="2336">
                  <c:v>3.5996551719999998</c:v>
                </c:pt>
                <c:pt idx="2337">
                  <c:v>3.5941379310000001</c:v>
                </c:pt>
                <c:pt idx="2338">
                  <c:v>3.59</c:v>
                </c:pt>
                <c:pt idx="2339">
                  <c:v>3.5844827590000001</c:v>
                </c:pt>
                <c:pt idx="2340">
                  <c:v>3.577586207</c:v>
                </c:pt>
                <c:pt idx="2341">
                  <c:v>3.5748275860000001</c:v>
                </c:pt>
                <c:pt idx="2342">
                  <c:v>3.5734482760000001</c:v>
                </c:pt>
                <c:pt idx="2343">
                  <c:v>3.5706896549999998</c:v>
                </c:pt>
                <c:pt idx="2344">
                  <c:v>3.5651724140000001</c:v>
                </c:pt>
                <c:pt idx="2345">
                  <c:v>3.5610344829999998</c:v>
                </c:pt>
                <c:pt idx="2346">
                  <c:v>3.5541379310000001</c:v>
                </c:pt>
                <c:pt idx="2347">
                  <c:v>3.5578571430000001</c:v>
                </c:pt>
                <c:pt idx="2348">
                  <c:v>3.5607142860000001</c:v>
                </c:pt>
                <c:pt idx="2349">
                  <c:v>3.5649999999999999</c:v>
                </c:pt>
                <c:pt idx="2350">
                  <c:v>3.5564285710000001</c:v>
                </c:pt>
                <c:pt idx="2351">
                  <c:v>3.5439285709999999</c:v>
                </c:pt>
                <c:pt idx="2352">
                  <c:v>3.5382142860000001</c:v>
                </c:pt>
                <c:pt idx="2353">
                  <c:v>3.5185714290000001</c:v>
                </c:pt>
                <c:pt idx="2354">
                  <c:v>3.5046428569999999</c:v>
                </c:pt>
                <c:pt idx="2355">
                  <c:v>3.4960714290000001</c:v>
                </c:pt>
                <c:pt idx="2356">
                  <c:v>3.4889285710000002</c:v>
                </c:pt>
                <c:pt idx="2357">
                  <c:v>3.4832142859999999</c:v>
                </c:pt>
                <c:pt idx="2358">
                  <c:v>3.4775</c:v>
                </c:pt>
                <c:pt idx="2359">
                  <c:v>3.4703571430000002</c:v>
                </c:pt>
                <c:pt idx="2360">
                  <c:v>3.458928571</c:v>
                </c:pt>
                <c:pt idx="2361">
                  <c:v>3.4478571429999998</c:v>
                </c:pt>
                <c:pt idx="2362">
                  <c:v>3.4449999999999998</c:v>
                </c:pt>
                <c:pt idx="2363">
                  <c:v>3.456428571</c:v>
                </c:pt>
                <c:pt idx="2364">
                  <c:v>3.459285714</c:v>
                </c:pt>
                <c:pt idx="2365">
                  <c:v>3.4703571430000002</c:v>
                </c:pt>
                <c:pt idx="2366">
                  <c:v>3.4732142860000002</c:v>
                </c:pt>
                <c:pt idx="2367">
                  <c:v>3.4717857140000001</c:v>
                </c:pt>
                <c:pt idx="2368">
                  <c:v>3.4621428569999999</c:v>
                </c:pt>
                <c:pt idx="2369">
                  <c:v>3.4664285709999998</c:v>
                </c:pt>
                <c:pt idx="2370">
                  <c:v>3.4707142860000002</c:v>
                </c:pt>
                <c:pt idx="2371">
                  <c:v>3.4692857140000002</c:v>
                </c:pt>
                <c:pt idx="2372">
                  <c:v>3.476428571</c:v>
                </c:pt>
                <c:pt idx="2373">
                  <c:v>3.479285714</c:v>
                </c:pt>
                <c:pt idx="2374">
                  <c:v>3.4835714289999999</c:v>
                </c:pt>
                <c:pt idx="2375">
                  <c:v>3.4849999999999999</c:v>
                </c:pt>
                <c:pt idx="2376">
                  <c:v>3.483793103</c:v>
                </c:pt>
                <c:pt idx="2377">
                  <c:v>3.4865517239999999</c:v>
                </c:pt>
                <c:pt idx="2378">
                  <c:v>3.485172414</c:v>
                </c:pt>
                <c:pt idx="2379">
                  <c:v>3.4920689660000002</c:v>
                </c:pt>
                <c:pt idx="2380">
                  <c:v>3.4935714290000002</c:v>
                </c:pt>
                <c:pt idx="2381">
                  <c:v>3.4892857140000002</c:v>
                </c:pt>
                <c:pt idx="2382">
                  <c:v>3.4921428570000002</c:v>
                </c:pt>
                <c:pt idx="2383">
                  <c:v>3.499285714</c:v>
                </c:pt>
                <c:pt idx="2384">
                  <c:v>3.5049999999999999</c:v>
                </c:pt>
                <c:pt idx="2385">
                  <c:v>3.5078571429999998</c:v>
                </c:pt>
                <c:pt idx="2386">
                  <c:v>3.5092857139999998</c:v>
                </c:pt>
                <c:pt idx="2387">
                  <c:v>3.5078571429999998</c:v>
                </c:pt>
                <c:pt idx="2388">
                  <c:v>3.5049999999999999</c:v>
                </c:pt>
                <c:pt idx="2389">
                  <c:v>3.5107142859999998</c:v>
                </c:pt>
                <c:pt idx="2390">
                  <c:v>3.5146428570000001</c:v>
                </c:pt>
                <c:pt idx="2391">
                  <c:v>3.5160714290000001</c:v>
                </c:pt>
                <c:pt idx="2392">
                  <c:v>3.5089285710000002</c:v>
                </c:pt>
                <c:pt idx="2393">
                  <c:v>3.5060714289999999</c:v>
                </c:pt>
                <c:pt idx="2394">
                  <c:v>3.5046428569999999</c:v>
                </c:pt>
                <c:pt idx="2395">
                  <c:v>3.5017857139999999</c:v>
                </c:pt>
                <c:pt idx="2396">
                  <c:v>3.500357143</c:v>
                </c:pt>
                <c:pt idx="2397">
                  <c:v>3.51</c:v>
                </c:pt>
                <c:pt idx="2398">
                  <c:v>3.5057142859999999</c:v>
                </c:pt>
                <c:pt idx="2399">
                  <c:v>3.5014285709999999</c:v>
                </c:pt>
                <c:pt idx="2400">
                  <c:v>3.5042857139999999</c:v>
                </c:pt>
                <c:pt idx="2401">
                  <c:v>3.4957142860000001</c:v>
                </c:pt>
                <c:pt idx="2402">
                  <c:v>3.4928571430000002</c:v>
                </c:pt>
                <c:pt idx="2403">
                  <c:v>3.4871428569999998</c:v>
                </c:pt>
                <c:pt idx="2404">
                  <c:v>3.49</c:v>
                </c:pt>
                <c:pt idx="2405">
                  <c:v>3.4885714289999998</c:v>
                </c:pt>
                <c:pt idx="2406">
                  <c:v>3.4828571429999999</c:v>
                </c:pt>
                <c:pt idx="2407">
                  <c:v>3.4857142859999999</c:v>
                </c:pt>
                <c:pt idx="2408">
                  <c:v>3.4828571429999999</c:v>
                </c:pt>
                <c:pt idx="2409">
                  <c:v>3.4803448279999998</c:v>
                </c:pt>
                <c:pt idx="2410">
                  <c:v>3.4765517240000001</c:v>
                </c:pt>
                <c:pt idx="2411">
                  <c:v>3.4820689659999999</c:v>
                </c:pt>
                <c:pt idx="2412">
                  <c:v>3.477931034</c:v>
                </c:pt>
                <c:pt idx="2413">
                  <c:v>3.4737931030000002</c:v>
                </c:pt>
                <c:pt idx="2414">
                  <c:v>3.4765517240000001</c:v>
                </c:pt>
                <c:pt idx="2415">
                  <c:v>3.4710344829999999</c:v>
                </c:pt>
                <c:pt idx="2416">
                  <c:v>3.4737931030000002</c:v>
                </c:pt>
                <c:pt idx="2417">
                  <c:v>3.479310345</c:v>
                </c:pt>
                <c:pt idx="2418">
                  <c:v>3.4820689659999999</c:v>
                </c:pt>
                <c:pt idx="2419">
                  <c:v>3.4862068970000002</c:v>
                </c:pt>
                <c:pt idx="2420">
                  <c:v>3.4848275860000002</c:v>
                </c:pt>
                <c:pt idx="2421">
                  <c:v>3.4875862070000001</c:v>
                </c:pt>
                <c:pt idx="2422">
                  <c:v>3.4875862070000001</c:v>
                </c:pt>
                <c:pt idx="2423">
                  <c:v>3.4820689659999999</c:v>
                </c:pt>
                <c:pt idx="2424">
                  <c:v>3.4806896549999999</c:v>
                </c:pt>
                <c:pt idx="2425">
                  <c:v>3.479310345</c:v>
                </c:pt>
                <c:pt idx="2426">
                  <c:v>3.4751724140000002</c:v>
                </c:pt>
                <c:pt idx="2427">
                  <c:v>3.4724137929999999</c:v>
                </c:pt>
                <c:pt idx="2428">
                  <c:v>3.4724137929999999</c:v>
                </c:pt>
                <c:pt idx="2429">
                  <c:v>3.4737931030000002</c:v>
                </c:pt>
                <c:pt idx="2430">
                  <c:v>3.4751724140000002</c:v>
                </c:pt>
                <c:pt idx="2431">
                  <c:v>3.4820689659999999</c:v>
                </c:pt>
                <c:pt idx="2432">
                  <c:v>3.4848275860000002</c:v>
                </c:pt>
                <c:pt idx="2433">
                  <c:v>3.4806896549999999</c:v>
                </c:pt>
                <c:pt idx="2434">
                  <c:v>3.4834482759999998</c:v>
                </c:pt>
                <c:pt idx="2435">
                  <c:v>3.4862068970000002</c:v>
                </c:pt>
                <c:pt idx="2436">
                  <c:v>3.4834482759999998</c:v>
                </c:pt>
                <c:pt idx="2437">
                  <c:v>3.4806896549999999</c:v>
                </c:pt>
                <c:pt idx="2438">
                  <c:v>3.479310345</c:v>
                </c:pt>
                <c:pt idx="2439">
                  <c:v>3.4886206899999999</c:v>
                </c:pt>
                <c:pt idx="2440">
                  <c:v>3.484482759</c:v>
                </c:pt>
                <c:pt idx="2441">
                  <c:v>3.484482759</c:v>
                </c:pt>
                <c:pt idx="2442">
                  <c:v>3.4817241380000001</c:v>
                </c:pt>
                <c:pt idx="2443">
                  <c:v>3.4734482760000001</c:v>
                </c:pt>
                <c:pt idx="2444">
                  <c:v>3.474827586</c:v>
                </c:pt>
                <c:pt idx="2445">
                  <c:v>3.4734482760000001</c:v>
                </c:pt>
                <c:pt idx="2446">
                  <c:v>3.4706896550000002</c:v>
                </c:pt>
                <c:pt idx="2447">
                  <c:v>3.4679310339999998</c:v>
                </c:pt>
                <c:pt idx="2448">
                  <c:v>3.4624137930000001</c:v>
                </c:pt>
                <c:pt idx="2449">
                  <c:v>3.4679310339999998</c:v>
                </c:pt>
                <c:pt idx="2450">
                  <c:v>3.4679310339999998</c:v>
                </c:pt>
                <c:pt idx="2451">
                  <c:v>3.4693103449999998</c:v>
                </c:pt>
                <c:pt idx="2452">
                  <c:v>3.476206897</c:v>
                </c:pt>
                <c:pt idx="2453">
                  <c:v>3.4789655169999998</c:v>
                </c:pt>
                <c:pt idx="2454">
                  <c:v>3.4803448279999998</c:v>
                </c:pt>
                <c:pt idx="2455">
                  <c:v>3.4737931030000002</c:v>
                </c:pt>
                <c:pt idx="2456">
                  <c:v>3.4724137929999999</c:v>
                </c:pt>
                <c:pt idx="2457">
                  <c:v>3.469655172</c:v>
                </c:pt>
                <c:pt idx="2458">
                  <c:v>3.4655172410000001</c:v>
                </c:pt>
                <c:pt idx="2459">
                  <c:v>3.468275862</c:v>
                </c:pt>
                <c:pt idx="2460">
                  <c:v>3.4668965520000001</c:v>
                </c:pt>
                <c:pt idx="2461">
                  <c:v>3.468275862</c:v>
                </c:pt>
                <c:pt idx="2462">
                  <c:v>3.4724137929999999</c:v>
                </c:pt>
                <c:pt idx="2463">
                  <c:v>3.4710344829999999</c:v>
                </c:pt>
                <c:pt idx="2464">
                  <c:v>3.4668965520000001</c:v>
                </c:pt>
                <c:pt idx="2465">
                  <c:v>3.4668965520000001</c:v>
                </c:pt>
                <c:pt idx="2466">
                  <c:v>3.469655172</c:v>
                </c:pt>
                <c:pt idx="2467">
                  <c:v>3.4751724140000002</c:v>
                </c:pt>
                <c:pt idx="2468">
                  <c:v>3.4751724140000002</c:v>
                </c:pt>
                <c:pt idx="2469">
                  <c:v>3.479310345</c:v>
                </c:pt>
                <c:pt idx="2470">
                  <c:v>3.4806896549999999</c:v>
                </c:pt>
                <c:pt idx="2471">
                  <c:v>3.4817857139999999</c:v>
                </c:pt>
                <c:pt idx="2472">
                  <c:v>3.478928571</c:v>
                </c:pt>
                <c:pt idx="2473">
                  <c:v>3.4775</c:v>
                </c:pt>
                <c:pt idx="2474">
                  <c:v>3.4760714290000001</c:v>
                </c:pt>
                <c:pt idx="2475">
                  <c:v>3.4746428570000001</c:v>
                </c:pt>
                <c:pt idx="2476">
                  <c:v>3.4746428570000001</c:v>
                </c:pt>
                <c:pt idx="2477">
                  <c:v>3.480357143</c:v>
                </c:pt>
                <c:pt idx="2478">
                  <c:v>3.4732142860000002</c:v>
                </c:pt>
                <c:pt idx="2479">
                  <c:v>3.4689285710000002</c:v>
                </c:pt>
                <c:pt idx="2480">
                  <c:v>3.4689285710000002</c:v>
                </c:pt>
                <c:pt idx="2481">
                  <c:v>3.4632142859999999</c:v>
                </c:pt>
                <c:pt idx="2482">
                  <c:v>3.4660714289999999</c:v>
                </c:pt>
                <c:pt idx="2483">
                  <c:v>3.4703571430000002</c:v>
                </c:pt>
                <c:pt idx="2484">
                  <c:v>3.48</c:v>
                </c:pt>
                <c:pt idx="2485">
                  <c:v>3.4885714289999998</c:v>
                </c:pt>
                <c:pt idx="2486">
                  <c:v>3.4928571430000002</c:v>
                </c:pt>
                <c:pt idx="2487">
                  <c:v>3.4914285710000001</c:v>
                </c:pt>
                <c:pt idx="2488">
                  <c:v>3.4928571430000002</c:v>
                </c:pt>
                <c:pt idx="2489">
                  <c:v>3.4928571430000002</c:v>
                </c:pt>
                <c:pt idx="2490">
                  <c:v>3.4914285710000001</c:v>
                </c:pt>
                <c:pt idx="2491">
                  <c:v>3.4885714289999998</c:v>
                </c:pt>
                <c:pt idx="2492">
                  <c:v>3.4871428569999998</c:v>
                </c:pt>
                <c:pt idx="2493">
                  <c:v>3.4842857139999999</c:v>
                </c:pt>
                <c:pt idx="2494">
                  <c:v>3.4775</c:v>
                </c:pt>
                <c:pt idx="2495">
                  <c:v>3.4703571430000002</c:v>
                </c:pt>
                <c:pt idx="2496">
                  <c:v>3.4760714290000001</c:v>
                </c:pt>
                <c:pt idx="2497">
                  <c:v>3.4703571430000002</c:v>
                </c:pt>
                <c:pt idx="2498">
                  <c:v>3.4689285710000002</c:v>
                </c:pt>
                <c:pt idx="2499">
                  <c:v>3.4689285710000002</c:v>
                </c:pt>
                <c:pt idx="2500">
                  <c:v>3.4668965520000001</c:v>
                </c:pt>
                <c:pt idx="2501">
                  <c:v>3.4751724140000002</c:v>
                </c:pt>
                <c:pt idx="2502">
                  <c:v>3.4737931030000002</c:v>
                </c:pt>
                <c:pt idx="2503">
                  <c:v>3.4765517240000001</c:v>
                </c:pt>
                <c:pt idx="2504">
                  <c:v>3.477931034</c:v>
                </c:pt>
                <c:pt idx="2505">
                  <c:v>3.4737931030000002</c:v>
                </c:pt>
                <c:pt idx="2506">
                  <c:v>3.469655172</c:v>
                </c:pt>
                <c:pt idx="2507">
                  <c:v>3.468275862</c:v>
                </c:pt>
                <c:pt idx="2508">
                  <c:v>3.469655172</c:v>
                </c:pt>
                <c:pt idx="2509">
                  <c:v>3.4737931030000002</c:v>
                </c:pt>
                <c:pt idx="2510">
                  <c:v>3.4751724140000002</c:v>
                </c:pt>
                <c:pt idx="2511">
                  <c:v>3.477931034</c:v>
                </c:pt>
                <c:pt idx="2512">
                  <c:v>3.4765517240000001</c:v>
                </c:pt>
                <c:pt idx="2513">
                  <c:v>3.4751724140000002</c:v>
                </c:pt>
                <c:pt idx="2514">
                  <c:v>3.4710344829999999</c:v>
                </c:pt>
                <c:pt idx="2515">
                  <c:v>3.4668965520000001</c:v>
                </c:pt>
                <c:pt idx="2516">
                  <c:v>3.469655172</c:v>
                </c:pt>
                <c:pt idx="2517">
                  <c:v>3.4627586209999999</c:v>
                </c:pt>
                <c:pt idx="2518">
                  <c:v>3.4572413790000001</c:v>
                </c:pt>
                <c:pt idx="2519">
                  <c:v>3.46</c:v>
                </c:pt>
                <c:pt idx="2520">
                  <c:v>3.4586206900000001</c:v>
                </c:pt>
                <c:pt idx="2521">
                  <c:v>3.4627586209999999</c:v>
                </c:pt>
                <c:pt idx="2522">
                  <c:v>3.4668965520000001</c:v>
                </c:pt>
                <c:pt idx="2523">
                  <c:v>3.476206897</c:v>
                </c:pt>
                <c:pt idx="2524">
                  <c:v>3.4817241380000001</c:v>
                </c:pt>
                <c:pt idx="2525">
                  <c:v>3.4706896550000002</c:v>
                </c:pt>
                <c:pt idx="2526">
                  <c:v>3.4720689660000001</c:v>
                </c:pt>
                <c:pt idx="2527">
                  <c:v>3.4665517239999999</c:v>
                </c:pt>
                <c:pt idx="2528">
                  <c:v>3.4610344830000002</c:v>
                </c:pt>
                <c:pt idx="2529">
                  <c:v>3.463793103</c:v>
                </c:pt>
                <c:pt idx="2530">
                  <c:v>3.4610344830000002</c:v>
                </c:pt>
                <c:pt idx="2531">
                  <c:v>3.4610344830000002</c:v>
                </c:pt>
                <c:pt idx="2532">
                  <c:v>3.4596551720000002</c:v>
                </c:pt>
                <c:pt idx="2533">
                  <c:v>3.4610344830000002</c:v>
                </c:pt>
                <c:pt idx="2534">
                  <c:v>3.463793103</c:v>
                </c:pt>
                <c:pt idx="2535">
                  <c:v>3.4665517239999999</c:v>
                </c:pt>
                <c:pt idx="2536">
                  <c:v>3.4679310339999998</c:v>
                </c:pt>
                <c:pt idx="2537">
                  <c:v>3.4706896550000002</c:v>
                </c:pt>
                <c:pt idx="2538">
                  <c:v>3.465172414</c:v>
                </c:pt>
                <c:pt idx="2539">
                  <c:v>3.4679310339999998</c:v>
                </c:pt>
                <c:pt idx="2540">
                  <c:v>3.4582758619999998</c:v>
                </c:pt>
                <c:pt idx="2541">
                  <c:v>3.4568965519999999</c:v>
                </c:pt>
                <c:pt idx="2542">
                  <c:v>3.454137931</c:v>
                </c:pt>
                <c:pt idx="2543">
                  <c:v>3.4568965519999999</c:v>
                </c:pt>
                <c:pt idx="2544">
                  <c:v>3.465172414</c:v>
                </c:pt>
                <c:pt idx="2545">
                  <c:v>3.4665517239999999</c:v>
                </c:pt>
                <c:pt idx="2546">
                  <c:v>3.4720689660000001</c:v>
                </c:pt>
                <c:pt idx="2547">
                  <c:v>3.4775862069999999</c:v>
                </c:pt>
                <c:pt idx="2548">
                  <c:v>3.4720689660000001</c:v>
                </c:pt>
                <c:pt idx="2549">
                  <c:v>3.4706896550000002</c:v>
                </c:pt>
                <c:pt idx="2550">
                  <c:v>3.4665517239999999</c:v>
                </c:pt>
                <c:pt idx="2551">
                  <c:v>3.4693103449999998</c:v>
                </c:pt>
                <c:pt idx="2552">
                  <c:v>3.4679310339999998</c:v>
                </c:pt>
                <c:pt idx="2553">
                  <c:v>3.4720689660000001</c:v>
                </c:pt>
                <c:pt idx="2554">
                  <c:v>3.4789655169999998</c:v>
                </c:pt>
                <c:pt idx="2555">
                  <c:v>3.4803448279999998</c:v>
                </c:pt>
                <c:pt idx="2556">
                  <c:v>3.483103448</c:v>
                </c:pt>
                <c:pt idx="2557">
                  <c:v>3.485862069</c:v>
                </c:pt>
                <c:pt idx="2558">
                  <c:v>3.4886206899999999</c:v>
                </c:pt>
                <c:pt idx="2559">
                  <c:v>3.49</c:v>
                </c:pt>
                <c:pt idx="2560">
                  <c:v>3.494137931</c:v>
                </c:pt>
                <c:pt idx="2561">
                  <c:v>3.494137931</c:v>
                </c:pt>
                <c:pt idx="2562">
                  <c:v>3.494137931</c:v>
                </c:pt>
                <c:pt idx="2563">
                  <c:v>3.4913793100000001</c:v>
                </c:pt>
                <c:pt idx="2564">
                  <c:v>3.4886206899999999</c:v>
                </c:pt>
                <c:pt idx="2565">
                  <c:v>3.49</c:v>
                </c:pt>
                <c:pt idx="2566">
                  <c:v>3.4872413789999999</c:v>
                </c:pt>
                <c:pt idx="2567">
                  <c:v>3.4927586210000001</c:v>
                </c:pt>
                <c:pt idx="2568">
                  <c:v>3.4955172409999999</c:v>
                </c:pt>
                <c:pt idx="2569">
                  <c:v>3.5010344830000002</c:v>
                </c:pt>
                <c:pt idx="2570">
                  <c:v>3.503793103</c:v>
                </c:pt>
                <c:pt idx="2571">
                  <c:v>3.5024137930000001</c:v>
                </c:pt>
                <c:pt idx="2572">
                  <c:v>3.503793103</c:v>
                </c:pt>
                <c:pt idx="2573">
                  <c:v>3.5024137930000001</c:v>
                </c:pt>
                <c:pt idx="2574">
                  <c:v>3.5024137930000001</c:v>
                </c:pt>
                <c:pt idx="2575">
                  <c:v>3.5065517239999999</c:v>
                </c:pt>
                <c:pt idx="2576">
                  <c:v>3.5024137930000001</c:v>
                </c:pt>
                <c:pt idx="2577">
                  <c:v>3.505172414</c:v>
                </c:pt>
                <c:pt idx="2578">
                  <c:v>3.505172414</c:v>
                </c:pt>
                <c:pt idx="2579">
                  <c:v>3.5013793099999999</c:v>
                </c:pt>
                <c:pt idx="2580">
                  <c:v>3.5</c:v>
                </c:pt>
                <c:pt idx="2581">
                  <c:v>3.4972413790000001</c:v>
                </c:pt>
                <c:pt idx="2582">
                  <c:v>3.4958620690000002</c:v>
                </c:pt>
                <c:pt idx="2583">
                  <c:v>3.4944827589999998</c:v>
                </c:pt>
                <c:pt idx="2584">
                  <c:v>3.4944827589999998</c:v>
                </c:pt>
                <c:pt idx="2585">
                  <c:v>3.4917241379999999</c:v>
                </c:pt>
                <c:pt idx="2586">
                  <c:v>3.4865517239999999</c:v>
                </c:pt>
                <c:pt idx="2587">
                  <c:v>3.485172414</c:v>
                </c:pt>
                <c:pt idx="2588">
                  <c:v>3.4824137930000001</c:v>
                </c:pt>
                <c:pt idx="2589">
                  <c:v>3.4782758619999998</c:v>
                </c:pt>
                <c:pt idx="2590">
                  <c:v>3.4713793100000001</c:v>
                </c:pt>
                <c:pt idx="2591">
                  <c:v>3.47</c:v>
                </c:pt>
                <c:pt idx="2592">
                  <c:v>3.4713793100000001</c:v>
                </c:pt>
                <c:pt idx="2593">
                  <c:v>3.4755172409999999</c:v>
                </c:pt>
                <c:pt idx="2594">
                  <c:v>3.4768965519999999</c:v>
                </c:pt>
                <c:pt idx="2595">
                  <c:v>3.4755172409999999</c:v>
                </c:pt>
                <c:pt idx="2596">
                  <c:v>3.4662068970000002</c:v>
                </c:pt>
                <c:pt idx="2597">
                  <c:v>3.457931034</c:v>
                </c:pt>
                <c:pt idx="2598">
                  <c:v>3.4537931030000002</c:v>
                </c:pt>
                <c:pt idx="2599">
                  <c:v>3.4496551719999999</c:v>
                </c:pt>
                <c:pt idx="2600">
                  <c:v>3.4524137929999998</c:v>
                </c:pt>
                <c:pt idx="2601">
                  <c:v>3.448275862</c:v>
                </c:pt>
                <c:pt idx="2602">
                  <c:v>3.4468965520000001</c:v>
                </c:pt>
                <c:pt idx="2603">
                  <c:v>3.4468965520000001</c:v>
                </c:pt>
                <c:pt idx="2604">
                  <c:v>3.4413793099999999</c:v>
                </c:pt>
                <c:pt idx="2605">
                  <c:v>3.43862069</c:v>
                </c:pt>
                <c:pt idx="2606">
                  <c:v>3.437241379</c:v>
                </c:pt>
                <c:pt idx="2607">
                  <c:v>3.4427586209999999</c:v>
                </c:pt>
                <c:pt idx="2608">
                  <c:v>3.4465517239999999</c:v>
                </c:pt>
                <c:pt idx="2609">
                  <c:v>3.4479310339999998</c:v>
                </c:pt>
                <c:pt idx="2610">
                  <c:v>3.4479310339999998</c:v>
                </c:pt>
                <c:pt idx="2611">
                  <c:v>3.443793103</c:v>
                </c:pt>
                <c:pt idx="2612">
                  <c:v>3.4410344830000001</c:v>
                </c:pt>
                <c:pt idx="2613">
                  <c:v>3.4396551720000001</c:v>
                </c:pt>
                <c:pt idx="2614">
                  <c:v>3.4465517239999999</c:v>
                </c:pt>
                <c:pt idx="2615">
                  <c:v>3.450344828</c:v>
                </c:pt>
                <c:pt idx="2616">
                  <c:v>3.450344828</c:v>
                </c:pt>
                <c:pt idx="2617">
                  <c:v>3.450344828</c:v>
                </c:pt>
                <c:pt idx="2618">
                  <c:v>3.4558620690000001</c:v>
                </c:pt>
                <c:pt idx="2619">
                  <c:v>3.4613793099999999</c:v>
                </c:pt>
                <c:pt idx="2620">
                  <c:v>3.4641379309999998</c:v>
                </c:pt>
                <c:pt idx="2621">
                  <c:v>3.4655172410000001</c:v>
                </c:pt>
                <c:pt idx="2622">
                  <c:v>3.46</c:v>
                </c:pt>
                <c:pt idx="2623">
                  <c:v>3.4572413790000001</c:v>
                </c:pt>
                <c:pt idx="2624">
                  <c:v>3.4627586209999999</c:v>
                </c:pt>
                <c:pt idx="2625">
                  <c:v>3.4665517239999999</c:v>
                </c:pt>
                <c:pt idx="2626">
                  <c:v>3.4693103449999998</c:v>
                </c:pt>
                <c:pt idx="2627">
                  <c:v>3.4693103449999998</c:v>
                </c:pt>
                <c:pt idx="2628">
                  <c:v>3.4775862069999999</c:v>
                </c:pt>
                <c:pt idx="2629">
                  <c:v>3.4886206899999999</c:v>
                </c:pt>
                <c:pt idx="2630">
                  <c:v>3.4955172409999999</c:v>
                </c:pt>
                <c:pt idx="2631">
                  <c:v>3.4996551720000002</c:v>
                </c:pt>
                <c:pt idx="2632">
                  <c:v>3.4996551720000002</c:v>
                </c:pt>
                <c:pt idx="2633">
                  <c:v>3.4996551720000002</c:v>
                </c:pt>
                <c:pt idx="2634">
                  <c:v>3.503793103</c:v>
                </c:pt>
                <c:pt idx="2635">
                  <c:v>3.505172414</c:v>
                </c:pt>
                <c:pt idx="2636">
                  <c:v>3.5065517239999999</c:v>
                </c:pt>
                <c:pt idx="2637">
                  <c:v>3.5106896550000002</c:v>
                </c:pt>
                <c:pt idx="2638">
                  <c:v>3.5093103449999998</c:v>
                </c:pt>
                <c:pt idx="2639">
                  <c:v>3.5079310339999998</c:v>
                </c:pt>
                <c:pt idx="2640">
                  <c:v>3.5013793099999999</c:v>
                </c:pt>
                <c:pt idx="2641">
                  <c:v>3.494827586</c:v>
                </c:pt>
                <c:pt idx="2642">
                  <c:v>3.4906896550000002</c:v>
                </c:pt>
                <c:pt idx="2643">
                  <c:v>3.4864285709999998</c:v>
                </c:pt>
                <c:pt idx="2644">
                  <c:v>3.4892857140000002</c:v>
                </c:pt>
                <c:pt idx="2645">
                  <c:v>3.4921428570000002</c:v>
                </c:pt>
                <c:pt idx="2646">
                  <c:v>3.500714286</c:v>
                </c:pt>
                <c:pt idx="2647">
                  <c:v>3.5021428569999999</c:v>
                </c:pt>
                <c:pt idx="2648">
                  <c:v>3.503571429</c:v>
                </c:pt>
                <c:pt idx="2649">
                  <c:v>3.5049999999999999</c:v>
                </c:pt>
                <c:pt idx="2650">
                  <c:v>3.5092857139999998</c:v>
                </c:pt>
                <c:pt idx="2651">
                  <c:v>3.5135714290000002</c:v>
                </c:pt>
                <c:pt idx="2652">
                  <c:v>3.5107142859999998</c:v>
                </c:pt>
                <c:pt idx="2653">
                  <c:v>3.503571429</c:v>
                </c:pt>
                <c:pt idx="2654">
                  <c:v>3.5049999999999999</c:v>
                </c:pt>
                <c:pt idx="2655">
                  <c:v>3.5064285709999998</c:v>
                </c:pt>
                <c:pt idx="2656">
                  <c:v>3.5049999999999999</c:v>
                </c:pt>
                <c:pt idx="2657">
                  <c:v>3.496428571</c:v>
                </c:pt>
                <c:pt idx="2658">
                  <c:v>3.4878571429999998</c:v>
                </c:pt>
                <c:pt idx="2659">
                  <c:v>3.476428571</c:v>
                </c:pt>
                <c:pt idx="2660">
                  <c:v>3.4735714290000002</c:v>
                </c:pt>
                <c:pt idx="2661">
                  <c:v>3.4750000000000001</c:v>
                </c:pt>
                <c:pt idx="2662">
                  <c:v>3.476428571</c:v>
                </c:pt>
                <c:pt idx="2663">
                  <c:v>3.4750000000000001</c:v>
                </c:pt>
                <c:pt idx="2664">
                  <c:v>3.4735714290000002</c:v>
                </c:pt>
                <c:pt idx="2665">
                  <c:v>3.4735714290000002</c:v>
                </c:pt>
                <c:pt idx="2666">
                  <c:v>3.4707142860000002</c:v>
                </c:pt>
                <c:pt idx="2667">
                  <c:v>3.476428571</c:v>
                </c:pt>
                <c:pt idx="2668">
                  <c:v>3.4821428569999999</c:v>
                </c:pt>
                <c:pt idx="2669">
                  <c:v>3.4889285710000002</c:v>
                </c:pt>
                <c:pt idx="2670">
                  <c:v>3.5</c:v>
                </c:pt>
                <c:pt idx="2671">
                  <c:v>3.4960714290000001</c:v>
                </c:pt>
                <c:pt idx="2672">
                  <c:v>3.4986206900000001</c:v>
                </c:pt>
                <c:pt idx="2673">
                  <c:v>3.4986206900000001</c:v>
                </c:pt>
                <c:pt idx="2674">
                  <c:v>3.4931034479999998</c:v>
                </c:pt>
                <c:pt idx="2675">
                  <c:v>3.4917241379999999</c:v>
                </c:pt>
                <c:pt idx="2676">
                  <c:v>3.490344828</c:v>
                </c:pt>
                <c:pt idx="2677">
                  <c:v>3.488965517</c:v>
                </c:pt>
                <c:pt idx="2678">
                  <c:v>3.387586207</c:v>
                </c:pt>
                <c:pt idx="2679">
                  <c:v>3.2793103449999998</c:v>
                </c:pt>
                <c:pt idx="2680">
                  <c:v>3.18862069</c:v>
                </c:pt>
                <c:pt idx="2681">
                  <c:v>3.1821428570000001</c:v>
                </c:pt>
                <c:pt idx="2682">
                  <c:v>3.2650000000000001</c:v>
                </c:pt>
                <c:pt idx="2683">
                  <c:v>3.187857143</c:v>
                </c:pt>
                <c:pt idx="2684">
                  <c:v>3.434285714</c:v>
                </c:pt>
                <c:pt idx="2685">
                  <c:v>3.582857143</c:v>
                </c:pt>
                <c:pt idx="2686">
                  <c:v>3.605357143</c:v>
                </c:pt>
                <c:pt idx="2687">
                  <c:v>3.6124999999999998</c:v>
                </c:pt>
                <c:pt idx="2688">
                  <c:v>3.792142857</c:v>
                </c:pt>
                <c:pt idx="2689">
                  <c:v>3.7135714289999999</c:v>
                </c:pt>
                <c:pt idx="2690">
                  <c:v>3.5946428570000002</c:v>
                </c:pt>
                <c:pt idx="2691">
                  <c:v>3.458928571</c:v>
                </c:pt>
                <c:pt idx="2692">
                  <c:v>3.6410714290000001</c:v>
                </c:pt>
                <c:pt idx="2693">
                  <c:v>3.9228571429999999</c:v>
                </c:pt>
                <c:pt idx="2694">
                  <c:v>3.9359259259999999</c:v>
                </c:pt>
                <c:pt idx="2695">
                  <c:v>3.9546153849999999</c:v>
                </c:pt>
                <c:pt idx="2696">
                  <c:v>4.2426923079999996</c:v>
                </c:pt>
                <c:pt idx="2697">
                  <c:v>4.3196153849999996</c:v>
                </c:pt>
                <c:pt idx="2698">
                  <c:v>4.227692308</c:v>
                </c:pt>
                <c:pt idx="2699">
                  <c:v>4.2773076919999999</c:v>
                </c:pt>
                <c:pt idx="2700">
                  <c:v>4.1534615380000002</c:v>
                </c:pt>
                <c:pt idx="2701">
                  <c:v>4.0884615379999998</c:v>
                </c:pt>
                <c:pt idx="2702">
                  <c:v>4.065769231</c:v>
                </c:pt>
                <c:pt idx="2703">
                  <c:v>4.0084615379999997</c:v>
                </c:pt>
                <c:pt idx="2704">
                  <c:v>4.2257692310000001</c:v>
                </c:pt>
                <c:pt idx="2705">
                  <c:v>4.5107692310000003</c:v>
                </c:pt>
                <c:pt idx="2706">
                  <c:v>4.5003846149999998</c:v>
                </c:pt>
                <c:pt idx="2707">
                  <c:v>4.6888461540000002</c:v>
                </c:pt>
                <c:pt idx="2708">
                  <c:v>4.7084615379999999</c:v>
                </c:pt>
                <c:pt idx="2709">
                  <c:v>4.8007692310000003</c:v>
                </c:pt>
                <c:pt idx="2710">
                  <c:v>4.6592592589999997</c:v>
                </c:pt>
                <c:pt idx="2711">
                  <c:v>4.6180769230000003</c:v>
                </c:pt>
                <c:pt idx="2712">
                  <c:v>5.338076923</c:v>
                </c:pt>
                <c:pt idx="2713">
                  <c:v>5.1119230770000001</c:v>
                </c:pt>
                <c:pt idx="2714">
                  <c:v>4.8692307689999996</c:v>
                </c:pt>
                <c:pt idx="2715">
                  <c:v>4.8692307689999996</c:v>
                </c:pt>
                <c:pt idx="2716">
                  <c:v>4.9249999999999998</c:v>
                </c:pt>
                <c:pt idx="2717">
                  <c:v>5.1646153850000003</c:v>
                </c:pt>
                <c:pt idx="2718">
                  <c:v>5.2265384619999997</c:v>
                </c:pt>
                <c:pt idx="2719">
                  <c:v>5.4996153850000002</c:v>
                </c:pt>
                <c:pt idx="2720">
                  <c:v>5.5838461539999997</c:v>
                </c:pt>
                <c:pt idx="2721">
                  <c:v>5.7423076919999998</c:v>
                </c:pt>
                <c:pt idx="2722">
                  <c:v>5.4496153850000004</c:v>
                </c:pt>
                <c:pt idx="2723">
                  <c:v>5.6922222219999998</c:v>
                </c:pt>
                <c:pt idx="2724">
                  <c:v>5.7885714290000001</c:v>
                </c:pt>
                <c:pt idx="2725">
                  <c:v>5.7410714289999998</c:v>
                </c:pt>
                <c:pt idx="2726">
                  <c:v>5.6275000000000004</c:v>
                </c:pt>
                <c:pt idx="2727">
                  <c:v>6.0114285709999997</c:v>
                </c:pt>
                <c:pt idx="2728">
                  <c:v>6.0674999999999999</c:v>
                </c:pt>
                <c:pt idx="2729">
                  <c:v>6.3085714289999997</c:v>
                </c:pt>
                <c:pt idx="2730">
                  <c:v>6.8075000000000001</c:v>
                </c:pt>
                <c:pt idx="2731">
                  <c:v>6.9392857140000004</c:v>
                </c:pt>
                <c:pt idx="2732">
                  <c:v>7.3274999999999997</c:v>
                </c:pt>
                <c:pt idx="2733">
                  <c:v>7.3442857139999997</c:v>
                </c:pt>
                <c:pt idx="2734">
                  <c:v>7.2111111110000001</c:v>
                </c:pt>
                <c:pt idx="2735">
                  <c:v>7.3646153849999996</c:v>
                </c:pt>
                <c:pt idx="2736">
                  <c:v>7.4379999999999997</c:v>
                </c:pt>
                <c:pt idx="2737">
                  <c:v>7.4695999999999998</c:v>
                </c:pt>
                <c:pt idx="2738">
                  <c:v>7.6372</c:v>
                </c:pt>
                <c:pt idx="2739">
                  <c:v>7.7123999999999997</c:v>
                </c:pt>
                <c:pt idx="2740">
                  <c:v>7.602692308</c:v>
                </c:pt>
                <c:pt idx="2741">
                  <c:v>7.0896153850000001</c:v>
                </c:pt>
                <c:pt idx="2742">
                  <c:v>6.9853846150000001</c:v>
                </c:pt>
                <c:pt idx="2743">
                  <c:v>7.0788461539999998</c:v>
                </c:pt>
                <c:pt idx="2744">
                  <c:v>7.0138461540000003</c:v>
                </c:pt>
                <c:pt idx="2745">
                  <c:v>6.9850000000000003</c:v>
                </c:pt>
                <c:pt idx="2746">
                  <c:v>6.6230769230000002</c:v>
                </c:pt>
                <c:pt idx="2747">
                  <c:v>6.5280769230000004</c:v>
                </c:pt>
                <c:pt idx="2748">
                  <c:v>6.2396153849999996</c:v>
                </c:pt>
                <c:pt idx="2749">
                  <c:v>6.4719230769999996</c:v>
                </c:pt>
                <c:pt idx="2750">
                  <c:v>6.1307692310000004</c:v>
                </c:pt>
                <c:pt idx="2751">
                  <c:v>5.991923077</c:v>
                </c:pt>
                <c:pt idx="2752">
                  <c:v>5.5453846149999997</c:v>
                </c:pt>
                <c:pt idx="2753">
                  <c:v>5.2423076919999998</c:v>
                </c:pt>
                <c:pt idx="2754">
                  <c:v>4.9765384619999997</c:v>
                </c:pt>
                <c:pt idx="2755">
                  <c:v>4.9253846149999996</c:v>
                </c:pt>
                <c:pt idx="2756">
                  <c:v>4.6369230769999996</c:v>
                </c:pt>
                <c:pt idx="2757">
                  <c:v>4.445384615</c:v>
                </c:pt>
                <c:pt idx="2758">
                  <c:v>4.7726923079999999</c:v>
                </c:pt>
                <c:pt idx="2759">
                  <c:v>4.6188461539999999</c:v>
                </c:pt>
                <c:pt idx="2760">
                  <c:v>4.3534615380000004</c:v>
                </c:pt>
                <c:pt idx="2761">
                  <c:v>4.13</c:v>
                </c:pt>
                <c:pt idx="2762">
                  <c:v>4.232307692</c:v>
                </c:pt>
                <c:pt idx="2763">
                  <c:v>4.0277777779999999</c:v>
                </c:pt>
                <c:pt idx="2764">
                  <c:v>3.8642857140000002</c:v>
                </c:pt>
                <c:pt idx="2765">
                  <c:v>3.7634482760000001</c:v>
                </c:pt>
                <c:pt idx="2766">
                  <c:v>4.0041379309999998</c:v>
                </c:pt>
                <c:pt idx="2767">
                  <c:v>3.7893103450000001</c:v>
                </c:pt>
                <c:pt idx="2768">
                  <c:v>3.8531034480000002</c:v>
                </c:pt>
                <c:pt idx="2769">
                  <c:v>3.6975862070000001</c:v>
                </c:pt>
                <c:pt idx="2770">
                  <c:v>3.5648275859999998</c:v>
                </c:pt>
                <c:pt idx="2771">
                  <c:v>4.0803448280000003</c:v>
                </c:pt>
                <c:pt idx="2772">
                  <c:v>4.146551724</c:v>
                </c:pt>
                <c:pt idx="2773">
                  <c:v>4.1872413789999996</c:v>
                </c:pt>
                <c:pt idx="2774">
                  <c:v>4.2927586209999999</c:v>
                </c:pt>
                <c:pt idx="2775">
                  <c:v>4.1534482759999998</c:v>
                </c:pt>
                <c:pt idx="2776">
                  <c:v>4.2048275860000004</c:v>
                </c:pt>
                <c:pt idx="2777">
                  <c:v>4.3455172409999996</c:v>
                </c:pt>
                <c:pt idx="2778">
                  <c:v>4.1358620689999999</c:v>
                </c:pt>
                <c:pt idx="2779">
                  <c:v>4.326896552</c:v>
                </c:pt>
                <c:pt idx="2780">
                  <c:v>4.9424137930000001</c:v>
                </c:pt>
                <c:pt idx="2781">
                  <c:v>4.9965517239999997</c:v>
                </c:pt>
                <c:pt idx="2782">
                  <c:v>5.3265517239999998</c:v>
                </c:pt>
                <c:pt idx="2783">
                  <c:v>5.6917241379999997</c:v>
                </c:pt>
                <c:pt idx="2784">
                  <c:v>5.7741379310000003</c:v>
                </c:pt>
                <c:pt idx="2785">
                  <c:v>5.6362068970000001</c:v>
                </c:pt>
                <c:pt idx="2786">
                  <c:v>5.66862069</c:v>
                </c:pt>
                <c:pt idx="2787">
                  <c:v>5.2803448279999996</c:v>
                </c:pt>
                <c:pt idx="2788">
                  <c:v>5.1693103450000004</c:v>
                </c:pt>
                <c:pt idx="2789">
                  <c:v>5.2475862070000003</c:v>
                </c:pt>
                <c:pt idx="2790">
                  <c:v>5.1517241379999996</c:v>
                </c:pt>
                <c:pt idx="2791">
                  <c:v>4.8948275859999999</c:v>
                </c:pt>
                <c:pt idx="2792">
                  <c:v>5.1772413789999998</c:v>
                </c:pt>
                <c:pt idx="2793">
                  <c:v>5.5817241380000002</c:v>
                </c:pt>
                <c:pt idx="2794">
                  <c:v>5.6372413789999998</c:v>
                </c:pt>
                <c:pt idx="2795">
                  <c:v>5.4327586209999996</c:v>
                </c:pt>
                <c:pt idx="2796">
                  <c:v>5.3610344830000001</c:v>
                </c:pt>
                <c:pt idx="2797">
                  <c:v>5.2906896550000004</c:v>
                </c:pt>
                <c:pt idx="2798">
                  <c:v>5.536896552</c:v>
                </c:pt>
                <c:pt idx="2799">
                  <c:v>5.631724138</c:v>
                </c:pt>
                <c:pt idx="2800">
                  <c:v>5.0744827590000003</c:v>
                </c:pt>
                <c:pt idx="2801">
                  <c:v>5.0013793099999999</c:v>
                </c:pt>
                <c:pt idx="2802">
                  <c:v>4.9444827589999996</c:v>
                </c:pt>
                <c:pt idx="2803">
                  <c:v>5.3762068970000003</c:v>
                </c:pt>
                <c:pt idx="2804">
                  <c:v>5.4924137929999999</c:v>
                </c:pt>
                <c:pt idx="2805">
                  <c:v>5.5789655170000003</c:v>
                </c:pt>
                <c:pt idx="2806">
                  <c:v>5.6724137929999996</c:v>
                </c:pt>
                <c:pt idx="2807">
                  <c:v>5.77</c:v>
                </c:pt>
                <c:pt idx="2808">
                  <c:v>5.54</c:v>
                </c:pt>
                <c:pt idx="2809">
                  <c:v>5.1531034480000004</c:v>
                </c:pt>
                <c:pt idx="2810">
                  <c:v>5.3155172410000002</c:v>
                </c:pt>
                <c:pt idx="2811">
                  <c:v>5.4493103449999998</c:v>
                </c:pt>
                <c:pt idx="2812">
                  <c:v>5.2196551720000004</c:v>
                </c:pt>
                <c:pt idx="2813">
                  <c:v>5.3237931029999999</c:v>
                </c:pt>
                <c:pt idx="2814">
                  <c:v>5.3820689660000003</c:v>
                </c:pt>
                <c:pt idx="2815">
                  <c:v>5.5268965520000002</c:v>
                </c:pt>
                <c:pt idx="2816">
                  <c:v>5.5565517240000002</c:v>
                </c:pt>
                <c:pt idx="2817">
                  <c:v>5.3524137930000002</c:v>
                </c:pt>
                <c:pt idx="2818">
                  <c:v>5.3010344829999996</c:v>
                </c:pt>
                <c:pt idx="2819">
                  <c:v>5.2344827589999996</c:v>
                </c:pt>
                <c:pt idx="2820">
                  <c:v>5.0520689660000002</c:v>
                </c:pt>
                <c:pt idx="2821">
                  <c:v>5.0672413790000004</c:v>
                </c:pt>
                <c:pt idx="2822">
                  <c:v>4.7048275860000004</c:v>
                </c:pt>
                <c:pt idx="2823">
                  <c:v>4.7968965519999998</c:v>
                </c:pt>
                <c:pt idx="2824">
                  <c:v>4.7389655169999996</c:v>
                </c:pt>
                <c:pt idx="2825">
                  <c:v>5.1620689659999996</c:v>
                </c:pt>
                <c:pt idx="2826">
                  <c:v>5.0793103449999997</c:v>
                </c:pt>
                <c:pt idx="2827">
                  <c:v>4.8968965520000003</c:v>
                </c:pt>
                <c:pt idx="2828">
                  <c:v>4.9089655170000004</c:v>
                </c:pt>
                <c:pt idx="2829">
                  <c:v>4.9279310340000002</c:v>
                </c:pt>
                <c:pt idx="2830">
                  <c:v>4.917241379</c:v>
                </c:pt>
                <c:pt idx="2831">
                  <c:v>4.9486206900000003</c:v>
                </c:pt>
                <c:pt idx="2832">
                  <c:v>4.2951724139999996</c:v>
                </c:pt>
                <c:pt idx="2833">
                  <c:v>4.162758621</c:v>
                </c:pt>
                <c:pt idx="2834">
                  <c:v>4.1682758619999998</c:v>
                </c:pt>
                <c:pt idx="2835">
                  <c:v>3.9544827589999998</c:v>
                </c:pt>
                <c:pt idx="2836">
                  <c:v>3.9582758619999998</c:v>
                </c:pt>
                <c:pt idx="2837">
                  <c:v>4.0175862069999999</c:v>
                </c:pt>
                <c:pt idx="2838">
                  <c:v>3.8482758619999999</c:v>
                </c:pt>
                <c:pt idx="2839">
                  <c:v>3.8020689660000002</c:v>
                </c:pt>
                <c:pt idx="2840">
                  <c:v>3.6737931029999999</c:v>
                </c:pt>
                <c:pt idx="2841">
                  <c:v>3.5693103449999999</c:v>
                </c:pt>
                <c:pt idx="2842">
                  <c:v>3.7437931029999998</c:v>
                </c:pt>
                <c:pt idx="2843">
                  <c:v>4.1265517239999996</c:v>
                </c:pt>
                <c:pt idx="2844">
                  <c:v>3.9979310340000001</c:v>
                </c:pt>
                <c:pt idx="2845">
                  <c:v>3.9331034479999998</c:v>
                </c:pt>
                <c:pt idx="2846">
                  <c:v>3.6772413789999998</c:v>
                </c:pt>
                <c:pt idx="2847">
                  <c:v>3.7286206900000001</c:v>
                </c:pt>
                <c:pt idx="2848">
                  <c:v>3.772068966</c:v>
                </c:pt>
                <c:pt idx="2849">
                  <c:v>3.9868965520000001</c:v>
                </c:pt>
                <c:pt idx="2850">
                  <c:v>3.9124137929999998</c:v>
                </c:pt>
                <c:pt idx="2851">
                  <c:v>4.0137931030000003</c:v>
                </c:pt>
                <c:pt idx="2852">
                  <c:v>3.9189655170000002</c:v>
                </c:pt>
                <c:pt idx="2853">
                  <c:v>4.0596551720000003</c:v>
                </c:pt>
                <c:pt idx="2854">
                  <c:v>3.8148275859999998</c:v>
                </c:pt>
                <c:pt idx="2855">
                  <c:v>4.035517241</c:v>
                </c:pt>
                <c:pt idx="2856">
                  <c:v>4.0693103449999999</c:v>
                </c:pt>
                <c:pt idx="2857">
                  <c:v>4.0951724140000003</c:v>
                </c:pt>
                <c:pt idx="2858">
                  <c:v>4.4493103449999998</c:v>
                </c:pt>
                <c:pt idx="2859">
                  <c:v>4.2762068969999998</c:v>
                </c:pt>
                <c:pt idx="2860">
                  <c:v>4.4368965520000003</c:v>
                </c:pt>
                <c:pt idx="2861">
                  <c:v>4.5775862070000004</c:v>
                </c:pt>
                <c:pt idx="2862">
                  <c:v>4.7465517239999997</c:v>
                </c:pt>
                <c:pt idx="2863">
                  <c:v>4.7503448280000002</c:v>
                </c:pt>
                <c:pt idx="2864">
                  <c:v>4.6572413790000002</c:v>
                </c:pt>
                <c:pt idx="2865">
                  <c:v>4.8631034480000004</c:v>
                </c:pt>
                <c:pt idx="2866">
                  <c:v>4.9472413790000003</c:v>
                </c:pt>
                <c:pt idx="2867">
                  <c:v>5.059642857</c:v>
                </c:pt>
                <c:pt idx="2868">
                  <c:v>5.1396428570000001</c:v>
                </c:pt>
                <c:pt idx="2869">
                  <c:v>5.0485714289999999</c:v>
                </c:pt>
                <c:pt idx="2870">
                  <c:v>5.1875</c:v>
                </c:pt>
                <c:pt idx="2871">
                  <c:v>5.0446428570000004</c:v>
                </c:pt>
                <c:pt idx="2872">
                  <c:v>4.8471428569999997</c:v>
                </c:pt>
                <c:pt idx="2873">
                  <c:v>5.019642857</c:v>
                </c:pt>
                <c:pt idx="2874">
                  <c:v>5.1821428569999997</c:v>
                </c:pt>
                <c:pt idx="2875">
                  <c:v>5.6192857140000001</c:v>
                </c:pt>
                <c:pt idx="2876">
                  <c:v>5.8282142859999997</c:v>
                </c:pt>
                <c:pt idx="2877">
                  <c:v>5.9850000000000003</c:v>
                </c:pt>
                <c:pt idx="2878">
                  <c:v>6.0242857140000003</c:v>
                </c:pt>
                <c:pt idx="2879">
                  <c:v>6.1810714290000002</c:v>
                </c:pt>
                <c:pt idx="2880">
                  <c:v>6.1782142860000002</c:v>
                </c:pt>
                <c:pt idx="2881">
                  <c:v>6.0871428569999999</c:v>
                </c:pt>
                <c:pt idx="2882">
                  <c:v>5.8882142860000002</c:v>
                </c:pt>
                <c:pt idx="2883">
                  <c:v>5.7146428570000003</c:v>
                </c:pt>
                <c:pt idx="2884">
                  <c:v>5.4121428570000001</c:v>
                </c:pt>
                <c:pt idx="2885">
                  <c:v>5.2032142859999997</c:v>
                </c:pt>
                <c:pt idx="2886">
                  <c:v>4.7210714290000002</c:v>
                </c:pt>
                <c:pt idx="2887">
                  <c:v>4.0571428569999997</c:v>
                </c:pt>
                <c:pt idx="2888">
                  <c:v>3.793571429</c:v>
                </c:pt>
                <c:pt idx="2889">
                  <c:v>3.2149999999999999</c:v>
                </c:pt>
                <c:pt idx="2890">
                  <c:v>2.7007142860000002</c:v>
                </c:pt>
                <c:pt idx="2891">
                  <c:v>2.187857143</c:v>
                </c:pt>
                <c:pt idx="2892">
                  <c:v>1.8239285709999999</c:v>
                </c:pt>
                <c:pt idx="2893">
                  <c:v>1.7860714289999999</c:v>
                </c:pt>
                <c:pt idx="2894">
                  <c:v>1.262142857</c:v>
                </c:pt>
                <c:pt idx="2895">
                  <c:v>0.86964285699999999</c:v>
                </c:pt>
                <c:pt idx="2896">
                  <c:v>0.68413793099999998</c:v>
                </c:pt>
                <c:pt idx="2897">
                  <c:v>0.281034483</c:v>
                </c:pt>
                <c:pt idx="2898">
                  <c:v>-0.117931034</c:v>
                </c:pt>
                <c:pt idx="2899">
                  <c:v>-0.49</c:v>
                </c:pt>
                <c:pt idx="2900">
                  <c:v>-0.89172413800000006</c:v>
                </c:pt>
                <c:pt idx="2901">
                  <c:v>-1.2527586209999999</c:v>
                </c:pt>
                <c:pt idx="2902">
                  <c:v>-1.678965517</c:v>
                </c:pt>
                <c:pt idx="2903">
                  <c:v>-2.1224137930000002</c:v>
                </c:pt>
                <c:pt idx="2904">
                  <c:v>-2.503793103</c:v>
                </c:pt>
                <c:pt idx="2905">
                  <c:v>-2.9882758620000001</c:v>
                </c:pt>
                <c:pt idx="2906">
                  <c:v>-3.5062068970000002</c:v>
                </c:pt>
                <c:pt idx="2907">
                  <c:v>-4</c:v>
                </c:pt>
                <c:pt idx="2908">
                  <c:v>-4.6382758620000004</c:v>
                </c:pt>
                <c:pt idx="2909">
                  <c:v>-5.0468965519999998</c:v>
                </c:pt>
                <c:pt idx="2910">
                  <c:v>-5.37</c:v>
                </c:pt>
                <c:pt idx="2911">
                  <c:v>-5.5810344829999998</c:v>
                </c:pt>
                <c:pt idx="2912">
                  <c:v>-5.8379310340000004</c:v>
                </c:pt>
                <c:pt idx="2913">
                  <c:v>-6.0734482759999997</c:v>
                </c:pt>
                <c:pt idx="2914">
                  <c:v>-6.2355172410000002</c:v>
                </c:pt>
                <c:pt idx="2915">
                  <c:v>-6.1148275859999996</c:v>
                </c:pt>
                <c:pt idx="2916">
                  <c:v>-5.9037931029999999</c:v>
                </c:pt>
                <c:pt idx="2917">
                  <c:v>-5.616896552</c:v>
                </c:pt>
                <c:pt idx="2918">
                  <c:v>-5.3420689660000003</c:v>
                </c:pt>
                <c:pt idx="2919">
                  <c:v>-5.0496551719999996</c:v>
                </c:pt>
                <c:pt idx="2920">
                  <c:v>-4.7710344830000002</c:v>
                </c:pt>
                <c:pt idx="2921">
                  <c:v>-4.6293103450000004</c:v>
                </c:pt>
                <c:pt idx="2922">
                  <c:v>-4.5468965519999998</c:v>
                </c:pt>
                <c:pt idx="2923">
                  <c:v>-4.4468965520000001</c:v>
                </c:pt>
                <c:pt idx="2924">
                  <c:v>-4.3317241380000002</c:v>
                </c:pt>
                <c:pt idx="2925">
                  <c:v>-4.2020689659999997</c:v>
                </c:pt>
                <c:pt idx="2926">
                  <c:v>-4.0762068969999996</c:v>
                </c:pt>
                <c:pt idx="2927">
                  <c:v>-3.9586206900000001</c:v>
                </c:pt>
                <c:pt idx="2928">
                  <c:v>-3.8706896550000001</c:v>
                </c:pt>
                <c:pt idx="2929">
                  <c:v>-3.7475862069999999</c:v>
                </c:pt>
                <c:pt idx="2930">
                  <c:v>-3.6813793100000001</c:v>
                </c:pt>
                <c:pt idx="2931">
                  <c:v>-3.5541379310000001</c:v>
                </c:pt>
                <c:pt idx="2932">
                  <c:v>-3.4096551719999999</c:v>
                </c:pt>
                <c:pt idx="2933">
                  <c:v>-3.3231034479999999</c:v>
                </c:pt>
                <c:pt idx="2934">
                  <c:v>-3.1282758620000002</c:v>
                </c:pt>
                <c:pt idx="2935">
                  <c:v>-2.9106896550000001</c:v>
                </c:pt>
                <c:pt idx="2936">
                  <c:v>-2.6858620690000001</c:v>
                </c:pt>
                <c:pt idx="2937">
                  <c:v>-2.4034482760000002</c:v>
                </c:pt>
                <c:pt idx="2938">
                  <c:v>-2.1517241380000001</c:v>
                </c:pt>
                <c:pt idx="2939">
                  <c:v>-1.862413793</c:v>
                </c:pt>
                <c:pt idx="2940">
                  <c:v>-1.662413793</c:v>
                </c:pt>
                <c:pt idx="2941">
                  <c:v>-1.4203448279999999</c:v>
                </c:pt>
                <c:pt idx="2942">
                  <c:v>-1.1362068970000001</c:v>
                </c:pt>
                <c:pt idx="2943">
                  <c:v>-0.915862069</c:v>
                </c:pt>
                <c:pt idx="2944">
                  <c:v>-0.83206896600000002</c:v>
                </c:pt>
                <c:pt idx="2945">
                  <c:v>-0.82379310299999997</c:v>
                </c:pt>
                <c:pt idx="2946">
                  <c:v>-0.82103448300000004</c:v>
                </c:pt>
                <c:pt idx="2947">
                  <c:v>-0.83206896600000002</c:v>
                </c:pt>
                <c:pt idx="2948">
                  <c:v>-0.83896551699999999</c:v>
                </c:pt>
                <c:pt idx="2949">
                  <c:v>-0.83206896600000002</c:v>
                </c:pt>
                <c:pt idx="2950">
                  <c:v>-0.80758620699999994</c:v>
                </c:pt>
                <c:pt idx="2951">
                  <c:v>-0.78724137900000002</c:v>
                </c:pt>
                <c:pt idx="2952">
                  <c:v>-0.78310344799999998</c:v>
                </c:pt>
                <c:pt idx="2953">
                  <c:v>-0.785862069</c:v>
                </c:pt>
                <c:pt idx="2954">
                  <c:v>-0.78827586199999999</c:v>
                </c:pt>
                <c:pt idx="2955">
                  <c:v>-0.80586206900000001</c:v>
                </c:pt>
                <c:pt idx="2956">
                  <c:v>-0.82344827600000003</c:v>
                </c:pt>
                <c:pt idx="2957">
                  <c:v>-0.83689655200000002</c:v>
                </c:pt>
                <c:pt idx="2958">
                  <c:v>-0.84620689699999996</c:v>
                </c:pt>
                <c:pt idx="2959">
                  <c:v>-0.85689655200000003</c:v>
                </c:pt>
                <c:pt idx="2960">
                  <c:v>-0.848965517</c:v>
                </c:pt>
                <c:pt idx="2961">
                  <c:v>-0.84620689699999996</c:v>
                </c:pt>
                <c:pt idx="2962">
                  <c:v>-0.83275862099999998</c:v>
                </c:pt>
                <c:pt idx="2963">
                  <c:v>-0.84068965500000004</c:v>
                </c:pt>
                <c:pt idx="2964">
                  <c:v>-0.836551724</c:v>
                </c:pt>
                <c:pt idx="2965">
                  <c:v>-0.83931034500000001</c:v>
                </c:pt>
                <c:pt idx="2966">
                  <c:v>-0.84862068999999996</c:v>
                </c:pt>
                <c:pt idx="2967">
                  <c:v>-0.84310344800000003</c:v>
                </c:pt>
                <c:pt idx="2968">
                  <c:v>-0.84724137899999996</c:v>
                </c:pt>
                <c:pt idx="2969">
                  <c:v>-0.84448275900000003</c:v>
                </c:pt>
                <c:pt idx="2970">
                  <c:v>-0.83517241399999997</c:v>
                </c:pt>
                <c:pt idx="2971">
                  <c:v>-0.85551724100000004</c:v>
                </c:pt>
                <c:pt idx="2972">
                  <c:v>-0.85275862099999999</c:v>
                </c:pt>
                <c:pt idx="2973">
                  <c:v>-0.85</c:v>
                </c:pt>
                <c:pt idx="2974">
                  <c:v>-0.84758620699999998</c:v>
                </c:pt>
                <c:pt idx="2975">
                  <c:v>-0.84620689699999996</c:v>
                </c:pt>
                <c:pt idx="2976">
                  <c:v>-0.83793103400000002</c:v>
                </c:pt>
                <c:pt idx="2977">
                  <c:v>-0.83517241399999997</c:v>
                </c:pt>
                <c:pt idx="2978">
                  <c:v>-0.83793103400000002</c:v>
                </c:pt>
                <c:pt idx="2979">
                  <c:v>-0.85</c:v>
                </c:pt>
                <c:pt idx="2980">
                  <c:v>-0.86620689699999998</c:v>
                </c:pt>
                <c:pt idx="2981">
                  <c:v>-0.86344827599999996</c:v>
                </c:pt>
                <c:pt idx="2982">
                  <c:v>-0.85931034500000003</c:v>
                </c:pt>
                <c:pt idx="2983">
                  <c:v>-0.867586207</c:v>
                </c:pt>
                <c:pt idx="2984">
                  <c:v>-0.86482758599999998</c:v>
                </c:pt>
                <c:pt idx="2985">
                  <c:v>-0.86482758599999998</c:v>
                </c:pt>
                <c:pt idx="2986">
                  <c:v>-0.85551724100000004</c:v>
                </c:pt>
                <c:pt idx="2987">
                  <c:v>-0.84068965500000004</c:v>
                </c:pt>
                <c:pt idx="2988">
                  <c:v>-0.82724137900000005</c:v>
                </c:pt>
                <c:pt idx="2989">
                  <c:v>-0.84068965500000004</c:v>
                </c:pt>
                <c:pt idx="2990">
                  <c:v>-0.82724137900000005</c:v>
                </c:pt>
                <c:pt idx="2991">
                  <c:v>-0.83517241399999997</c:v>
                </c:pt>
                <c:pt idx="2992">
                  <c:v>-0.82862069000000005</c:v>
                </c:pt>
                <c:pt idx="2993">
                  <c:v>-0.83793103400000002</c:v>
                </c:pt>
                <c:pt idx="2994">
                  <c:v>-0.83931034500000001</c:v>
                </c:pt>
                <c:pt idx="2995">
                  <c:v>-0.836551724</c:v>
                </c:pt>
                <c:pt idx="2996">
                  <c:v>-0.82724137900000005</c:v>
                </c:pt>
                <c:pt idx="2997">
                  <c:v>-0.79586206900000001</c:v>
                </c:pt>
                <c:pt idx="2998">
                  <c:v>-0.812068966</c:v>
                </c:pt>
                <c:pt idx="2999">
                  <c:v>-0.80517241399999995</c:v>
                </c:pt>
                <c:pt idx="3000">
                  <c:v>-0.79172413799999997</c:v>
                </c:pt>
                <c:pt idx="3001">
                  <c:v>-0.78379310300000005</c:v>
                </c:pt>
                <c:pt idx="3002">
                  <c:v>-0.77448275899999997</c:v>
                </c:pt>
                <c:pt idx="3003">
                  <c:v>-0.78241379300000002</c:v>
                </c:pt>
                <c:pt idx="3004">
                  <c:v>-0.78241379300000002</c:v>
                </c:pt>
                <c:pt idx="3005">
                  <c:v>-0.77862069</c:v>
                </c:pt>
                <c:pt idx="3006">
                  <c:v>-0.76379310300000003</c:v>
                </c:pt>
                <c:pt idx="3007">
                  <c:v>-0.75965517199999999</c:v>
                </c:pt>
                <c:pt idx="3008">
                  <c:v>-0.73413793100000002</c:v>
                </c:pt>
                <c:pt idx="3009">
                  <c:v>-0.73551724100000004</c:v>
                </c:pt>
                <c:pt idx="3010">
                  <c:v>-0.75310344799999995</c:v>
                </c:pt>
                <c:pt idx="3011">
                  <c:v>-0.75206896599999995</c:v>
                </c:pt>
                <c:pt idx="3012">
                  <c:v>-0.73724137899999997</c:v>
                </c:pt>
                <c:pt idx="3013">
                  <c:v>-0.73448275900000004</c:v>
                </c:pt>
                <c:pt idx="3014">
                  <c:v>-0.72896551700000001</c:v>
                </c:pt>
                <c:pt idx="3015">
                  <c:v>-0.73551724100000004</c:v>
                </c:pt>
                <c:pt idx="3016">
                  <c:v>-0.74655172400000003</c:v>
                </c:pt>
                <c:pt idx="3017">
                  <c:v>-0.74241379299999999</c:v>
                </c:pt>
                <c:pt idx="3018">
                  <c:v>-0.73689655200000004</c:v>
                </c:pt>
                <c:pt idx="3019">
                  <c:v>-0.75724137899999999</c:v>
                </c:pt>
                <c:pt idx="3020">
                  <c:v>-0.74655172400000003</c:v>
                </c:pt>
                <c:pt idx="3021">
                  <c:v>-0.730344828</c:v>
                </c:pt>
                <c:pt idx="3022">
                  <c:v>-0.72758620699999998</c:v>
                </c:pt>
                <c:pt idx="3023">
                  <c:v>-0.71551724100000003</c:v>
                </c:pt>
                <c:pt idx="3024">
                  <c:v>-0.72103448299999995</c:v>
                </c:pt>
                <c:pt idx="3025">
                  <c:v>-0.74137931000000001</c:v>
                </c:pt>
                <c:pt idx="3026">
                  <c:v>-0.75655172400000004</c:v>
                </c:pt>
                <c:pt idx="3027">
                  <c:v>-0.74172413800000003</c:v>
                </c:pt>
                <c:pt idx="3028">
                  <c:v>-0.752413793</c:v>
                </c:pt>
                <c:pt idx="3029">
                  <c:v>-0.76172413800000005</c:v>
                </c:pt>
                <c:pt idx="3030">
                  <c:v>-0.76448275899999996</c:v>
                </c:pt>
                <c:pt idx="3031">
                  <c:v>-0.77137931000000004</c:v>
                </c:pt>
                <c:pt idx="3032">
                  <c:v>-0.77137931000000004</c:v>
                </c:pt>
                <c:pt idx="3033">
                  <c:v>-0.77551724099999997</c:v>
                </c:pt>
                <c:pt idx="3034">
                  <c:v>-0.78206896599999998</c:v>
                </c:pt>
                <c:pt idx="3035">
                  <c:v>-0.78896551699999995</c:v>
                </c:pt>
                <c:pt idx="3036">
                  <c:v>-0.80241379300000004</c:v>
                </c:pt>
                <c:pt idx="3037">
                  <c:v>-0.829310345</c:v>
                </c:pt>
                <c:pt idx="3038">
                  <c:v>-0.82137930999999997</c:v>
                </c:pt>
                <c:pt idx="3039">
                  <c:v>-0.79448275899999998</c:v>
                </c:pt>
                <c:pt idx="3040">
                  <c:v>-0.79034482800000005</c:v>
                </c:pt>
                <c:pt idx="3041">
                  <c:v>-0.79448275899999998</c:v>
                </c:pt>
                <c:pt idx="3042">
                  <c:v>-0.79724137900000003</c:v>
                </c:pt>
                <c:pt idx="3043">
                  <c:v>-0.80137930999999996</c:v>
                </c:pt>
                <c:pt idx="3044">
                  <c:v>-0.78</c:v>
                </c:pt>
                <c:pt idx="3045">
                  <c:v>-0.77586206899999999</c:v>
                </c:pt>
                <c:pt idx="3046">
                  <c:v>-0.73827586199999995</c:v>
                </c:pt>
                <c:pt idx="3047">
                  <c:v>-0.73137931</c:v>
                </c:pt>
                <c:pt idx="3048">
                  <c:v>-0.71758620699999998</c:v>
                </c:pt>
                <c:pt idx="3049">
                  <c:v>-0.72310344800000004</c:v>
                </c:pt>
                <c:pt idx="3050">
                  <c:v>-0.74344827599999996</c:v>
                </c:pt>
                <c:pt idx="3051">
                  <c:v>-0.73827586199999995</c:v>
                </c:pt>
                <c:pt idx="3052">
                  <c:v>-0.74241379299999999</c:v>
                </c:pt>
                <c:pt idx="3053">
                  <c:v>-0.73551724100000004</c:v>
                </c:pt>
                <c:pt idx="3054">
                  <c:v>-0.73137931</c:v>
                </c:pt>
                <c:pt idx="3055">
                  <c:v>-0.73793103400000004</c:v>
                </c:pt>
                <c:pt idx="3056">
                  <c:v>-0.73241379299999998</c:v>
                </c:pt>
                <c:pt idx="3057">
                  <c:v>-0.72310344800000004</c:v>
                </c:pt>
                <c:pt idx="3058">
                  <c:v>-0.71793103400000002</c:v>
                </c:pt>
                <c:pt idx="3059">
                  <c:v>-0.71103448300000005</c:v>
                </c:pt>
                <c:pt idx="3060">
                  <c:v>-0.69862069000000004</c:v>
                </c:pt>
                <c:pt idx="3061">
                  <c:v>-0.69068965500000001</c:v>
                </c:pt>
                <c:pt idx="3062">
                  <c:v>-0.68379310299999996</c:v>
                </c:pt>
                <c:pt idx="3063">
                  <c:v>-0.687931034</c:v>
                </c:pt>
                <c:pt idx="3064">
                  <c:v>-0.70275862099999997</c:v>
                </c:pt>
                <c:pt idx="3065">
                  <c:v>-0.69896551699999998</c:v>
                </c:pt>
                <c:pt idx="3066">
                  <c:v>-0.70862069000000005</c:v>
                </c:pt>
                <c:pt idx="3067">
                  <c:v>-0.71241379299999996</c:v>
                </c:pt>
                <c:pt idx="3068">
                  <c:v>-0.72172413800000002</c:v>
                </c:pt>
                <c:pt idx="3069">
                  <c:v>-0.72448275900000003</c:v>
                </c:pt>
                <c:pt idx="3070">
                  <c:v>-0.73793103400000004</c:v>
                </c:pt>
                <c:pt idx="3071">
                  <c:v>-0.735172414</c:v>
                </c:pt>
                <c:pt idx="3072">
                  <c:v>-0.72965517199999996</c:v>
                </c:pt>
                <c:pt idx="3073">
                  <c:v>-0.73344827599999995</c:v>
                </c:pt>
                <c:pt idx="3074">
                  <c:v>-0.73620689699999997</c:v>
                </c:pt>
                <c:pt idx="3075">
                  <c:v>-0.76448275899999996</c:v>
                </c:pt>
                <c:pt idx="3076">
                  <c:v>-0.77689655199999996</c:v>
                </c:pt>
                <c:pt idx="3077">
                  <c:v>-0.77689655199999996</c:v>
                </c:pt>
                <c:pt idx="3078">
                  <c:v>-0.78620689700000002</c:v>
                </c:pt>
                <c:pt idx="3079">
                  <c:v>-0.79413793099999996</c:v>
                </c:pt>
                <c:pt idx="3080">
                  <c:v>-0.78034482800000005</c:v>
                </c:pt>
                <c:pt idx="3081">
                  <c:v>-0.78310344799999998</c:v>
                </c:pt>
                <c:pt idx="3082">
                  <c:v>-0.74275862100000001</c:v>
                </c:pt>
                <c:pt idx="3083">
                  <c:v>-0.74413793100000003</c:v>
                </c:pt>
                <c:pt idx="3084">
                  <c:v>-0.74965517199999998</c:v>
                </c:pt>
                <c:pt idx="3085">
                  <c:v>-0.75931034500000005</c:v>
                </c:pt>
                <c:pt idx="3086">
                  <c:v>-0.77275862100000003</c:v>
                </c:pt>
                <c:pt idx="3087">
                  <c:v>-0.78068965499999998</c:v>
                </c:pt>
                <c:pt idx="3088">
                  <c:v>-0.78862069000000001</c:v>
                </c:pt>
                <c:pt idx="3089">
                  <c:v>-0.81310344800000001</c:v>
                </c:pt>
                <c:pt idx="3090">
                  <c:v>-0.82379310299999997</c:v>
                </c:pt>
                <c:pt idx="3091">
                  <c:v>-0.81862069000000004</c:v>
                </c:pt>
                <c:pt idx="3092">
                  <c:v>-0.81172413799999998</c:v>
                </c:pt>
                <c:pt idx="3093">
                  <c:v>-0.79551724099999999</c:v>
                </c:pt>
                <c:pt idx="3094">
                  <c:v>-0.81172413799999998</c:v>
                </c:pt>
                <c:pt idx="3095">
                  <c:v>-0.80206896599999999</c:v>
                </c:pt>
                <c:pt idx="3096">
                  <c:v>-0.80206896599999999</c:v>
                </c:pt>
                <c:pt idx="3097">
                  <c:v>-0.81034482799999996</c:v>
                </c:pt>
                <c:pt idx="3098">
                  <c:v>-0.84</c:v>
                </c:pt>
                <c:pt idx="3099">
                  <c:v>-0.84</c:v>
                </c:pt>
                <c:pt idx="3100">
                  <c:v>-0.85896551700000001</c:v>
                </c:pt>
                <c:pt idx="3101">
                  <c:v>-0.86448275900000005</c:v>
                </c:pt>
                <c:pt idx="3102">
                  <c:v>-0.88896551700000004</c:v>
                </c:pt>
                <c:pt idx="3103">
                  <c:v>-0.91448275899999998</c:v>
                </c:pt>
                <c:pt idx="3104">
                  <c:v>-0.94827586200000002</c:v>
                </c:pt>
                <c:pt idx="3105">
                  <c:v>-0.94</c:v>
                </c:pt>
                <c:pt idx="3106">
                  <c:v>-0.94275862099999996</c:v>
                </c:pt>
                <c:pt idx="3107">
                  <c:v>-0.96034482799999998</c:v>
                </c:pt>
                <c:pt idx="3108">
                  <c:v>-0.97793103400000003</c:v>
                </c:pt>
                <c:pt idx="3109">
                  <c:v>-1.026896552</c:v>
                </c:pt>
                <c:pt idx="3110">
                  <c:v>-1.026896552</c:v>
                </c:pt>
                <c:pt idx="3111">
                  <c:v>-1.0644827589999999</c:v>
                </c:pt>
                <c:pt idx="3112">
                  <c:v>-1.0779310339999999</c:v>
                </c:pt>
                <c:pt idx="3113">
                  <c:v>-1.1048275860000001</c:v>
                </c:pt>
                <c:pt idx="3114">
                  <c:v>-1.1100000000000001</c:v>
                </c:pt>
                <c:pt idx="3115">
                  <c:v>-1.118275862</c:v>
                </c:pt>
                <c:pt idx="3116">
                  <c:v>-1.107586207</c:v>
                </c:pt>
                <c:pt idx="3117">
                  <c:v>-1.1279310339999999</c:v>
                </c:pt>
                <c:pt idx="3118">
                  <c:v>-1.1158620690000001</c:v>
                </c:pt>
                <c:pt idx="3119">
                  <c:v>-1.1348275860000001</c:v>
                </c:pt>
                <c:pt idx="3120">
                  <c:v>-1.1441379309999999</c:v>
                </c:pt>
                <c:pt idx="3121">
                  <c:v>-1.167241379</c:v>
                </c:pt>
                <c:pt idx="3122">
                  <c:v>-1.1820689660000001</c:v>
                </c:pt>
                <c:pt idx="3123">
                  <c:v>-1.179310345</c:v>
                </c:pt>
                <c:pt idx="3124">
                  <c:v>-1.1820689660000001</c:v>
                </c:pt>
                <c:pt idx="3125">
                  <c:v>-1.2120689659999999</c:v>
                </c:pt>
                <c:pt idx="3126">
                  <c:v>-1.203793103</c:v>
                </c:pt>
                <c:pt idx="3127">
                  <c:v>-1.188965517</c:v>
                </c:pt>
                <c:pt idx="3128">
                  <c:v>-1.1917241380000001</c:v>
                </c:pt>
                <c:pt idx="3129">
                  <c:v>-1.1727586210000001</c:v>
                </c:pt>
                <c:pt idx="3130">
                  <c:v>-1.178275862</c:v>
                </c:pt>
                <c:pt idx="3131">
                  <c:v>-1.188965517</c:v>
                </c:pt>
                <c:pt idx="3132">
                  <c:v>-1.178275862</c:v>
                </c:pt>
                <c:pt idx="3133">
                  <c:v>-1.1079310339999999</c:v>
                </c:pt>
                <c:pt idx="3134">
                  <c:v>-1.1189655169999999</c:v>
                </c:pt>
                <c:pt idx="3135">
                  <c:v>-1.1244827589999999</c:v>
                </c:pt>
                <c:pt idx="3136">
                  <c:v>-1.1000000000000001</c:v>
                </c:pt>
                <c:pt idx="3137">
                  <c:v>-1.092068966</c:v>
                </c:pt>
                <c:pt idx="3138">
                  <c:v>-1.0782758619999999</c:v>
                </c:pt>
                <c:pt idx="3139">
                  <c:v>-1.0862068970000001</c:v>
                </c:pt>
                <c:pt idx="3140">
                  <c:v>-1.0672413789999999</c:v>
                </c:pt>
                <c:pt idx="3141">
                  <c:v>-1.046896552</c:v>
                </c:pt>
                <c:pt idx="3142">
                  <c:v>-1.026896552</c:v>
                </c:pt>
                <c:pt idx="3143">
                  <c:v>-1.041724138</c:v>
                </c:pt>
                <c:pt idx="3144">
                  <c:v>-1.034827586</c:v>
                </c:pt>
                <c:pt idx="3145">
                  <c:v>-1.0441379310000001</c:v>
                </c:pt>
                <c:pt idx="3146">
                  <c:v>-1.0427586209999999</c:v>
                </c:pt>
                <c:pt idx="3147">
                  <c:v>-1.046551724</c:v>
                </c:pt>
                <c:pt idx="3148">
                  <c:v>-1.016896552</c:v>
                </c:pt>
                <c:pt idx="3149">
                  <c:v>-1.0279310340000001</c:v>
                </c:pt>
                <c:pt idx="3150">
                  <c:v>-1.0131034480000001</c:v>
                </c:pt>
                <c:pt idx="3151">
                  <c:v>-1.008965517</c:v>
                </c:pt>
                <c:pt idx="3152">
                  <c:v>-1.0075862069999999</c:v>
                </c:pt>
                <c:pt idx="3153">
                  <c:v>-1.0131034480000001</c:v>
                </c:pt>
                <c:pt idx="3154">
                  <c:v>-0.99965517199999998</c:v>
                </c:pt>
                <c:pt idx="3155">
                  <c:v>-1.0093103450000001</c:v>
                </c:pt>
                <c:pt idx="3156">
                  <c:v>-0.99827586199999996</c:v>
                </c:pt>
                <c:pt idx="3157">
                  <c:v>-1.0020689659999999</c:v>
                </c:pt>
                <c:pt idx="3158">
                  <c:v>-1.0686206899999999</c:v>
                </c:pt>
                <c:pt idx="3159">
                  <c:v>-1.0751724140000001</c:v>
                </c:pt>
                <c:pt idx="3160">
                  <c:v>-1.0537931030000001</c:v>
                </c:pt>
                <c:pt idx="3161">
                  <c:v>-1.0524137929999999</c:v>
                </c:pt>
                <c:pt idx="3162">
                  <c:v>-1.1037931030000001</c:v>
                </c:pt>
                <c:pt idx="3163">
                  <c:v>-1.0900000000000001</c:v>
                </c:pt>
                <c:pt idx="3164">
                  <c:v>-1.076551724</c:v>
                </c:pt>
                <c:pt idx="3165">
                  <c:v>-1.0903448280000001</c:v>
                </c:pt>
                <c:pt idx="3166">
                  <c:v>-1.0903448280000001</c:v>
                </c:pt>
                <c:pt idx="3167">
                  <c:v>-1.0903448280000001</c:v>
                </c:pt>
                <c:pt idx="3168">
                  <c:v>-1.097241379</c:v>
                </c:pt>
                <c:pt idx="3169">
                  <c:v>-1.1499999999999999</c:v>
                </c:pt>
                <c:pt idx="3170">
                  <c:v>-1.1610344829999999</c:v>
                </c:pt>
                <c:pt idx="3171">
                  <c:v>-1.144482759</c:v>
                </c:pt>
                <c:pt idx="3172">
                  <c:v>-1.137931034</c:v>
                </c:pt>
                <c:pt idx="3173">
                  <c:v>-1.1420689660000001</c:v>
                </c:pt>
                <c:pt idx="3174">
                  <c:v>-1.1406896550000001</c:v>
                </c:pt>
                <c:pt idx="3175">
                  <c:v>-1.1368965520000001</c:v>
                </c:pt>
                <c:pt idx="3176">
                  <c:v>-1.138275862</c:v>
                </c:pt>
                <c:pt idx="3177">
                  <c:v>-1.1462068969999999</c:v>
                </c:pt>
                <c:pt idx="3178">
                  <c:v>-1.136551724</c:v>
                </c:pt>
                <c:pt idx="3179">
                  <c:v>-1.144482759</c:v>
                </c:pt>
                <c:pt idx="3180">
                  <c:v>-1.1620689660000001</c:v>
                </c:pt>
                <c:pt idx="3181">
                  <c:v>-1.16862069</c:v>
                </c:pt>
                <c:pt idx="3182">
                  <c:v>-1.1806896549999999</c:v>
                </c:pt>
                <c:pt idx="3183">
                  <c:v>-1.177931034</c:v>
                </c:pt>
                <c:pt idx="3184">
                  <c:v>-1.1858620689999999</c:v>
                </c:pt>
                <c:pt idx="3185">
                  <c:v>-1.1913793100000001</c:v>
                </c:pt>
                <c:pt idx="3186">
                  <c:v>-1.208965517</c:v>
                </c:pt>
                <c:pt idx="3187">
                  <c:v>-1.1437931029999999</c:v>
                </c:pt>
                <c:pt idx="3188">
                  <c:v>-1.142758621</c:v>
                </c:pt>
                <c:pt idx="3189">
                  <c:v>-1.1613793100000001</c:v>
                </c:pt>
                <c:pt idx="3190">
                  <c:v>-1.1396551720000001</c:v>
                </c:pt>
                <c:pt idx="3191">
                  <c:v>-1.1355172410000001</c:v>
                </c:pt>
                <c:pt idx="3192">
                  <c:v>-1.138275862</c:v>
                </c:pt>
                <c:pt idx="3193">
                  <c:v>-1.147586207</c:v>
                </c:pt>
                <c:pt idx="3194">
                  <c:v>-1.158275862</c:v>
                </c:pt>
                <c:pt idx="3195">
                  <c:v>-1.15137931</c:v>
                </c:pt>
                <c:pt idx="3196">
                  <c:v>-1.1393103449999999</c:v>
                </c:pt>
                <c:pt idx="3197">
                  <c:v>-1.154137931</c:v>
                </c:pt>
                <c:pt idx="3198">
                  <c:v>-1.1420689660000001</c:v>
                </c:pt>
                <c:pt idx="3199">
                  <c:v>-1.1337931029999999</c:v>
                </c:pt>
                <c:pt idx="3200">
                  <c:v>-1.1489655169999999</c:v>
                </c:pt>
                <c:pt idx="3201">
                  <c:v>-1.169310345</c:v>
                </c:pt>
                <c:pt idx="3202">
                  <c:v>-1.204482759</c:v>
                </c:pt>
                <c:pt idx="3203">
                  <c:v>-1.235862069</c:v>
                </c:pt>
                <c:pt idx="3204">
                  <c:v>-1.2424137930000001</c:v>
                </c:pt>
                <c:pt idx="3205">
                  <c:v>-1.285862069</c:v>
                </c:pt>
                <c:pt idx="3206">
                  <c:v>-1.4820689659999999</c:v>
                </c:pt>
                <c:pt idx="3207">
                  <c:v>-1.6796551719999999</c:v>
                </c:pt>
                <c:pt idx="3208">
                  <c:v>-1.8541379309999999</c:v>
                </c:pt>
                <c:pt idx="3209">
                  <c:v>-2.0193103450000001</c:v>
                </c:pt>
                <c:pt idx="3210">
                  <c:v>-2.164137931</c:v>
                </c:pt>
                <c:pt idx="3211">
                  <c:v>-2.2775862070000001</c:v>
                </c:pt>
                <c:pt idx="3212">
                  <c:v>-2.3868965520000001</c:v>
                </c:pt>
                <c:pt idx="3213">
                  <c:v>-2.4668965520000001</c:v>
                </c:pt>
                <c:pt idx="3214">
                  <c:v>-2.3317241379999998</c:v>
                </c:pt>
                <c:pt idx="3215">
                  <c:v>-2.2886206900000001</c:v>
                </c:pt>
                <c:pt idx="3216">
                  <c:v>-2.2834482760000001</c:v>
                </c:pt>
                <c:pt idx="3217">
                  <c:v>-2.266896552</c:v>
                </c:pt>
                <c:pt idx="3218">
                  <c:v>-2.2455172409999999</c:v>
                </c:pt>
                <c:pt idx="3219">
                  <c:v>-2.258965517</c:v>
                </c:pt>
                <c:pt idx="3220">
                  <c:v>-2.2658620690000002</c:v>
                </c:pt>
                <c:pt idx="3221">
                  <c:v>-2.2631034479999999</c:v>
                </c:pt>
                <c:pt idx="3222">
                  <c:v>-2.258965517</c:v>
                </c:pt>
                <c:pt idx="3223">
                  <c:v>-2.229310345</c:v>
                </c:pt>
                <c:pt idx="3224">
                  <c:v>-2.2186206899999998</c:v>
                </c:pt>
                <c:pt idx="3225">
                  <c:v>-2.2186206899999998</c:v>
                </c:pt>
                <c:pt idx="3226">
                  <c:v>-2.19</c:v>
                </c:pt>
                <c:pt idx="3227">
                  <c:v>-2.1548275860000001</c:v>
                </c:pt>
                <c:pt idx="3228">
                  <c:v>-2.142758621</c:v>
                </c:pt>
                <c:pt idx="3229">
                  <c:v>-2.149310345</c:v>
                </c:pt>
                <c:pt idx="3230">
                  <c:v>-2.1165517239999998</c:v>
                </c:pt>
                <c:pt idx="3231">
                  <c:v>-2.097586207</c:v>
                </c:pt>
                <c:pt idx="3232">
                  <c:v>-2.056896552</c:v>
                </c:pt>
                <c:pt idx="3233">
                  <c:v>-2.0365517240000002</c:v>
                </c:pt>
                <c:pt idx="3234">
                  <c:v>-1.987931034</c:v>
                </c:pt>
                <c:pt idx="3235">
                  <c:v>-1.7727586209999999</c:v>
                </c:pt>
                <c:pt idx="3236">
                  <c:v>-1.569655172</c:v>
                </c:pt>
                <c:pt idx="3237">
                  <c:v>-1.383103448</c:v>
                </c:pt>
                <c:pt idx="3238">
                  <c:v>-1.219310345</c:v>
                </c:pt>
                <c:pt idx="3239">
                  <c:v>-1.0693103450000001</c:v>
                </c:pt>
                <c:pt idx="3240">
                  <c:v>-0.94241379300000006</c:v>
                </c:pt>
                <c:pt idx="3241">
                  <c:v>-0.83689655200000002</c:v>
                </c:pt>
                <c:pt idx="3242">
                  <c:v>-0.73413793100000002</c:v>
                </c:pt>
                <c:pt idx="3243">
                  <c:v>-0.87896551700000003</c:v>
                </c:pt>
                <c:pt idx="3244">
                  <c:v>-0.88034482800000002</c:v>
                </c:pt>
                <c:pt idx="3245">
                  <c:v>-0.88551724099999995</c:v>
                </c:pt>
                <c:pt idx="3246">
                  <c:v>-0.90206896599999997</c:v>
                </c:pt>
                <c:pt idx="3247">
                  <c:v>-0.91551724099999998</c:v>
                </c:pt>
                <c:pt idx="3248">
                  <c:v>-0.89931034499999996</c:v>
                </c:pt>
                <c:pt idx="3249">
                  <c:v>-0.89103448299999999</c:v>
                </c:pt>
                <c:pt idx="3250">
                  <c:v>-0.84655172400000001</c:v>
                </c:pt>
                <c:pt idx="3251">
                  <c:v>-0.85344827599999995</c:v>
                </c:pt>
                <c:pt idx="3252">
                  <c:v>-0.86689655200000004</c:v>
                </c:pt>
                <c:pt idx="3253">
                  <c:v>-0.87068965499999995</c:v>
                </c:pt>
                <c:pt idx="3254">
                  <c:v>-0.96551724100000003</c:v>
                </c:pt>
                <c:pt idx="3255">
                  <c:v>-0.97241379299999997</c:v>
                </c:pt>
                <c:pt idx="3256">
                  <c:v>-0.99689655200000005</c:v>
                </c:pt>
                <c:pt idx="3257">
                  <c:v>-1.010344828</c:v>
                </c:pt>
                <c:pt idx="3258">
                  <c:v>-0.99413793100000003</c:v>
                </c:pt>
                <c:pt idx="3259">
                  <c:v>-0.99310344800000006</c:v>
                </c:pt>
                <c:pt idx="3260">
                  <c:v>-0.97551724100000003</c:v>
                </c:pt>
                <c:pt idx="3261">
                  <c:v>-0.97965517199999996</c:v>
                </c:pt>
                <c:pt idx="3262">
                  <c:v>-0.97724137899999997</c:v>
                </c:pt>
                <c:pt idx="3263">
                  <c:v>-1.0027586209999999</c:v>
                </c:pt>
                <c:pt idx="3264">
                  <c:v>-1.040689655</c:v>
                </c:pt>
                <c:pt idx="3265">
                  <c:v>-1.08137931</c:v>
                </c:pt>
                <c:pt idx="3266">
                  <c:v>-1.1031034479999999</c:v>
                </c:pt>
                <c:pt idx="3267">
                  <c:v>-1.10862069</c:v>
                </c:pt>
                <c:pt idx="3268">
                  <c:v>-1.132758621</c:v>
                </c:pt>
                <c:pt idx="3269">
                  <c:v>-1.1193103449999999</c:v>
                </c:pt>
                <c:pt idx="3270">
                  <c:v>-1.1100000000000001</c:v>
                </c:pt>
                <c:pt idx="3271">
                  <c:v>-1.1396551720000001</c:v>
                </c:pt>
                <c:pt idx="3272">
                  <c:v>-1.1299999999999999</c:v>
                </c:pt>
                <c:pt idx="3273">
                  <c:v>-1.136551724</c:v>
                </c:pt>
                <c:pt idx="3274">
                  <c:v>-1.1299999999999999</c:v>
                </c:pt>
                <c:pt idx="3275">
                  <c:v>-1.1203448279999999</c:v>
                </c:pt>
                <c:pt idx="3276">
                  <c:v>-1.112068966</c:v>
                </c:pt>
                <c:pt idx="3277">
                  <c:v>-1.1189655169999999</c:v>
                </c:pt>
                <c:pt idx="3278">
                  <c:v>-1.1203448279999999</c:v>
                </c:pt>
                <c:pt idx="3279">
                  <c:v>-1.168965517</c:v>
                </c:pt>
                <c:pt idx="3280">
                  <c:v>-1.1568965520000001</c:v>
                </c:pt>
                <c:pt idx="3281">
                  <c:v>-1.167586207</c:v>
                </c:pt>
                <c:pt idx="3282">
                  <c:v>-1.17862069</c:v>
                </c:pt>
                <c:pt idx="3283">
                  <c:v>-1.0851724140000001</c:v>
                </c:pt>
                <c:pt idx="3284">
                  <c:v>-1.097241379</c:v>
                </c:pt>
                <c:pt idx="3285">
                  <c:v>-1.1079310339999999</c:v>
                </c:pt>
                <c:pt idx="3286">
                  <c:v>-1.1241379309999999</c:v>
                </c:pt>
                <c:pt idx="3287">
                  <c:v>-1.1499999999999999</c:v>
                </c:pt>
                <c:pt idx="3288">
                  <c:v>-1.1755172410000001</c:v>
                </c:pt>
                <c:pt idx="3289">
                  <c:v>-1.1713793100000001</c:v>
                </c:pt>
                <c:pt idx="3290">
                  <c:v>-1.1820689660000001</c:v>
                </c:pt>
                <c:pt idx="3291">
                  <c:v>-1.198275862</c:v>
                </c:pt>
                <c:pt idx="3292">
                  <c:v>-1.183448276</c:v>
                </c:pt>
                <c:pt idx="3293">
                  <c:v>-1.194137931</c:v>
                </c:pt>
                <c:pt idx="3294">
                  <c:v>-1.1603448279999999</c:v>
                </c:pt>
                <c:pt idx="3295">
                  <c:v>-1.1048275860000001</c:v>
                </c:pt>
                <c:pt idx="3296">
                  <c:v>-1.0762068970000001</c:v>
                </c:pt>
                <c:pt idx="3297">
                  <c:v>-1.054827586</c:v>
                </c:pt>
                <c:pt idx="3298">
                  <c:v>-1.065517241</c:v>
                </c:pt>
                <c:pt idx="3299">
                  <c:v>-1.0682758619999999</c:v>
                </c:pt>
                <c:pt idx="3300">
                  <c:v>-1.0575862069999999</c:v>
                </c:pt>
                <c:pt idx="3301">
                  <c:v>-1.09137931</c:v>
                </c:pt>
                <c:pt idx="3302">
                  <c:v>-1.1010344830000001</c:v>
                </c:pt>
                <c:pt idx="3303">
                  <c:v>-1.1062068970000001</c:v>
                </c:pt>
                <c:pt idx="3304">
                  <c:v>-1.102068966</c:v>
                </c:pt>
                <c:pt idx="3305">
                  <c:v>-1.1210344830000001</c:v>
                </c:pt>
                <c:pt idx="3306">
                  <c:v>-1.1289655169999999</c:v>
                </c:pt>
                <c:pt idx="3307">
                  <c:v>-1.1451724139999999</c:v>
                </c:pt>
                <c:pt idx="3308">
                  <c:v>-1.149310345</c:v>
                </c:pt>
                <c:pt idx="3309">
                  <c:v>-1.1748275859999999</c:v>
                </c:pt>
                <c:pt idx="3310">
                  <c:v>-1.15862069</c:v>
                </c:pt>
                <c:pt idx="3311">
                  <c:v>-1.147586207</c:v>
                </c:pt>
                <c:pt idx="3312">
                  <c:v>-1.138275862</c:v>
                </c:pt>
                <c:pt idx="3313">
                  <c:v>-1.1220689660000001</c:v>
                </c:pt>
                <c:pt idx="3314">
                  <c:v>-1.107241379</c:v>
                </c:pt>
                <c:pt idx="3315">
                  <c:v>-1.0951724140000001</c:v>
                </c:pt>
                <c:pt idx="3316">
                  <c:v>-1.0789655170000001</c:v>
                </c:pt>
                <c:pt idx="3317">
                  <c:v>-1.06</c:v>
                </c:pt>
                <c:pt idx="3318">
                  <c:v>-1.0572413789999999</c:v>
                </c:pt>
                <c:pt idx="3319">
                  <c:v>-1.06</c:v>
                </c:pt>
                <c:pt idx="3320">
                  <c:v>-1.06</c:v>
                </c:pt>
                <c:pt idx="3321">
                  <c:v>-1.062758621</c:v>
                </c:pt>
                <c:pt idx="3322">
                  <c:v>-1.035862069</c:v>
                </c:pt>
                <c:pt idx="3323">
                  <c:v>-1.030344828</c:v>
                </c:pt>
                <c:pt idx="3324">
                  <c:v>-1.065517241</c:v>
                </c:pt>
                <c:pt idx="3325">
                  <c:v>-1.069655172</c:v>
                </c:pt>
                <c:pt idx="3326">
                  <c:v>-1.066896552</c:v>
                </c:pt>
                <c:pt idx="3327">
                  <c:v>-1.062758621</c:v>
                </c:pt>
                <c:pt idx="3328">
                  <c:v>-1.06</c:v>
                </c:pt>
                <c:pt idx="3329">
                  <c:v>-1.0572413789999999</c:v>
                </c:pt>
                <c:pt idx="3330">
                  <c:v>-1.0179310340000001</c:v>
                </c:pt>
                <c:pt idx="3331">
                  <c:v>-1.009655172</c:v>
                </c:pt>
                <c:pt idx="3332">
                  <c:v>-1.025862069</c:v>
                </c:pt>
                <c:pt idx="3333">
                  <c:v>-1.0475862069999999</c:v>
                </c:pt>
                <c:pt idx="3334">
                  <c:v>-1.06137931</c:v>
                </c:pt>
                <c:pt idx="3335">
                  <c:v>-1.087241379</c:v>
                </c:pt>
                <c:pt idx="3336">
                  <c:v>-1.0779310339999999</c:v>
                </c:pt>
                <c:pt idx="3337">
                  <c:v>-1.065862069</c:v>
                </c:pt>
                <c:pt idx="3338">
                  <c:v>-1.041724138</c:v>
                </c:pt>
                <c:pt idx="3339">
                  <c:v>-1.045862069</c:v>
                </c:pt>
                <c:pt idx="3340">
                  <c:v>-1.035172414</c:v>
                </c:pt>
                <c:pt idx="3341">
                  <c:v>-1.0389655170000001</c:v>
                </c:pt>
                <c:pt idx="3342">
                  <c:v>-1.0444827590000001</c:v>
                </c:pt>
                <c:pt idx="3343">
                  <c:v>-1.026896552</c:v>
                </c:pt>
                <c:pt idx="3344">
                  <c:v>-1.031034483</c:v>
                </c:pt>
                <c:pt idx="3345">
                  <c:v>-1.025517241</c:v>
                </c:pt>
                <c:pt idx="3346">
                  <c:v>-1.018965517</c:v>
                </c:pt>
                <c:pt idx="3347">
                  <c:v>-1.044827586</c:v>
                </c:pt>
                <c:pt idx="3348">
                  <c:v>-1.08</c:v>
                </c:pt>
                <c:pt idx="3349">
                  <c:v>-1.0744827589999999</c:v>
                </c:pt>
                <c:pt idx="3350">
                  <c:v>-1.090689655</c:v>
                </c:pt>
                <c:pt idx="3351">
                  <c:v>-1.105517241</c:v>
                </c:pt>
                <c:pt idx="3352">
                  <c:v>-1.1258620690000001</c:v>
                </c:pt>
                <c:pt idx="3353">
                  <c:v>-1.1110344830000001</c:v>
                </c:pt>
                <c:pt idx="3354">
                  <c:v>-1.0934482759999999</c:v>
                </c:pt>
                <c:pt idx="3355">
                  <c:v>-1.0786206899999999</c:v>
                </c:pt>
                <c:pt idx="3356">
                  <c:v>-1.0934482759999999</c:v>
                </c:pt>
                <c:pt idx="3357">
                  <c:v>-1.097586207</c:v>
                </c:pt>
                <c:pt idx="3358">
                  <c:v>-1.1341379309999999</c:v>
                </c:pt>
                <c:pt idx="3359">
                  <c:v>-1.1410344830000001</c:v>
                </c:pt>
                <c:pt idx="3360">
                  <c:v>-1.138275862</c:v>
                </c:pt>
                <c:pt idx="3361">
                  <c:v>-1.149310345</c:v>
                </c:pt>
                <c:pt idx="3362">
                  <c:v>-1.142413793</c:v>
                </c:pt>
                <c:pt idx="3363">
                  <c:v>-1.132758621</c:v>
                </c:pt>
                <c:pt idx="3364">
                  <c:v>-1.1244827589999999</c:v>
                </c:pt>
                <c:pt idx="3365">
                  <c:v>-1.1000000000000001</c:v>
                </c:pt>
                <c:pt idx="3366">
                  <c:v>-1.10137931</c:v>
                </c:pt>
                <c:pt idx="3367">
                  <c:v>-1.0903448280000001</c:v>
                </c:pt>
                <c:pt idx="3368">
                  <c:v>-1.12137931</c:v>
                </c:pt>
                <c:pt idx="3369">
                  <c:v>-1.1362068970000001</c:v>
                </c:pt>
                <c:pt idx="3370">
                  <c:v>-1.1403448279999999</c:v>
                </c:pt>
                <c:pt idx="3371">
                  <c:v>-1.147241379</c:v>
                </c:pt>
                <c:pt idx="3372">
                  <c:v>-1.163448276</c:v>
                </c:pt>
                <c:pt idx="3373">
                  <c:v>-1.1551724139999999</c:v>
                </c:pt>
                <c:pt idx="3374">
                  <c:v>-1.1565517240000001</c:v>
                </c:pt>
                <c:pt idx="3375">
                  <c:v>-1.163103448</c:v>
                </c:pt>
                <c:pt idx="3376">
                  <c:v>-1.126551724</c:v>
                </c:pt>
                <c:pt idx="3377">
                  <c:v>-1.09137931</c:v>
                </c:pt>
                <c:pt idx="3378">
                  <c:v>-1.09137931</c:v>
                </c:pt>
                <c:pt idx="3379">
                  <c:v>-1.0724137929999999</c:v>
                </c:pt>
                <c:pt idx="3380">
                  <c:v>-1.0589655170000001</c:v>
                </c:pt>
                <c:pt idx="3381">
                  <c:v>-1.0441379310000001</c:v>
                </c:pt>
                <c:pt idx="3382">
                  <c:v>-1.0779310339999999</c:v>
                </c:pt>
                <c:pt idx="3383">
                  <c:v>-1.0889655170000001</c:v>
                </c:pt>
                <c:pt idx="3384">
                  <c:v>-1.1037931030000001</c:v>
                </c:pt>
                <c:pt idx="3385">
                  <c:v>-1.095862069</c:v>
                </c:pt>
                <c:pt idx="3386">
                  <c:v>-1.1079310339999999</c:v>
                </c:pt>
                <c:pt idx="3387">
                  <c:v>-1.07</c:v>
                </c:pt>
                <c:pt idx="3388">
                  <c:v>-1.0686206899999999</c:v>
                </c:pt>
                <c:pt idx="3389">
                  <c:v>-1.064827586</c:v>
                </c:pt>
                <c:pt idx="3390">
                  <c:v>-1.060689655</c:v>
                </c:pt>
                <c:pt idx="3391">
                  <c:v>-1.036551724</c:v>
                </c:pt>
                <c:pt idx="3392">
                  <c:v>-1.0324137929999999</c:v>
                </c:pt>
                <c:pt idx="3393">
                  <c:v>-1.009655172</c:v>
                </c:pt>
                <c:pt idx="3394">
                  <c:v>-1.035517241</c:v>
                </c:pt>
                <c:pt idx="3395">
                  <c:v>-1.046206897</c:v>
                </c:pt>
                <c:pt idx="3396">
                  <c:v>-1.0734482759999999</c:v>
                </c:pt>
                <c:pt idx="3397">
                  <c:v>-1.055862069</c:v>
                </c:pt>
                <c:pt idx="3398">
                  <c:v>-1.062758621</c:v>
                </c:pt>
                <c:pt idx="3399">
                  <c:v>-1.06</c:v>
                </c:pt>
                <c:pt idx="3400">
                  <c:v>-1.044827586</c:v>
                </c:pt>
                <c:pt idx="3401">
                  <c:v>-1.0503448280000001</c:v>
                </c:pt>
                <c:pt idx="3402">
                  <c:v>-1.061034483</c:v>
                </c:pt>
                <c:pt idx="3403">
                  <c:v>-1.05</c:v>
                </c:pt>
                <c:pt idx="3404">
                  <c:v>-1.05</c:v>
                </c:pt>
                <c:pt idx="3405">
                  <c:v>-1.055517241</c:v>
                </c:pt>
                <c:pt idx="3406">
                  <c:v>-1.0731034479999999</c:v>
                </c:pt>
                <c:pt idx="3407">
                  <c:v>-1.0786206899999999</c:v>
                </c:pt>
                <c:pt idx="3408">
                  <c:v>-1.0841379310000001</c:v>
                </c:pt>
                <c:pt idx="3409">
                  <c:v>-1.075862069</c:v>
                </c:pt>
                <c:pt idx="3410">
                  <c:v>-1.090689655</c:v>
                </c:pt>
                <c:pt idx="3411">
                  <c:v>-1.0744827589999999</c:v>
                </c:pt>
                <c:pt idx="3412">
                  <c:v>-1.0634482759999999</c:v>
                </c:pt>
                <c:pt idx="3413">
                  <c:v>-1.0579310340000001</c:v>
                </c:pt>
                <c:pt idx="3414">
                  <c:v>-1.0593103450000001</c:v>
                </c:pt>
                <c:pt idx="3415">
                  <c:v>-1.0375862069999999</c:v>
                </c:pt>
                <c:pt idx="3416">
                  <c:v>-1.0403448280000001</c:v>
                </c:pt>
                <c:pt idx="3417">
                  <c:v>-1.0431034480000001</c:v>
                </c:pt>
                <c:pt idx="3418">
                  <c:v>-1.062068966</c:v>
                </c:pt>
                <c:pt idx="3419">
                  <c:v>-1.041724138</c:v>
                </c:pt>
                <c:pt idx="3420">
                  <c:v>-1.0389655170000001</c:v>
                </c:pt>
                <c:pt idx="3421">
                  <c:v>-1.026896552</c:v>
                </c:pt>
                <c:pt idx="3422">
                  <c:v>-1.041724138</c:v>
                </c:pt>
                <c:pt idx="3423">
                  <c:v>-1.07137931</c:v>
                </c:pt>
                <c:pt idx="3424">
                  <c:v>-1.080689655</c:v>
                </c:pt>
                <c:pt idx="3425">
                  <c:v>-1.0779310339999999</c:v>
                </c:pt>
                <c:pt idx="3426">
                  <c:v>-1.0686206899999999</c:v>
                </c:pt>
                <c:pt idx="3427">
                  <c:v>-1.07</c:v>
                </c:pt>
                <c:pt idx="3428">
                  <c:v>-1.091724138</c:v>
                </c:pt>
                <c:pt idx="3429">
                  <c:v>-1.10137931</c:v>
                </c:pt>
                <c:pt idx="3430">
                  <c:v>-1.095862069</c:v>
                </c:pt>
                <c:pt idx="3431">
                  <c:v>-1.09862069</c:v>
                </c:pt>
                <c:pt idx="3432">
                  <c:v>-1.1041379309999999</c:v>
                </c:pt>
                <c:pt idx="3433">
                  <c:v>-1.09862069</c:v>
                </c:pt>
                <c:pt idx="3434">
                  <c:v>-1.117586207</c:v>
                </c:pt>
                <c:pt idx="3435">
                  <c:v>-1.091724138</c:v>
                </c:pt>
                <c:pt idx="3436">
                  <c:v>-1.0941379309999999</c:v>
                </c:pt>
                <c:pt idx="3437">
                  <c:v>-1.0844827589999999</c:v>
                </c:pt>
                <c:pt idx="3438">
                  <c:v>-1.0779310339999999</c:v>
                </c:pt>
                <c:pt idx="3439">
                  <c:v>-1.0551724140000001</c:v>
                </c:pt>
                <c:pt idx="3440">
                  <c:v>-1.0334482760000001</c:v>
                </c:pt>
                <c:pt idx="3441">
                  <c:v>-1.0644827589999999</c:v>
                </c:pt>
                <c:pt idx="3442">
                  <c:v>-1.0575862069999999</c:v>
                </c:pt>
                <c:pt idx="3443">
                  <c:v>-1.0437931030000001</c:v>
                </c:pt>
                <c:pt idx="3444">
                  <c:v>-1.045172414</c:v>
                </c:pt>
                <c:pt idx="3445">
                  <c:v>-1.0531034480000001</c:v>
                </c:pt>
                <c:pt idx="3446">
                  <c:v>-1.061034483</c:v>
                </c:pt>
                <c:pt idx="3447">
                  <c:v>-1.0703448280000001</c:v>
                </c:pt>
                <c:pt idx="3448">
                  <c:v>-1.0637931030000001</c:v>
                </c:pt>
                <c:pt idx="3449">
                  <c:v>-1.0731034479999999</c:v>
                </c:pt>
                <c:pt idx="3450">
                  <c:v>-1.0486206899999999</c:v>
                </c:pt>
                <c:pt idx="3451">
                  <c:v>-1.0241379310000001</c:v>
                </c:pt>
                <c:pt idx="3452">
                  <c:v>-0.95793103400000001</c:v>
                </c:pt>
                <c:pt idx="3453">
                  <c:v>-0.92551724099999999</c:v>
                </c:pt>
                <c:pt idx="3454">
                  <c:v>-0.899655172</c:v>
                </c:pt>
                <c:pt idx="3455">
                  <c:v>-0.89413793100000005</c:v>
                </c:pt>
                <c:pt idx="3456">
                  <c:v>-0.90206896599999997</c:v>
                </c:pt>
                <c:pt idx="3457">
                  <c:v>-0.87379310300000002</c:v>
                </c:pt>
                <c:pt idx="3458">
                  <c:v>-0.87931034500000005</c:v>
                </c:pt>
                <c:pt idx="3459">
                  <c:v>-0.85758620699999999</c:v>
                </c:pt>
                <c:pt idx="3460">
                  <c:v>-0.84827586200000005</c:v>
                </c:pt>
                <c:pt idx="3461">
                  <c:v>-0.85931034500000003</c:v>
                </c:pt>
                <c:pt idx="3462">
                  <c:v>-0.86896551700000002</c:v>
                </c:pt>
                <c:pt idx="3463">
                  <c:v>-0.86068965500000005</c:v>
                </c:pt>
                <c:pt idx="3464">
                  <c:v>-0.86206896600000005</c:v>
                </c:pt>
                <c:pt idx="3465">
                  <c:v>-0.85965517199999997</c:v>
                </c:pt>
                <c:pt idx="3466">
                  <c:v>-0.87068965499999995</c:v>
                </c:pt>
                <c:pt idx="3467">
                  <c:v>-0.87862068999999998</c:v>
                </c:pt>
                <c:pt idx="3468">
                  <c:v>-0.88103448299999998</c:v>
                </c:pt>
                <c:pt idx="3469">
                  <c:v>-0.91620689700000002</c:v>
                </c:pt>
                <c:pt idx="3470">
                  <c:v>-0.91896551699999995</c:v>
                </c:pt>
                <c:pt idx="3471">
                  <c:v>-0.937931034</c:v>
                </c:pt>
                <c:pt idx="3472">
                  <c:v>-0.94896551699999998</c:v>
                </c:pt>
                <c:pt idx="3473">
                  <c:v>-0.95724137899999995</c:v>
                </c:pt>
                <c:pt idx="3474">
                  <c:v>-0.92206896599999999</c:v>
                </c:pt>
                <c:pt idx="3475">
                  <c:v>-0.93724137900000004</c:v>
                </c:pt>
                <c:pt idx="3476">
                  <c:v>-0.918275862</c:v>
                </c:pt>
                <c:pt idx="3477">
                  <c:v>-0.91275862100000005</c:v>
                </c:pt>
                <c:pt idx="3478">
                  <c:v>-0.95758620699999997</c:v>
                </c:pt>
                <c:pt idx="3479">
                  <c:v>-0.97</c:v>
                </c:pt>
                <c:pt idx="3480">
                  <c:v>-0.99172413800000003</c:v>
                </c:pt>
                <c:pt idx="3481">
                  <c:v>-1.036206897</c:v>
                </c:pt>
                <c:pt idx="3482">
                  <c:v>-1.0741379310000001</c:v>
                </c:pt>
                <c:pt idx="3483">
                  <c:v>-1.10137931</c:v>
                </c:pt>
                <c:pt idx="3484">
                  <c:v>-1.095862069</c:v>
                </c:pt>
                <c:pt idx="3485">
                  <c:v>-1.0837931030000001</c:v>
                </c:pt>
                <c:pt idx="3486">
                  <c:v>-1.1000000000000001</c:v>
                </c:pt>
                <c:pt idx="3487">
                  <c:v>-1.095862069</c:v>
                </c:pt>
                <c:pt idx="3488">
                  <c:v>-1.1337931029999999</c:v>
                </c:pt>
                <c:pt idx="3489">
                  <c:v>-1.1703448279999999</c:v>
                </c:pt>
                <c:pt idx="3490">
                  <c:v>-1.1703448279999999</c:v>
                </c:pt>
                <c:pt idx="3491">
                  <c:v>-1.19862069</c:v>
                </c:pt>
                <c:pt idx="3492">
                  <c:v>-1.1958620689999999</c:v>
                </c:pt>
                <c:pt idx="3493">
                  <c:v>-1.185172414</c:v>
                </c:pt>
                <c:pt idx="3494">
                  <c:v>-1.1865517240000001</c:v>
                </c:pt>
                <c:pt idx="3495">
                  <c:v>-1.1755172410000001</c:v>
                </c:pt>
                <c:pt idx="3496">
                  <c:v>-1.1865517240000001</c:v>
                </c:pt>
                <c:pt idx="3497">
                  <c:v>-1.189310345</c:v>
                </c:pt>
                <c:pt idx="3498">
                  <c:v>-1.2013793100000001</c:v>
                </c:pt>
                <c:pt idx="3499">
                  <c:v>-1.185172414</c:v>
                </c:pt>
                <c:pt idx="3500">
                  <c:v>-1.168965517</c:v>
                </c:pt>
                <c:pt idx="3501">
                  <c:v>-1.194482759</c:v>
                </c:pt>
                <c:pt idx="3502">
                  <c:v>-1.194482759</c:v>
                </c:pt>
                <c:pt idx="3503">
                  <c:v>-1.213448276</c:v>
                </c:pt>
                <c:pt idx="3504">
                  <c:v>-1.1862068969999999</c:v>
                </c:pt>
                <c:pt idx="3505">
                  <c:v>-1.190344828</c:v>
                </c:pt>
                <c:pt idx="3506">
                  <c:v>-1.236206897</c:v>
                </c:pt>
                <c:pt idx="3507">
                  <c:v>-1.1927586210000001</c:v>
                </c:pt>
                <c:pt idx="3508">
                  <c:v>-1.203448276</c:v>
                </c:pt>
                <c:pt idx="3509">
                  <c:v>-1.197931034</c:v>
                </c:pt>
                <c:pt idx="3510">
                  <c:v>-1.2210344829999999</c:v>
                </c:pt>
                <c:pt idx="3511">
                  <c:v>-1.234482759</c:v>
                </c:pt>
                <c:pt idx="3512">
                  <c:v>-1.224827586</c:v>
                </c:pt>
                <c:pt idx="3513">
                  <c:v>-1.224827586</c:v>
                </c:pt>
                <c:pt idx="3514">
                  <c:v>-1.204482759</c:v>
                </c:pt>
                <c:pt idx="3515">
                  <c:v>-1.2017241380000001</c:v>
                </c:pt>
                <c:pt idx="3516">
                  <c:v>-1.2258620689999999</c:v>
                </c:pt>
                <c:pt idx="3517">
                  <c:v>-1.2124137930000001</c:v>
                </c:pt>
                <c:pt idx="3518">
                  <c:v>-1.162413793</c:v>
                </c:pt>
                <c:pt idx="3519">
                  <c:v>-1.121724138</c:v>
                </c:pt>
                <c:pt idx="3520">
                  <c:v>-1.059655172</c:v>
                </c:pt>
                <c:pt idx="3521">
                  <c:v>-1.070689655</c:v>
                </c:pt>
                <c:pt idx="3522">
                  <c:v>-1.092413793</c:v>
                </c:pt>
                <c:pt idx="3523">
                  <c:v>-1.0637931030000001</c:v>
                </c:pt>
                <c:pt idx="3524">
                  <c:v>-1.042068966</c:v>
                </c:pt>
                <c:pt idx="3525">
                  <c:v>-1.0486206899999999</c:v>
                </c:pt>
                <c:pt idx="3526">
                  <c:v>-1.0703448280000001</c:v>
                </c:pt>
                <c:pt idx="3527">
                  <c:v>-1.020344828</c:v>
                </c:pt>
                <c:pt idx="3528">
                  <c:v>-0.99620689699999998</c:v>
                </c:pt>
                <c:pt idx="3529">
                  <c:v>-0.96103448300000005</c:v>
                </c:pt>
                <c:pt idx="3530">
                  <c:v>-0.90172413799999995</c:v>
                </c:pt>
                <c:pt idx="3531">
                  <c:v>-0.85172413800000002</c:v>
                </c:pt>
                <c:pt idx="3532">
                  <c:v>-0.83689655200000002</c:v>
                </c:pt>
                <c:pt idx="3533">
                  <c:v>-0.83827586200000004</c:v>
                </c:pt>
                <c:pt idx="3534">
                  <c:v>-0.85310344800000004</c:v>
                </c:pt>
                <c:pt idx="3535">
                  <c:v>-0.82896551699999999</c:v>
                </c:pt>
                <c:pt idx="3536">
                  <c:v>-0.83448275900000002</c:v>
                </c:pt>
                <c:pt idx="3537">
                  <c:v>-0.831724138</c:v>
                </c:pt>
                <c:pt idx="3538">
                  <c:v>-0.82793103400000001</c:v>
                </c:pt>
                <c:pt idx="3539">
                  <c:v>-0.78862069000000001</c:v>
                </c:pt>
                <c:pt idx="3540">
                  <c:v>-0.77517241400000003</c:v>
                </c:pt>
                <c:pt idx="3541">
                  <c:v>-0.78758620700000004</c:v>
                </c:pt>
                <c:pt idx="3542">
                  <c:v>-0.77275862100000003</c:v>
                </c:pt>
                <c:pt idx="3543">
                  <c:v>-0.79862069000000002</c:v>
                </c:pt>
                <c:pt idx="3544">
                  <c:v>-0.83103448300000005</c:v>
                </c:pt>
                <c:pt idx="3545">
                  <c:v>-0.82448275900000001</c:v>
                </c:pt>
                <c:pt idx="3546">
                  <c:v>-0.81482758600000005</c:v>
                </c:pt>
                <c:pt idx="3547">
                  <c:v>-0.80931034499999999</c:v>
                </c:pt>
                <c:pt idx="3548">
                  <c:v>-0.82827586200000003</c:v>
                </c:pt>
                <c:pt idx="3549">
                  <c:v>-0.90793103399999997</c:v>
                </c:pt>
                <c:pt idx="3550">
                  <c:v>-0.88206896599999995</c:v>
                </c:pt>
                <c:pt idx="3551">
                  <c:v>-0.87655172400000003</c:v>
                </c:pt>
                <c:pt idx="3552">
                  <c:v>-0.90241379300000002</c:v>
                </c:pt>
                <c:pt idx="3553">
                  <c:v>-0.93620689700000004</c:v>
                </c:pt>
                <c:pt idx="3554">
                  <c:v>-0.913448276</c:v>
                </c:pt>
                <c:pt idx="3555">
                  <c:v>-0.88379310300000002</c:v>
                </c:pt>
                <c:pt idx="3556">
                  <c:v>-0.92724137900000003</c:v>
                </c:pt>
                <c:pt idx="3557">
                  <c:v>-0.95551724100000002</c:v>
                </c:pt>
                <c:pt idx="3558">
                  <c:v>-1.0082758620000001</c:v>
                </c:pt>
                <c:pt idx="3559">
                  <c:v>-1.066206897</c:v>
                </c:pt>
                <c:pt idx="3560">
                  <c:v>-1.0944827589999999</c:v>
                </c:pt>
                <c:pt idx="3561">
                  <c:v>-1.1041379309999999</c:v>
                </c:pt>
                <c:pt idx="3562">
                  <c:v>-1.1041379309999999</c:v>
                </c:pt>
                <c:pt idx="3563">
                  <c:v>-1.105517241</c:v>
                </c:pt>
                <c:pt idx="3564">
                  <c:v>-1.090689655</c:v>
                </c:pt>
                <c:pt idx="3565">
                  <c:v>-1.112413793</c:v>
                </c:pt>
                <c:pt idx="3566">
                  <c:v>-1.112413793</c:v>
                </c:pt>
                <c:pt idx="3567">
                  <c:v>-1.09862069</c:v>
                </c:pt>
                <c:pt idx="3568">
                  <c:v>-1.1258620690000001</c:v>
                </c:pt>
                <c:pt idx="3569">
                  <c:v>-1.0879310339999999</c:v>
                </c:pt>
                <c:pt idx="3570">
                  <c:v>-1.102758621</c:v>
                </c:pt>
                <c:pt idx="3571">
                  <c:v>-1.0989655169999999</c:v>
                </c:pt>
                <c:pt idx="3572">
                  <c:v>-1.075862069</c:v>
                </c:pt>
                <c:pt idx="3573">
                  <c:v>-1.0541379310000001</c:v>
                </c:pt>
                <c:pt idx="3574">
                  <c:v>-1.016206897</c:v>
                </c:pt>
                <c:pt idx="3575">
                  <c:v>-1.011034483</c:v>
                </c:pt>
                <c:pt idx="3576">
                  <c:v>-1.059655172</c:v>
                </c:pt>
                <c:pt idx="3577">
                  <c:v>-1.08137931</c:v>
                </c:pt>
                <c:pt idx="3578">
                  <c:v>-1.0179310340000001</c:v>
                </c:pt>
                <c:pt idx="3579">
                  <c:v>-1.0637931030000001</c:v>
                </c:pt>
                <c:pt idx="3580">
                  <c:v>-1.082758621</c:v>
                </c:pt>
                <c:pt idx="3581">
                  <c:v>-1.056896552</c:v>
                </c:pt>
                <c:pt idx="3582">
                  <c:v>-1.059655172</c:v>
                </c:pt>
                <c:pt idx="3583">
                  <c:v>-1.081034483</c:v>
                </c:pt>
                <c:pt idx="3584">
                  <c:v>-1.112068966</c:v>
                </c:pt>
                <c:pt idx="3585">
                  <c:v>-1.0634482759999999</c:v>
                </c:pt>
                <c:pt idx="3586">
                  <c:v>-1.0782758619999999</c:v>
                </c:pt>
                <c:pt idx="3587">
                  <c:v>-1.045862069</c:v>
                </c:pt>
                <c:pt idx="3588">
                  <c:v>-0.99448275900000005</c:v>
                </c:pt>
                <c:pt idx="3589">
                  <c:v>-1.0593103450000001</c:v>
                </c:pt>
                <c:pt idx="3590">
                  <c:v>-1.0593103450000001</c:v>
                </c:pt>
                <c:pt idx="3591">
                  <c:v>-1.041724138</c:v>
                </c:pt>
                <c:pt idx="3592">
                  <c:v>-1.0134482760000001</c:v>
                </c:pt>
                <c:pt idx="3593">
                  <c:v>-1.0551724140000001</c:v>
                </c:pt>
                <c:pt idx="3594">
                  <c:v>-1.0227586209999999</c:v>
                </c:pt>
                <c:pt idx="3595">
                  <c:v>-1.0065517239999999</c:v>
                </c:pt>
                <c:pt idx="3596">
                  <c:v>-1.005172414</c:v>
                </c:pt>
                <c:pt idx="3597">
                  <c:v>-0.96448275900000002</c:v>
                </c:pt>
                <c:pt idx="3598">
                  <c:v>-0.98758620699999999</c:v>
                </c:pt>
                <c:pt idx="3599">
                  <c:v>-0.97</c:v>
                </c:pt>
                <c:pt idx="3600">
                  <c:v>-0.99827586199999996</c:v>
                </c:pt>
                <c:pt idx="3601">
                  <c:v>-1.006206897</c:v>
                </c:pt>
                <c:pt idx="3602">
                  <c:v>-1.0034482760000001</c:v>
                </c:pt>
                <c:pt idx="3603">
                  <c:v>-1.031724138</c:v>
                </c:pt>
                <c:pt idx="3604">
                  <c:v>-1.022068966</c:v>
                </c:pt>
                <c:pt idx="3605">
                  <c:v>-0.97758620699999998</c:v>
                </c:pt>
                <c:pt idx="3606">
                  <c:v>-0.98413793100000002</c:v>
                </c:pt>
                <c:pt idx="3607">
                  <c:v>-1.0165517239999999</c:v>
                </c:pt>
                <c:pt idx="3608">
                  <c:v>-0.99517241400000001</c:v>
                </c:pt>
                <c:pt idx="3609">
                  <c:v>-0.99379310300000001</c:v>
                </c:pt>
                <c:pt idx="3610">
                  <c:v>-1.0113793099999999</c:v>
                </c:pt>
                <c:pt idx="3611">
                  <c:v>-0.99241379299999999</c:v>
                </c:pt>
                <c:pt idx="3612">
                  <c:v>-0.96</c:v>
                </c:pt>
                <c:pt idx="3613">
                  <c:v>-0.920689655</c:v>
                </c:pt>
                <c:pt idx="3614">
                  <c:v>-0.92862069000000003</c:v>
                </c:pt>
                <c:pt idx="3615">
                  <c:v>-0.90413793099999995</c:v>
                </c:pt>
                <c:pt idx="3616">
                  <c:v>-0.92034482799999995</c:v>
                </c:pt>
                <c:pt idx="3617">
                  <c:v>-0.94068965500000001</c:v>
                </c:pt>
                <c:pt idx="3618">
                  <c:v>-0.88655172400000004</c:v>
                </c:pt>
                <c:pt idx="3619">
                  <c:v>-0.88758620700000002</c:v>
                </c:pt>
                <c:pt idx="3620">
                  <c:v>-0.88896551700000004</c:v>
                </c:pt>
                <c:pt idx="3621">
                  <c:v>-0.89551724099999996</c:v>
                </c:pt>
                <c:pt idx="3622">
                  <c:v>-0.86034482800000001</c:v>
                </c:pt>
                <c:pt idx="3623">
                  <c:v>-0.90068965499999998</c:v>
                </c:pt>
                <c:pt idx="3624">
                  <c:v>-0.93586206900000002</c:v>
                </c:pt>
                <c:pt idx="3625">
                  <c:v>-0.96862068999999995</c:v>
                </c:pt>
                <c:pt idx="3626">
                  <c:v>-1.0079310340000001</c:v>
                </c:pt>
                <c:pt idx="3627">
                  <c:v>-1.02</c:v>
                </c:pt>
                <c:pt idx="3628">
                  <c:v>-1.025172414</c:v>
                </c:pt>
                <c:pt idx="3629">
                  <c:v>-1.0279310340000001</c:v>
                </c:pt>
                <c:pt idx="3630">
                  <c:v>-1.036206897</c:v>
                </c:pt>
                <c:pt idx="3631">
                  <c:v>-1.012068966</c:v>
                </c:pt>
                <c:pt idx="3632">
                  <c:v>-0.99206896600000005</c:v>
                </c:pt>
                <c:pt idx="3633">
                  <c:v>-1.0165517239999999</c:v>
                </c:pt>
                <c:pt idx="3634">
                  <c:v>-1.0313793099999999</c:v>
                </c:pt>
                <c:pt idx="3635">
                  <c:v>-1.013793103</c:v>
                </c:pt>
                <c:pt idx="3636">
                  <c:v>-0.997586207</c:v>
                </c:pt>
                <c:pt idx="3637">
                  <c:v>-1.0082758620000001</c:v>
                </c:pt>
                <c:pt idx="3638">
                  <c:v>-1.0013793099999999</c:v>
                </c:pt>
                <c:pt idx="3639">
                  <c:v>-0.99724137899999998</c:v>
                </c:pt>
                <c:pt idx="3640">
                  <c:v>-1</c:v>
                </c:pt>
                <c:pt idx="3641">
                  <c:v>-1.0134482760000001</c:v>
                </c:pt>
                <c:pt idx="3642">
                  <c:v>-1.0379310340000001</c:v>
                </c:pt>
                <c:pt idx="3643">
                  <c:v>-1.0541379310000001</c:v>
                </c:pt>
                <c:pt idx="3644">
                  <c:v>-1.0679310339999999</c:v>
                </c:pt>
                <c:pt idx="3645">
                  <c:v>-1.0586206899999999</c:v>
                </c:pt>
                <c:pt idx="3646">
                  <c:v>-1.06</c:v>
                </c:pt>
                <c:pt idx="3647">
                  <c:v>-1.0682758619999999</c:v>
                </c:pt>
                <c:pt idx="3648">
                  <c:v>-1.071034483</c:v>
                </c:pt>
                <c:pt idx="3649">
                  <c:v>-1.0886206899999999</c:v>
                </c:pt>
                <c:pt idx="3650">
                  <c:v>-1.102068966</c:v>
                </c:pt>
                <c:pt idx="3651">
                  <c:v>-1.102068966</c:v>
                </c:pt>
                <c:pt idx="3652">
                  <c:v>-1.0631034479999999</c:v>
                </c:pt>
                <c:pt idx="3653">
                  <c:v>-1.0334482760000001</c:v>
                </c:pt>
                <c:pt idx="3654">
                  <c:v>-1.0131034480000001</c:v>
                </c:pt>
                <c:pt idx="3655">
                  <c:v>-0.99551724100000005</c:v>
                </c:pt>
                <c:pt idx="3656">
                  <c:v>-0.97379310299999999</c:v>
                </c:pt>
                <c:pt idx="3657">
                  <c:v>-0.98068965500000005</c:v>
                </c:pt>
                <c:pt idx="3658">
                  <c:v>-0.97931034500000003</c:v>
                </c:pt>
                <c:pt idx="3659">
                  <c:v>-0.97241379299999997</c:v>
                </c:pt>
                <c:pt idx="3660">
                  <c:v>-0.98724137899999997</c:v>
                </c:pt>
                <c:pt idx="3661">
                  <c:v>-0.99241379299999999</c:v>
                </c:pt>
                <c:pt idx="3662">
                  <c:v>-0.99931034500000004</c:v>
                </c:pt>
                <c:pt idx="3663">
                  <c:v>-0.98689655200000004</c:v>
                </c:pt>
                <c:pt idx="3664">
                  <c:v>-0.98827586199999995</c:v>
                </c:pt>
                <c:pt idx="3665">
                  <c:v>-0.98413793100000002</c:v>
                </c:pt>
                <c:pt idx="3666">
                  <c:v>-0.97344827599999995</c:v>
                </c:pt>
                <c:pt idx="3667">
                  <c:v>-0.96137930999999999</c:v>
                </c:pt>
                <c:pt idx="3668">
                  <c:v>-0.95758620699999997</c:v>
                </c:pt>
                <c:pt idx="3669">
                  <c:v>-0.95482758599999995</c:v>
                </c:pt>
                <c:pt idx="3670">
                  <c:v>-0.96034482799999998</c:v>
                </c:pt>
                <c:pt idx="3671">
                  <c:v>-0.95620689699999994</c:v>
                </c:pt>
                <c:pt idx="3672">
                  <c:v>-0.95344827600000004</c:v>
                </c:pt>
                <c:pt idx="3673">
                  <c:v>-0.94655172399999998</c:v>
                </c:pt>
                <c:pt idx="3674">
                  <c:v>-0.95068965500000002</c:v>
                </c:pt>
                <c:pt idx="3675">
                  <c:v>-0.93034482799999996</c:v>
                </c:pt>
                <c:pt idx="3676">
                  <c:v>-0.91551724099999998</c:v>
                </c:pt>
                <c:pt idx="3677">
                  <c:v>-0.91275862100000005</c:v>
                </c:pt>
                <c:pt idx="3678">
                  <c:v>-0.90862069000000001</c:v>
                </c:pt>
                <c:pt idx="3679">
                  <c:v>-0.88172413800000005</c:v>
                </c:pt>
                <c:pt idx="3680">
                  <c:v>-0.87620689699999998</c:v>
                </c:pt>
                <c:pt idx="3681">
                  <c:v>-0.88551724099999995</c:v>
                </c:pt>
                <c:pt idx="3682">
                  <c:v>-0.89103448299999999</c:v>
                </c:pt>
                <c:pt idx="3683">
                  <c:v>-0.90310344799999998</c:v>
                </c:pt>
                <c:pt idx="3684">
                  <c:v>-0.88827586199999997</c:v>
                </c:pt>
                <c:pt idx="3685">
                  <c:v>-0.90344827599999999</c:v>
                </c:pt>
                <c:pt idx="3686">
                  <c:v>-0.88862068999999999</c:v>
                </c:pt>
                <c:pt idx="3687">
                  <c:v>-0.87758620700000001</c:v>
                </c:pt>
                <c:pt idx="3688">
                  <c:v>-0.89137931000000004</c:v>
                </c:pt>
                <c:pt idx="3689">
                  <c:v>-0.89</c:v>
                </c:pt>
                <c:pt idx="3690">
                  <c:v>-0.887241379</c:v>
                </c:pt>
                <c:pt idx="3691">
                  <c:v>-0.88827586199999997</c:v>
                </c:pt>
                <c:pt idx="3692">
                  <c:v>-0.89379310300000003</c:v>
                </c:pt>
                <c:pt idx="3693">
                  <c:v>-0.90206896599999997</c:v>
                </c:pt>
                <c:pt idx="3694">
                  <c:v>-0.91448275899999998</c:v>
                </c:pt>
                <c:pt idx="3695">
                  <c:v>-0.90758620700000003</c:v>
                </c:pt>
                <c:pt idx="3696">
                  <c:v>-0.90206896599999997</c:v>
                </c:pt>
                <c:pt idx="3697">
                  <c:v>-0.90448275899999997</c:v>
                </c:pt>
                <c:pt idx="3698">
                  <c:v>-0.91</c:v>
                </c:pt>
                <c:pt idx="3699">
                  <c:v>-0.91137931000000005</c:v>
                </c:pt>
                <c:pt idx="3700">
                  <c:v>-0.90724137900000001</c:v>
                </c:pt>
                <c:pt idx="3701">
                  <c:v>-0.90862069000000001</c:v>
                </c:pt>
                <c:pt idx="3702">
                  <c:v>-0.91</c:v>
                </c:pt>
                <c:pt idx="3703">
                  <c:v>-0.92206896599999999</c:v>
                </c:pt>
                <c:pt idx="3704">
                  <c:v>-0.94517241399999996</c:v>
                </c:pt>
                <c:pt idx="3705">
                  <c:v>-0.95862069000000005</c:v>
                </c:pt>
                <c:pt idx="3706">
                  <c:v>-0.96551724100000003</c:v>
                </c:pt>
                <c:pt idx="3707">
                  <c:v>-0.97241379299999997</c:v>
                </c:pt>
                <c:pt idx="3708">
                  <c:v>-0.99</c:v>
                </c:pt>
                <c:pt idx="3709">
                  <c:v>-1.0024137930000001</c:v>
                </c:pt>
                <c:pt idx="3710">
                  <c:v>-1.001034483</c:v>
                </c:pt>
                <c:pt idx="3711">
                  <c:v>-1.0117241379999999</c:v>
                </c:pt>
                <c:pt idx="3712">
                  <c:v>-1.0144827590000001</c:v>
                </c:pt>
                <c:pt idx="3713">
                  <c:v>-1.0427586209999999</c:v>
                </c:pt>
                <c:pt idx="3714">
                  <c:v>-1.0224137929999999</c:v>
                </c:pt>
                <c:pt idx="3715">
                  <c:v>-1.015517241</c:v>
                </c:pt>
                <c:pt idx="3716">
                  <c:v>-1.019655172</c:v>
                </c:pt>
                <c:pt idx="3717">
                  <c:v>-0.97620689699999996</c:v>
                </c:pt>
                <c:pt idx="3718">
                  <c:v>-0.97896551700000001</c:v>
                </c:pt>
                <c:pt idx="3719">
                  <c:v>-0.99</c:v>
                </c:pt>
                <c:pt idx="3720">
                  <c:v>-0.97241379299999997</c:v>
                </c:pt>
                <c:pt idx="3721">
                  <c:v>-0.90482758600000002</c:v>
                </c:pt>
                <c:pt idx="3722">
                  <c:v>-0.93034482799999996</c:v>
                </c:pt>
                <c:pt idx="3723">
                  <c:v>-0.920689655</c:v>
                </c:pt>
                <c:pt idx="3724">
                  <c:v>-0.91793103399999998</c:v>
                </c:pt>
                <c:pt idx="3725">
                  <c:v>-0.91517241400000005</c:v>
                </c:pt>
                <c:pt idx="3726">
                  <c:v>-0.92206896599999999</c:v>
                </c:pt>
                <c:pt idx="3727">
                  <c:v>-0.920689655</c:v>
                </c:pt>
                <c:pt idx="3728">
                  <c:v>-0.91655172399999996</c:v>
                </c:pt>
                <c:pt idx="3729">
                  <c:v>-0.90862069000000001</c:v>
                </c:pt>
                <c:pt idx="3730">
                  <c:v>-0.92758620700000005</c:v>
                </c:pt>
                <c:pt idx="3731">
                  <c:v>-0.92620689700000003</c:v>
                </c:pt>
                <c:pt idx="3732">
                  <c:v>-0.920689655</c:v>
                </c:pt>
                <c:pt idx="3733">
                  <c:v>-0.90034482800000004</c:v>
                </c:pt>
                <c:pt idx="3734">
                  <c:v>-0.88689655199999995</c:v>
                </c:pt>
                <c:pt idx="3735">
                  <c:v>-0.88</c:v>
                </c:pt>
                <c:pt idx="3736">
                  <c:v>-0.86655172400000002</c:v>
                </c:pt>
                <c:pt idx="3737">
                  <c:v>-0.85586206899999995</c:v>
                </c:pt>
                <c:pt idx="3738">
                  <c:v>-0.87206896599999995</c:v>
                </c:pt>
                <c:pt idx="3739">
                  <c:v>-0.87620689699999998</c:v>
                </c:pt>
                <c:pt idx="3740">
                  <c:v>-0.87068965499999995</c:v>
                </c:pt>
                <c:pt idx="3741">
                  <c:v>-0.88137931000000003</c:v>
                </c:pt>
                <c:pt idx="3742">
                  <c:v>-0.86379310300000001</c:v>
                </c:pt>
                <c:pt idx="3743">
                  <c:v>-0.91517241400000005</c:v>
                </c:pt>
                <c:pt idx="3744">
                  <c:v>-0.91517241400000005</c:v>
                </c:pt>
                <c:pt idx="3745">
                  <c:v>-0.91655172399999996</c:v>
                </c:pt>
                <c:pt idx="3746">
                  <c:v>-0.94620689700000005</c:v>
                </c:pt>
                <c:pt idx="3747">
                  <c:v>-0.94482758600000005</c:v>
                </c:pt>
                <c:pt idx="3748">
                  <c:v>-0.92862069000000003</c:v>
                </c:pt>
                <c:pt idx="3749">
                  <c:v>-0.92482758600000003</c:v>
                </c:pt>
                <c:pt idx="3750">
                  <c:v>-0.98689655200000004</c:v>
                </c:pt>
                <c:pt idx="3751">
                  <c:v>-0.95310344800000002</c:v>
                </c:pt>
                <c:pt idx="3752">
                  <c:v>-0.95586206900000004</c:v>
                </c:pt>
                <c:pt idx="3753">
                  <c:v>-0.93827586200000002</c:v>
                </c:pt>
                <c:pt idx="3754">
                  <c:v>-0.94793103400000001</c:v>
                </c:pt>
                <c:pt idx="3755">
                  <c:v>-0.94241379300000006</c:v>
                </c:pt>
                <c:pt idx="3756">
                  <c:v>-0.93586206900000002</c:v>
                </c:pt>
                <c:pt idx="3757">
                  <c:v>-0.94413793099999999</c:v>
                </c:pt>
                <c:pt idx="3758">
                  <c:v>-0.96551724100000003</c:v>
                </c:pt>
                <c:pt idx="3759">
                  <c:v>-0.96275862099999998</c:v>
                </c:pt>
                <c:pt idx="3760">
                  <c:v>-0.97620689699999996</c:v>
                </c:pt>
                <c:pt idx="3761">
                  <c:v>-0.98448275900000004</c:v>
                </c:pt>
                <c:pt idx="3762">
                  <c:v>-1.0265517239999999</c:v>
                </c:pt>
                <c:pt idx="3763">
                  <c:v>-1.054827586</c:v>
                </c:pt>
                <c:pt idx="3764">
                  <c:v>-1.07137931</c:v>
                </c:pt>
                <c:pt idx="3765">
                  <c:v>-1.0793103449999999</c:v>
                </c:pt>
                <c:pt idx="3766">
                  <c:v>-1.0886206899999999</c:v>
                </c:pt>
                <c:pt idx="3767">
                  <c:v>-1.0641379310000001</c:v>
                </c:pt>
                <c:pt idx="3768">
                  <c:v>-1.0572413789999999</c:v>
                </c:pt>
                <c:pt idx="3769">
                  <c:v>-1.0572413789999999</c:v>
                </c:pt>
                <c:pt idx="3770">
                  <c:v>-1.030344828</c:v>
                </c:pt>
                <c:pt idx="3771">
                  <c:v>-1.0331034480000001</c:v>
                </c:pt>
                <c:pt idx="3772">
                  <c:v>-0.99241379299999999</c:v>
                </c:pt>
                <c:pt idx="3773">
                  <c:v>-0.99793103400000005</c:v>
                </c:pt>
                <c:pt idx="3774">
                  <c:v>-0.99517241400000001</c:v>
                </c:pt>
                <c:pt idx="3775">
                  <c:v>-0.98448275900000004</c:v>
                </c:pt>
                <c:pt idx="3776">
                  <c:v>-0.97379310299999999</c:v>
                </c:pt>
                <c:pt idx="3777">
                  <c:v>-0.99413793100000003</c:v>
                </c:pt>
                <c:pt idx="3778">
                  <c:v>-1.004827586</c:v>
                </c:pt>
                <c:pt idx="3779">
                  <c:v>-1.0117241379999999</c:v>
                </c:pt>
                <c:pt idx="3780">
                  <c:v>-1.0186206900000001</c:v>
                </c:pt>
                <c:pt idx="3781">
                  <c:v>-1.02</c:v>
                </c:pt>
                <c:pt idx="3782">
                  <c:v>-1.060689655</c:v>
                </c:pt>
                <c:pt idx="3783">
                  <c:v>-1.0551724140000001</c:v>
                </c:pt>
                <c:pt idx="3784">
                  <c:v>-1.0537931030000001</c:v>
                </c:pt>
                <c:pt idx="3785">
                  <c:v>-1.0686206899999999</c:v>
                </c:pt>
                <c:pt idx="3786">
                  <c:v>-1.0686206899999999</c:v>
                </c:pt>
                <c:pt idx="3787">
                  <c:v>-1.060689655</c:v>
                </c:pt>
                <c:pt idx="3788">
                  <c:v>-1.0472413789999999</c:v>
                </c:pt>
                <c:pt idx="3789">
                  <c:v>-1.042068966</c:v>
                </c:pt>
                <c:pt idx="3790">
                  <c:v>-0.97172413800000002</c:v>
                </c:pt>
                <c:pt idx="3791">
                  <c:v>-0.98103448299999996</c:v>
                </c:pt>
                <c:pt idx="3792">
                  <c:v>-1.0013793099999999</c:v>
                </c:pt>
                <c:pt idx="3793">
                  <c:v>-1.0241379310000001</c:v>
                </c:pt>
                <c:pt idx="3794">
                  <c:v>-1.066206897</c:v>
                </c:pt>
                <c:pt idx="3795">
                  <c:v>-1.1000000000000001</c:v>
                </c:pt>
                <c:pt idx="3796">
                  <c:v>-1.1393103449999999</c:v>
                </c:pt>
                <c:pt idx="3797">
                  <c:v>-1.1948275859999999</c:v>
                </c:pt>
                <c:pt idx="3798">
                  <c:v>-1.2355172409999999</c:v>
                </c:pt>
                <c:pt idx="3799">
                  <c:v>-1.2934482759999999</c:v>
                </c:pt>
                <c:pt idx="3800">
                  <c:v>-1.233793103</c:v>
                </c:pt>
                <c:pt idx="3801">
                  <c:v>-1.244827586</c:v>
                </c:pt>
                <c:pt idx="3802">
                  <c:v>-1.235172414</c:v>
                </c:pt>
                <c:pt idx="3803">
                  <c:v>-1.2313793099999999</c:v>
                </c:pt>
                <c:pt idx="3804">
                  <c:v>-1.234137931</c:v>
                </c:pt>
                <c:pt idx="3805">
                  <c:v>-1.224482759</c:v>
                </c:pt>
                <c:pt idx="3806">
                  <c:v>-0.97965517199999996</c:v>
                </c:pt>
                <c:pt idx="3807">
                  <c:v>-0.71172413800000001</c:v>
                </c:pt>
                <c:pt idx="3808">
                  <c:v>-0.38586206899999997</c:v>
                </c:pt>
                <c:pt idx="3809">
                  <c:v>-7.3448276000000007E-2</c:v>
                </c:pt>
                <c:pt idx="3810">
                  <c:v>0.26896551699999999</c:v>
                </c:pt>
                <c:pt idx="3811">
                  <c:v>0.60862068999999996</c:v>
                </c:pt>
                <c:pt idx="3812">
                  <c:v>0.93034482799999996</c:v>
                </c:pt>
                <c:pt idx="3813">
                  <c:v>1.258965517</c:v>
                </c:pt>
                <c:pt idx="3814">
                  <c:v>1.59862069</c:v>
                </c:pt>
                <c:pt idx="3815">
                  <c:v>1.9368965520000001</c:v>
                </c:pt>
                <c:pt idx="3816">
                  <c:v>2.29</c:v>
                </c:pt>
                <c:pt idx="3817">
                  <c:v>2.6648275859999999</c:v>
                </c:pt>
                <c:pt idx="3818">
                  <c:v>3.0313793100000002</c:v>
                </c:pt>
                <c:pt idx="3819">
                  <c:v>3.34</c:v>
                </c:pt>
                <c:pt idx="3820">
                  <c:v>3.7482758619999998</c:v>
                </c:pt>
                <c:pt idx="3821">
                  <c:v>4.158275862</c:v>
                </c:pt>
                <c:pt idx="3822">
                  <c:v>4.5613793100000004</c:v>
                </c:pt>
                <c:pt idx="3823">
                  <c:v>4.917241379</c:v>
                </c:pt>
                <c:pt idx="3824">
                  <c:v>5.3027586209999997</c:v>
                </c:pt>
                <c:pt idx="3825">
                  <c:v>5.6613793100000001</c:v>
                </c:pt>
                <c:pt idx="3826">
                  <c:v>6.0348275859999996</c:v>
                </c:pt>
                <c:pt idx="3827">
                  <c:v>6.393448276</c:v>
                </c:pt>
                <c:pt idx="3828">
                  <c:v>6.4472413790000003</c:v>
                </c:pt>
                <c:pt idx="3829">
                  <c:v>6.3037931030000003</c:v>
                </c:pt>
                <c:pt idx="3830">
                  <c:v>6.2851724139999998</c:v>
                </c:pt>
                <c:pt idx="3831">
                  <c:v>6.1241379309999999</c:v>
                </c:pt>
                <c:pt idx="3832">
                  <c:v>5.9579310339999996</c:v>
                </c:pt>
                <c:pt idx="3833">
                  <c:v>5.667241379</c:v>
                </c:pt>
                <c:pt idx="3834">
                  <c:v>5.3724137929999998</c:v>
                </c:pt>
                <c:pt idx="3835">
                  <c:v>4.8586206900000004</c:v>
                </c:pt>
                <c:pt idx="3836">
                  <c:v>4.3162068969999998</c:v>
                </c:pt>
                <c:pt idx="3837">
                  <c:v>3.7117241380000001</c:v>
                </c:pt>
                <c:pt idx="3838">
                  <c:v>3.1303448280000001</c:v>
                </c:pt>
                <c:pt idx="3839">
                  <c:v>2.514827586</c:v>
                </c:pt>
                <c:pt idx="3840">
                  <c:v>1.91</c:v>
                </c:pt>
                <c:pt idx="3841">
                  <c:v>1.3351724140000001</c:v>
                </c:pt>
                <c:pt idx="3842">
                  <c:v>0.73172413800000002</c:v>
                </c:pt>
                <c:pt idx="3843">
                  <c:v>0.12586206899999999</c:v>
                </c:pt>
                <c:pt idx="3844">
                  <c:v>-0.48689655199999998</c:v>
                </c:pt>
                <c:pt idx="3845">
                  <c:v>-1.111724138</c:v>
                </c:pt>
                <c:pt idx="3846">
                  <c:v>-1.7772413789999999</c:v>
                </c:pt>
                <c:pt idx="3847">
                  <c:v>-2.414137931</c:v>
                </c:pt>
                <c:pt idx="3848">
                  <c:v>-3.0689655170000001</c:v>
                </c:pt>
                <c:pt idx="3849">
                  <c:v>-3.680344828</c:v>
                </c:pt>
                <c:pt idx="3850">
                  <c:v>-4.3162068969999998</c:v>
                </c:pt>
                <c:pt idx="3851">
                  <c:v>-4.9562068970000004</c:v>
                </c:pt>
                <c:pt idx="3852">
                  <c:v>-5.5472413789999999</c:v>
                </c:pt>
                <c:pt idx="3853">
                  <c:v>-6.1572413790000002</c:v>
                </c:pt>
                <c:pt idx="3854">
                  <c:v>-6.7689655169999998</c:v>
                </c:pt>
                <c:pt idx="3855">
                  <c:v>-7.3493103450000001</c:v>
                </c:pt>
                <c:pt idx="3856">
                  <c:v>-7.9420689659999999</c:v>
                </c:pt>
                <c:pt idx="3857">
                  <c:v>-8.2258620689999997</c:v>
                </c:pt>
                <c:pt idx="3858">
                  <c:v>-8.4165517239999996</c:v>
                </c:pt>
                <c:pt idx="3859">
                  <c:v>-8.6589655170000004</c:v>
                </c:pt>
                <c:pt idx="3860">
                  <c:v>-8.7862068969999996</c:v>
                </c:pt>
                <c:pt idx="3861">
                  <c:v>-8.9</c:v>
                </c:pt>
                <c:pt idx="3862">
                  <c:v>-8.9110344829999999</c:v>
                </c:pt>
                <c:pt idx="3863">
                  <c:v>-8.8920689660000001</c:v>
                </c:pt>
                <c:pt idx="3864">
                  <c:v>-8.8827586210000007</c:v>
                </c:pt>
                <c:pt idx="3865">
                  <c:v>-8.8665517240000007</c:v>
                </c:pt>
                <c:pt idx="3866">
                  <c:v>-8.8531034480000006</c:v>
                </c:pt>
                <c:pt idx="3867">
                  <c:v>-8.8355172409999998</c:v>
                </c:pt>
                <c:pt idx="3868">
                  <c:v>-8.8206896550000007</c:v>
                </c:pt>
                <c:pt idx="3869">
                  <c:v>-8.8058620689999998</c:v>
                </c:pt>
                <c:pt idx="3870">
                  <c:v>-8.8355172409999998</c:v>
                </c:pt>
                <c:pt idx="3871">
                  <c:v>-8.8396551720000005</c:v>
                </c:pt>
                <c:pt idx="3872">
                  <c:v>-8.8289655170000003</c:v>
                </c:pt>
                <c:pt idx="3873">
                  <c:v>-8.837241379</c:v>
                </c:pt>
                <c:pt idx="3874">
                  <c:v>-8.8386206900000008</c:v>
                </c:pt>
                <c:pt idx="3875">
                  <c:v>-8.8103448279999999</c:v>
                </c:pt>
                <c:pt idx="3876">
                  <c:v>-8.82</c:v>
                </c:pt>
                <c:pt idx="3877">
                  <c:v>-8.8334482760000004</c:v>
                </c:pt>
                <c:pt idx="3878">
                  <c:v>-8.89</c:v>
                </c:pt>
                <c:pt idx="3879">
                  <c:v>-8.9131034479999993</c:v>
                </c:pt>
                <c:pt idx="3880">
                  <c:v>-8.9386206900000005</c:v>
                </c:pt>
                <c:pt idx="3881">
                  <c:v>-8.9603448280000002</c:v>
                </c:pt>
                <c:pt idx="3882">
                  <c:v>-9.02</c:v>
                </c:pt>
                <c:pt idx="3883">
                  <c:v>-8.9913793099999992</c:v>
                </c:pt>
                <c:pt idx="3884">
                  <c:v>-9.0131034480000007</c:v>
                </c:pt>
                <c:pt idx="3885">
                  <c:v>-9.0279310339999999</c:v>
                </c:pt>
                <c:pt idx="3886">
                  <c:v>-9.0375862070000004</c:v>
                </c:pt>
                <c:pt idx="3887">
                  <c:v>-9.0375862070000004</c:v>
                </c:pt>
                <c:pt idx="3888">
                  <c:v>-9.0334482759999997</c:v>
                </c:pt>
                <c:pt idx="3889">
                  <c:v>-9.0579310339999992</c:v>
                </c:pt>
                <c:pt idx="3890">
                  <c:v>-9.0765517239999998</c:v>
                </c:pt>
                <c:pt idx="3891">
                  <c:v>-9.0424137929999997</c:v>
                </c:pt>
                <c:pt idx="3892">
                  <c:v>-9.0886206900000008</c:v>
                </c:pt>
                <c:pt idx="3893">
                  <c:v>-9.0613793099999995</c:v>
                </c:pt>
                <c:pt idx="3894">
                  <c:v>-9.1562068970000006</c:v>
                </c:pt>
                <c:pt idx="3895">
                  <c:v>-9.1779310340000002</c:v>
                </c:pt>
                <c:pt idx="3896">
                  <c:v>-9.2431034479999994</c:v>
                </c:pt>
                <c:pt idx="3897">
                  <c:v>-9.2351724140000009</c:v>
                </c:pt>
                <c:pt idx="3898">
                  <c:v>-9.2282758620000003</c:v>
                </c:pt>
                <c:pt idx="3899">
                  <c:v>-9.2365517239999999</c:v>
                </c:pt>
                <c:pt idx="3900">
                  <c:v>-9.2541379310000007</c:v>
                </c:pt>
                <c:pt idx="3901">
                  <c:v>-9.2824137929999999</c:v>
                </c:pt>
                <c:pt idx="3902">
                  <c:v>-9.279655172</c:v>
                </c:pt>
                <c:pt idx="3903">
                  <c:v>-9.2920689660000004</c:v>
                </c:pt>
                <c:pt idx="3904">
                  <c:v>-9.2975862070000002</c:v>
                </c:pt>
                <c:pt idx="3905">
                  <c:v>-9.2851724139999998</c:v>
                </c:pt>
                <c:pt idx="3906">
                  <c:v>-9.2824137929999999</c:v>
                </c:pt>
                <c:pt idx="3907">
                  <c:v>-9.3175862069999997</c:v>
                </c:pt>
                <c:pt idx="3908">
                  <c:v>-9.3079310339999992</c:v>
                </c:pt>
                <c:pt idx="3909">
                  <c:v>-9.3000000000000007</c:v>
                </c:pt>
                <c:pt idx="3910">
                  <c:v>-9.2527586209999999</c:v>
                </c:pt>
                <c:pt idx="3911">
                  <c:v>-9.2148275860000002</c:v>
                </c:pt>
                <c:pt idx="3912">
                  <c:v>-9.2406896550000006</c:v>
                </c:pt>
                <c:pt idx="3913">
                  <c:v>-9.23</c:v>
                </c:pt>
                <c:pt idx="3914">
                  <c:v>-9.1986206900000003</c:v>
                </c:pt>
                <c:pt idx="3915">
                  <c:v>-9.2037931030000006</c:v>
                </c:pt>
                <c:pt idx="3916">
                  <c:v>-9.1727586209999998</c:v>
                </c:pt>
                <c:pt idx="3917">
                  <c:v>-9.1537931029999999</c:v>
                </c:pt>
                <c:pt idx="3918">
                  <c:v>-9.1386206899999998</c:v>
                </c:pt>
                <c:pt idx="3919">
                  <c:v>-9.1455172410000003</c:v>
                </c:pt>
                <c:pt idx="3920">
                  <c:v>-9.1782758619999996</c:v>
                </c:pt>
                <c:pt idx="3921">
                  <c:v>-9.1875862070000007</c:v>
                </c:pt>
                <c:pt idx="3922">
                  <c:v>-9.1889655169999997</c:v>
                </c:pt>
                <c:pt idx="3923">
                  <c:v>-9.1117241379999996</c:v>
                </c:pt>
                <c:pt idx="3924">
                  <c:v>-9.100689655</c:v>
                </c:pt>
                <c:pt idx="3925">
                  <c:v>-9.0693103449999999</c:v>
                </c:pt>
                <c:pt idx="3926">
                  <c:v>-9.0717241380000004</c:v>
                </c:pt>
                <c:pt idx="3927">
                  <c:v>-9.0634482760000008</c:v>
                </c:pt>
                <c:pt idx="3928">
                  <c:v>-9.0524137929999995</c:v>
                </c:pt>
                <c:pt idx="3929">
                  <c:v>-9.0441379309999999</c:v>
                </c:pt>
                <c:pt idx="3930">
                  <c:v>-9.0320689660000006</c:v>
                </c:pt>
                <c:pt idx="3931">
                  <c:v>-9.0375862070000004</c:v>
                </c:pt>
                <c:pt idx="3932">
                  <c:v>-9.0265517240000008</c:v>
                </c:pt>
                <c:pt idx="3933">
                  <c:v>-8.9858620689999995</c:v>
                </c:pt>
                <c:pt idx="3934">
                  <c:v>-8.9237931029999995</c:v>
                </c:pt>
                <c:pt idx="3935">
                  <c:v>-8.9210344829999997</c:v>
                </c:pt>
                <c:pt idx="3936">
                  <c:v>-8.8710344830000007</c:v>
                </c:pt>
                <c:pt idx="3937">
                  <c:v>-8.8779310339999995</c:v>
                </c:pt>
                <c:pt idx="3938">
                  <c:v>-8.8603448280000006</c:v>
                </c:pt>
                <c:pt idx="3939">
                  <c:v>-8.8820689660000003</c:v>
                </c:pt>
                <c:pt idx="3940">
                  <c:v>-8.8765517240000005</c:v>
                </c:pt>
                <c:pt idx="3941">
                  <c:v>-8.8779310339999995</c:v>
                </c:pt>
                <c:pt idx="3942">
                  <c:v>-8.8886206899999998</c:v>
                </c:pt>
                <c:pt idx="3943">
                  <c:v>-8.9024137929999991</c:v>
                </c:pt>
                <c:pt idx="3944">
                  <c:v>-8.8972413790000004</c:v>
                </c:pt>
                <c:pt idx="3945">
                  <c:v>-8.9513793100000001</c:v>
                </c:pt>
                <c:pt idx="3946">
                  <c:v>-8.9782758620000003</c:v>
                </c:pt>
                <c:pt idx="3947">
                  <c:v>-8.9634482759999994</c:v>
                </c:pt>
                <c:pt idx="3948">
                  <c:v>-8.9324137930000003</c:v>
                </c:pt>
                <c:pt idx="3949">
                  <c:v>-8.9079310340000006</c:v>
                </c:pt>
                <c:pt idx="3950">
                  <c:v>-8.8958620689999997</c:v>
                </c:pt>
                <c:pt idx="3951">
                  <c:v>-8.9527586209999992</c:v>
                </c:pt>
                <c:pt idx="3952">
                  <c:v>-8.9203448279999993</c:v>
                </c:pt>
                <c:pt idx="3953">
                  <c:v>-8.9517241379999994</c:v>
                </c:pt>
                <c:pt idx="3954">
                  <c:v>-8.9113793099999992</c:v>
                </c:pt>
                <c:pt idx="3955">
                  <c:v>-8.9358620690000006</c:v>
                </c:pt>
                <c:pt idx="3956">
                  <c:v>-8.9644827589999991</c:v>
                </c:pt>
                <c:pt idx="3957">
                  <c:v>-8.9265517239999994</c:v>
                </c:pt>
                <c:pt idx="3958">
                  <c:v>-8.9237931029999995</c:v>
                </c:pt>
                <c:pt idx="3959">
                  <c:v>-8.9293103449999993</c:v>
                </c:pt>
                <c:pt idx="3960">
                  <c:v>-8.912758621</c:v>
                </c:pt>
                <c:pt idx="3961">
                  <c:v>-8.8937931030000001</c:v>
                </c:pt>
                <c:pt idx="3962">
                  <c:v>-8.9493103450000007</c:v>
                </c:pt>
                <c:pt idx="3963">
                  <c:v>-9.0141379310000005</c:v>
                </c:pt>
                <c:pt idx="3964">
                  <c:v>-9.0358620690000002</c:v>
                </c:pt>
                <c:pt idx="3965">
                  <c:v>-9.071034483</c:v>
                </c:pt>
                <c:pt idx="3966">
                  <c:v>-9.0803448279999994</c:v>
                </c:pt>
                <c:pt idx="3967">
                  <c:v>-9.0489655169999992</c:v>
                </c:pt>
                <c:pt idx="3968">
                  <c:v>-9.0624137929999993</c:v>
                </c:pt>
                <c:pt idx="3969">
                  <c:v>-9.0544827590000008</c:v>
                </c:pt>
                <c:pt idx="3970">
                  <c:v>-9.0462068969999994</c:v>
                </c:pt>
                <c:pt idx="3971">
                  <c:v>-9.0258620690000004</c:v>
                </c:pt>
                <c:pt idx="3972">
                  <c:v>-9.0462068969999994</c:v>
                </c:pt>
                <c:pt idx="3973">
                  <c:v>-9.0393103450000005</c:v>
                </c:pt>
                <c:pt idx="3974">
                  <c:v>-9.0448275860000003</c:v>
                </c:pt>
                <c:pt idx="3975">
                  <c:v>-9.0517241380000009</c:v>
                </c:pt>
                <c:pt idx="3976">
                  <c:v>-9.0748275859999996</c:v>
                </c:pt>
                <c:pt idx="3977">
                  <c:v>-9.0748275859999996</c:v>
                </c:pt>
                <c:pt idx="3978">
                  <c:v>-9.1220689660000005</c:v>
                </c:pt>
                <c:pt idx="3979">
                  <c:v>-9.0448275860000003</c:v>
                </c:pt>
                <c:pt idx="3980">
                  <c:v>-9.0041379310000007</c:v>
                </c:pt>
                <c:pt idx="3981">
                  <c:v>-9.0337931030000007</c:v>
                </c:pt>
                <c:pt idx="3982">
                  <c:v>-9.0120689659999993</c:v>
                </c:pt>
                <c:pt idx="3983">
                  <c:v>-9.029655172</c:v>
                </c:pt>
                <c:pt idx="3984">
                  <c:v>-9.0106896550000002</c:v>
                </c:pt>
                <c:pt idx="3985">
                  <c:v>-8.9782758620000003</c:v>
                </c:pt>
                <c:pt idx="3986">
                  <c:v>-9.0231034480000005</c:v>
                </c:pt>
                <c:pt idx="3987">
                  <c:v>-9.0068965520000006</c:v>
                </c:pt>
                <c:pt idx="3988">
                  <c:v>-8.9948275859999995</c:v>
                </c:pt>
                <c:pt idx="3989">
                  <c:v>-8.9586206900000001</c:v>
                </c:pt>
                <c:pt idx="3990">
                  <c:v>-8.9682758620000005</c:v>
                </c:pt>
                <c:pt idx="3991">
                  <c:v>-8.9641379309999998</c:v>
                </c:pt>
                <c:pt idx="3992">
                  <c:v>-8.9724137929999994</c:v>
                </c:pt>
                <c:pt idx="3993">
                  <c:v>-8.9358620690000006</c:v>
                </c:pt>
                <c:pt idx="3994">
                  <c:v>-8.9048275859999997</c:v>
                </c:pt>
                <c:pt idx="3995">
                  <c:v>-8.8955172410000003</c:v>
                </c:pt>
                <c:pt idx="3996">
                  <c:v>-8.9579310339999996</c:v>
                </c:pt>
                <c:pt idx="3997">
                  <c:v>-8.9686206899999998</c:v>
                </c:pt>
                <c:pt idx="3998">
                  <c:v>-9.0037931029999996</c:v>
                </c:pt>
                <c:pt idx="3999">
                  <c:v>-9.0310344829999991</c:v>
                </c:pt>
                <c:pt idx="4000">
                  <c:v>-9.0610344830000003</c:v>
                </c:pt>
                <c:pt idx="4001">
                  <c:v>-9.045862069</c:v>
                </c:pt>
                <c:pt idx="4002">
                  <c:v>-9.0268965520000002</c:v>
                </c:pt>
                <c:pt idx="4003">
                  <c:v>-8.9862068970000006</c:v>
                </c:pt>
                <c:pt idx="4004">
                  <c:v>-8.9820689659999999</c:v>
                </c:pt>
                <c:pt idx="4005">
                  <c:v>-8.9562068969999995</c:v>
                </c:pt>
                <c:pt idx="4006">
                  <c:v>-8.9737931030000002</c:v>
                </c:pt>
                <c:pt idx="4007">
                  <c:v>-8.9006896550000008</c:v>
                </c:pt>
                <c:pt idx="4008">
                  <c:v>-8.9724137929999994</c:v>
                </c:pt>
                <c:pt idx="4009">
                  <c:v>-9.0117241379999999</c:v>
                </c:pt>
                <c:pt idx="4010">
                  <c:v>-8.9551724139999997</c:v>
                </c:pt>
                <c:pt idx="4011">
                  <c:v>-8.9713793099999997</c:v>
                </c:pt>
                <c:pt idx="4012">
                  <c:v>-8.9862068970000006</c:v>
                </c:pt>
                <c:pt idx="4013">
                  <c:v>-8.9741379309999996</c:v>
                </c:pt>
                <c:pt idx="4014">
                  <c:v>-8.9982758619999998</c:v>
                </c:pt>
                <c:pt idx="4015">
                  <c:v>-8.94</c:v>
                </c:pt>
                <c:pt idx="4016">
                  <c:v>-8.8927586210000005</c:v>
                </c:pt>
                <c:pt idx="4017">
                  <c:v>-8.8937931030000001</c:v>
                </c:pt>
                <c:pt idx="4018">
                  <c:v>-8.9641379309999998</c:v>
                </c:pt>
                <c:pt idx="4019">
                  <c:v>-8.9220689659999994</c:v>
                </c:pt>
                <c:pt idx="4020">
                  <c:v>-8.9165517239999996</c:v>
                </c:pt>
                <c:pt idx="4021">
                  <c:v>-8.8920689660000001</c:v>
                </c:pt>
                <c:pt idx="4022">
                  <c:v>-8.9234482760000002</c:v>
                </c:pt>
                <c:pt idx="4023">
                  <c:v>-8.8813793099999998</c:v>
                </c:pt>
                <c:pt idx="4024">
                  <c:v>-8.9258620690000008</c:v>
                </c:pt>
                <c:pt idx="4025">
                  <c:v>-8.8513793100000004</c:v>
                </c:pt>
                <c:pt idx="4026">
                  <c:v>-8.7717241379999997</c:v>
                </c:pt>
                <c:pt idx="4027">
                  <c:v>-8.795862069</c:v>
                </c:pt>
                <c:pt idx="4028">
                  <c:v>-8.8348275859999994</c:v>
                </c:pt>
                <c:pt idx="4029">
                  <c:v>-8.7899999999999991</c:v>
                </c:pt>
                <c:pt idx="4030">
                  <c:v>-8.8427586209999998</c:v>
                </c:pt>
                <c:pt idx="4031">
                  <c:v>-8.804827586</c:v>
                </c:pt>
                <c:pt idx="4032">
                  <c:v>-8.7386206899999994</c:v>
                </c:pt>
                <c:pt idx="4033">
                  <c:v>-8.7386206899999994</c:v>
                </c:pt>
                <c:pt idx="4034">
                  <c:v>-8.7386206899999994</c:v>
                </c:pt>
                <c:pt idx="4035">
                  <c:v>-8.7344827590000005</c:v>
                </c:pt>
                <c:pt idx="4036">
                  <c:v>-8.7696551720000002</c:v>
                </c:pt>
                <c:pt idx="4037">
                  <c:v>-8.8144827590000006</c:v>
                </c:pt>
                <c:pt idx="4038">
                  <c:v>-8.7793103450000007</c:v>
                </c:pt>
                <c:pt idx="4039">
                  <c:v>-8.8224137930000008</c:v>
                </c:pt>
                <c:pt idx="4040">
                  <c:v>-8.7775862070000006</c:v>
                </c:pt>
                <c:pt idx="4041">
                  <c:v>-8.8006896549999993</c:v>
                </c:pt>
                <c:pt idx="4042">
                  <c:v>-8.7720689660000009</c:v>
                </c:pt>
                <c:pt idx="4043">
                  <c:v>-8.7586206900000008</c:v>
                </c:pt>
                <c:pt idx="4044">
                  <c:v>-8.8344827590000001</c:v>
                </c:pt>
                <c:pt idx="4045">
                  <c:v>-8.8872413790000007</c:v>
                </c:pt>
                <c:pt idx="4046">
                  <c:v>-8.8520689659999992</c:v>
                </c:pt>
                <c:pt idx="4047">
                  <c:v>-8.8303448279999994</c:v>
                </c:pt>
                <c:pt idx="4048">
                  <c:v>-8.8289655170000003</c:v>
                </c:pt>
                <c:pt idx="4049">
                  <c:v>-8.8127586210000004</c:v>
                </c:pt>
                <c:pt idx="4050">
                  <c:v>-8.8762068969999994</c:v>
                </c:pt>
                <c:pt idx="4051">
                  <c:v>-8.8206896550000007</c:v>
                </c:pt>
                <c:pt idx="4052">
                  <c:v>-8.8206896550000007</c:v>
                </c:pt>
                <c:pt idx="4053">
                  <c:v>-8.7910344830000007</c:v>
                </c:pt>
                <c:pt idx="4054">
                  <c:v>-8.8220689659999998</c:v>
                </c:pt>
                <c:pt idx="4055">
                  <c:v>-8.9017241380000005</c:v>
                </c:pt>
                <c:pt idx="4056">
                  <c:v>-8.8489655169999999</c:v>
                </c:pt>
                <c:pt idx="4057">
                  <c:v>-8.7531034479999992</c:v>
                </c:pt>
                <c:pt idx="4058">
                  <c:v>-8.8017241380000009</c:v>
                </c:pt>
                <c:pt idx="4059">
                  <c:v>-8.7151724139999995</c:v>
                </c:pt>
                <c:pt idx="4060">
                  <c:v>-8.8696551719999999</c:v>
                </c:pt>
                <c:pt idx="4061">
                  <c:v>-8.9724137929999994</c:v>
                </c:pt>
                <c:pt idx="4062">
                  <c:v>-8.9196551720000006</c:v>
                </c:pt>
                <c:pt idx="4063">
                  <c:v>-8.9320689659999992</c:v>
                </c:pt>
                <c:pt idx="4064">
                  <c:v>-8.887586207</c:v>
                </c:pt>
                <c:pt idx="4065">
                  <c:v>-8.9958620689999993</c:v>
                </c:pt>
                <c:pt idx="4066">
                  <c:v>-8.9051724140000008</c:v>
                </c:pt>
                <c:pt idx="4067">
                  <c:v>-8.9472413789999994</c:v>
                </c:pt>
                <c:pt idx="4068">
                  <c:v>-8.9337931029999993</c:v>
                </c:pt>
                <c:pt idx="4069">
                  <c:v>-8.970344828</c:v>
                </c:pt>
                <c:pt idx="4070">
                  <c:v>-8.9675862070000001</c:v>
                </c:pt>
                <c:pt idx="4071">
                  <c:v>-9.0151724140000002</c:v>
                </c:pt>
                <c:pt idx="4072">
                  <c:v>-8.9489655169999995</c:v>
                </c:pt>
                <c:pt idx="4073">
                  <c:v>-8.9327586209999996</c:v>
                </c:pt>
                <c:pt idx="4074">
                  <c:v>-8.8975862069999998</c:v>
                </c:pt>
                <c:pt idx="4075">
                  <c:v>-8.9668965519999997</c:v>
                </c:pt>
                <c:pt idx="4076">
                  <c:v>-8.9493103450000007</c:v>
                </c:pt>
                <c:pt idx="4077">
                  <c:v>-8.9844827590000005</c:v>
                </c:pt>
                <c:pt idx="4078">
                  <c:v>-9.0210344829999993</c:v>
                </c:pt>
                <c:pt idx="4079">
                  <c:v>-8.99</c:v>
                </c:pt>
                <c:pt idx="4080">
                  <c:v>-9.0344827589999994</c:v>
                </c:pt>
                <c:pt idx="4081">
                  <c:v>-9.103448276</c:v>
                </c:pt>
                <c:pt idx="4082">
                  <c:v>-9.1182758620000008</c:v>
                </c:pt>
                <c:pt idx="4083">
                  <c:v>-9.1048275860000007</c:v>
                </c:pt>
                <c:pt idx="4084">
                  <c:v>-9.0562068969999991</c:v>
                </c:pt>
                <c:pt idx="4085">
                  <c:v>-9.0903448279999992</c:v>
                </c:pt>
                <c:pt idx="4086">
                  <c:v>-9.1648275859999995</c:v>
                </c:pt>
                <c:pt idx="4087">
                  <c:v>-9.2920689660000004</c:v>
                </c:pt>
                <c:pt idx="4088">
                  <c:v>-9.3948275859999999</c:v>
                </c:pt>
                <c:pt idx="4089">
                  <c:v>-9.3148275859999998</c:v>
                </c:pt>
                <c:pt idx="4090">
                  <c:v>-9.2524137930000006</c:v>
                </c:pt>
                <c:pt idx="4091">
                  <c:v>-9.279655172</c:v>
                </c:pt>
                <c:pt idx="4092">
                  <c:v>-9.2444827590000003</c:v>
                </c:pt>
                <c:pt idx="4093">
                  <c:v>-9.2727586209999995</c:v>
                </c:pt>
                <c:pt idx="4094">
                  <c:v>-9.1510344830000001</c:v>
                </c:pt>
                <c:pt idx="4095">
                  <c:v>-9.2255172410000004</c:v>
                </c:pt>
                <c:pt idx="4096">
                  <c:v>-9.183448276</c:v>
                </c:pt>
                <c:pt idx="4097">
                  <c:v>-9.2213793099999997</c:v>
                </c:pt>
                <c:pt idx="4098">
                  <c:v>-9.2375862069999997</c:v>
                </c:pt>
                <c:pt idx="4099">
                  <c:v>-9.2010344830000008</c:v>
                </c:pt>
                <c:pt idx="4100">
                  <c:v>-9.2103448280000002</c:v>
                </c:pt>
                <c:pt idx="4101">
                  <c:v>-9.2520689659999995</c:v>
                </c:pt>
                <c:pt idx="4102">
                  <c:v>-9.1706896550000003</c:v>
                </c:pt>
                <c:pt idx="4103">
                  <c:v>-9.1651724140000006</c:v>
                </c:pt>
                <c:pt idx="4104">
                  <c:v>-9.1689655170000002</c:v>
                </c:pt>
                <c:pt idx="4105">
                  <c:v>-9.187931034</c:v>
                </c:pt>
                <c:pt idx="4106">
                  <c:v>-9.2151724139999995</c:v>
                </c:pt>
                <c:pt idx="4107">
                  <c:v>-9.1679310340000004</c:v>
                </c:pt>
                <c:pt idx="4108">
                  <c:v>-9.2220689660000001</c:v>
                </c:pt>
                <c:pt idx="4109">
                  <c:v>-9.1827586209999996</c:v>
                </c:pt>
                <c:pt idx="4110">
                  <c:v>-9.2072413789999992</c:v>
                </c:pt>
                <c:pt idx="4111">
                  <c:v>-9.1248275860000003</c:v>
                </c:pt>
                <c:pt idx="4112">
                  <c:v>-9.1831034480000007</c:v>
                </c:pt>
                <c:pt idx="4113">
                  <c:v>-9.2141379309999998</c:v>
                </c:pt>
                <c:pt idx="4114">
                  <c:v>-9.1531034479999995</c:v>
                </c:pt>
                <c:pt idx="4115">
                  <c:v>-9.0744827590000003</c:v>
                </c:pt>
                <c:pt idx="4116">
                  <c:v>-8.9337931029999993</c:v>
                </c:pt>
                <c:pt idx="4117">
                  <c:v>-8.8365517239999996</c:v>
                </c:pt>
                <c:pt idx="4118">
                  <c:v>-8.9462068969999997</c:v>
                </c:pt>
                <c:pt idx="4119">
                  <c:v>-8.9410344829999993</c:v>
                </c:pt>
                <c:pt idx="4120">
                  <c:v>-8.9775862069999999</c:v>
                </c:pt>
                <c:pt idx="4121">
                  <c:v>-8.9951724140000007</c:v>
                </c:pt>
                <c:pt idx="4122">
                  <c:v>-9.0127586209999997</c:v>
                </c:pt>
                <c:pt idx="4123">
                  <c:v>-8.9965517239999997</c:v>
                </c:pt>
                <c:pt idx="4124">
                  <c:v>-8.9706896549999993</c:v>
                </c:pt>
                <c:pt idx="4125">
                  <c:v>-8.9600000000000009</c:v>
                </c:pt>
                <c:pt idx="4126">
                  <c:v>-9.0451724139999996</c:v>
                </c:pt>
                <c:pt idx="4127">
                  <c:v>-9.0210344829999993</c:v>
                </c:pt>
                <c:pt idx="4128">
                  <c:v>-9.054827586</c:v>
                </c:pt>
                <c:pt idx="4129">
                  <c:v>-9.0668965519999993</c:v>
                </c:pt>
                <c:pt idx="4130">
                  <c:v>-9.1441379309999995</c:v>
                </c:pt>
                <c:pt idx="4131">
                  <c:v>-9.2362068970000006</c:v>
                </c:pt>
                <c:pt idx="4132">
                  <c:v>-9.2944827589999992</c:v>
                </c:pt>
                <c:pt idx="4133">
                  <c:v>-9.2227586210000005</c:v>
                </c:pt>
                <c:pt idx="4134">
                  <c:v>-9.1806896550000001</c:v>
                </c:pt>
                <c:pt idx="4135">
                  <c:v>-9.2117241379999992</c:v>
                </c:pt>
                <c:pt idx="4136">
                  <c:v>-9.2524137930000006</c:v>
                </c:pt>
                <c:pt idx="4137">
                  <c:v>-9.1589655170000004</c:v>
                </c:pt>
                <c:pt idx="4138">
                  <c:v>-9.1144827589999995</c:v>
                </c:pt>
                <c:pt idx="4139">
                  <c:v>-9.1727586209999998</c:v>
                </c:pt>
                <c:pt idx="4140">
                  <c:v>-9.3051724139999994</c:v>
                </c:pt>
                <c:pt idx="4141">
                  <c:v>-9.2741379310000003</c:v>
                </c:pt>
                <c:pt idx="4142">
                  <c:v>-9.3051724139999994</c:v>
                </c:pt>
                <c:pt idx="4143">
                  <c:v>-9.3186206899999995</c:v>
                </c:pt>
                <c:pt idx="4144">
                  <c:v>-9.3051724139999994</c:v>
                </c:pt>
                <c:pt idx="4145">
                  <c:v>-9.3472413789999997</c:v>
                </c:pt>
                <c:pt idx="4146">
                  <c:v>-9.3972413790000004</c:v>
                </c:pt>
                <c:pt idx="4147">
                  <c:v>-9.2862068969999996</c:v>
                </c:pt>
                <c:pt idx="4148">
                  <c:v>-9.2903448280000003</c:v>
                </c:pt>
                <c:pt idx="4149">
                  <c:v>-9.3468965520000005</c:v>
                </c:pt>
                <c:pt idx="4150">
                  <c:v>-9.3589655169999997</c:v>
                </c:pt>
                <c:pt idx="4151">
                  <c:v>-9.4062068970000006</c:v>
                </c:pt>
                <c:pt idx="4152">
                  <c:v>-9.4386206900000005</c:v>
                </c:pt>
                <c:pt idx="4153">
                  <c:v>-9.3724137929999998</c:v>
                </c:pt>
                <c:pt idx="4154">
                  <c:v>-9.337241379</c:v>
                </c:pt>
                <c:pt idx="4155">
                  <c:v>-9.2424137930000008</c:v>
                </c:pt>
                <c:pt idx="4156">
                  <c:v>-9.2179310339999994</c:v>
                </c:pt>
                <c:pt idx="4157">
                  <c:v>-9.2031034480000002</c:v>
                </c:pt>
                <c:pt idx="4158">
                  <c:v>-9.2086206900000001</c:v>
                </c:pt>
                <c:pt idx="4159">
                  <c:v>-9.1679310340000004</c:v>
                </c:pt>
                <c:pt idx="4160">
                  <c:v>-9.1193103450000006</c:v>
                </c:pt>
                <c:pt idx="4161">
                  <c:v>-9.241034483</c:v>
                </c:pt>
                <c:pt idx="4162">
                  <c:v>-9.3562068969999999</c:v>
                </c:pt>
                <c:pt idx="4163">
                  <c:v>-9.3548275860000007</c:v>
                </c:pt>
                <c:pt idx="4164">
                  <c:v>-9.2803448280000005</c:v>
                </c:pt>
                <c:pt idx="4165">
                  <c:v>-9.2151724139999995</c:v>
                </c:pt>
                <c:pt idx="4166">
                  <c:v>-9.2396551720000009</c:v>
                </c:pt>
                <c:pt idx="4167">
                  <c:v>-9.3206896550000007</c:v>
                </c:pt>
                <c:pt idx="4168">
                  <c:v>-9.2165517240000003</c:v>
                </c:pt>
                <c:pt idx="4169">
                  <c:v>-9.1072413789999995</c:v>
                </c:pt>
                <c:pt idx="4170">
                  <c:v>-9.112413793</c:v>
                </c:pt>
                <c:pt idx="4171">
                  <c:v>-9.0679310340000008</c:v>
                </c:pt>
                <c:pt idx="4172">
                  <c:v>-9.0651724139999992</c:v>
                </c:pt>
                <c:pt idx="4173">
                  <c:v>-9.1596551720000008</c:v>
                </c:pt>
                <c:pt idx="4174">
                  <c:v>-9.1837931029999993</c:v>
                </c:pt>
                <c:pt idx="4175">
                  <c:v>-9.2258620689999997</c:v>
                </c:pt>
                <c:pt idx="4176">
                  <c:v>-9.1758620690000008</c:v>
                </c:pt>
                <c:pt idx="4177">
                  <c:v>-9.2055172410000008</c:v>
                </c:pt>
                <c:pt idx="4178">
                  <c:v>-9.2055172410000008</c:v>
                </c:pt>
                <c:pt idx="4179">
                  <c:v>-9.2082758620000007</c:v>
                </c:pt>
                <c:pt idx="4180">
                  <c:v>-9.158275862</c:v>
                </c:pt>
                <c:pt idx="4181">
                  <c:v>-9.1772413789999998</c:v>
                </c:pt>
                <c:pt idx="4182">
                  <c:v>-9.2231034479999998</c:v>
                </c:pt>
                <c:pt idx="4183">
                  <c:v>-9.2851724139999998</c:v>
                </c:pt>
                <c:pt idx="4184">
                  <c:v>-9.2393103449999998</c:v>
                </c:pt>
                <c:pt idx="4185">
                  <c:v>-9.3272413790000002</c:v>
                </c:pt>
                <c:pt idx="4186">
                  <c:v>-9.3272413790000002</c:v>
                </c:pt>
                <c:pt idx="4187">
                  <c:v>-9.3813793099999998</c:v>
                </c:pt>
                <c:pt idx="4188">
                  <c:v>-9.3827586210000007</c:v>
                </c:pt>
                <c:pt idx="4189">
                  <c:v>-9.4206896550000003</c:v>
                </c:pt>
                <c:pt idx="4190">
                  <c:v>-9.3003448280000001</c:v>
                </c:pt>
                <c:pt idx="4191">
                  <c:v>-9.2313793099999994</c:v>
                </c:pt>
                <c:pt idx="4192">
                  <c:v>-9.2341379309999994</c:v>
                </c:pt>
                <c:pt idx="4193">
                  <c:v>-9.26</c:v>
                </c:pt>
                <c:pt idx="4194">
                  <c:v>-9.2627586209999997</c:v>
                </c:pt>
                <c:pt idx="4195">
                  <c:v>-9.2655172409999995</c:v>
                </c:pt>
                <c:pt idx="4196">
                  <c:v>-9.2210344830000004</c:v>
                </c:pt>
                <c:pt idx="4197">
                  <c:v>-9.178965517</c:v>
                </c:pt>
                <c:pt idx="4198">
                  <c:v>-9.2072413789999992</c:v>
                </c:pt>
                <c:pt idx="4199">
                  <c:v>-9.2086206900000001</c:v>
                </c:pt>
                <c:pt idx="4200">
                  <c:v>-9.2586206900000008</c:v>
                </c:pt>
                <c:pt idx="4201">
                  <c:v>-9.2979310339999994</c:v>
                </c:pt>
                <c:pt idx="4202">
                  <c:v>-9.2210344830000004</c:v>
                </c:pt>
                <c:pt idx="4203">
                  <c:v>-9.2182758620000005</c:v>
                </c:pt>
                <c:pt idx="4204">
                  <c:v>-9.1803448280000008</c:v>
                </c:pt>
                <c:pt idx="4205">
                  <c:v>-9.2520689659999995</c:v>
                </c:pt>
                <c:pt idx="4206">
                  <c:v>-9.2627586209999997</c:v>
                </c:pt>
                <c:pt idx="4207">
                  <c:v>-9.2493103449999996</c:v>
                </c:pt>
                <c:pt idx="4208">
                  <c:v>-9.2396551720000009</c:v>
                </c:pt>
                <c:pt idx="4209">
                  <c:v>-9.2493103449999996</c:v>
                </c:pt>
                <c:pt idx="4210">
                  <c:v>-9.2872413789999992</c:v>
                </c:pt>
                <c:pt idx="4211">
                  <c:v>-9.3172413790000004</c:v>
                </c:pt>
                <c:pt idx="4212">
                  <c:v>-9.3241379309999992</c:v>
                </c:pt>
                <c:pt idx="4213">
                  <c:v>-9.3362068970000003</c:v>
                </c:pt>
                <c:pt idx="4214">
                  <c:v>-9.2482758619999998</c:v>
                </c:pt>
                <c:pt idx="4215">
                  <c:v>-9.3117241380000007</c:v>
                </c:pt>
                <c:pt idx="4216">
                  <c:v>-9.2144827589999991</c:v>
                </c:pt>
                <c:pt idx="4217">
                  <c:v>-9.1751724140000004</c:v>
                </c:pt>
                <c:pt idx="4218">
                  <c:v>-9.2034482759999996</c:v>
                </c:pt>
                <c:pt idx="4219">
                  <c:v>-9.2479310340000005</c:v>
                </c:pt>
                <c:pt idx="4220">
                  <c:v>-9.2775862070000006</c:v>
                </c:pt>
                <c:pt idx="4221">
                  <c:v>-9.3020689660000002</c:v>
                </c:pt>
                <c:pt idx="4222">
                  <c:v>-9.3586206900000004</c:v>
                </c:pt>
                <c:pt idx="4223">
                  <c:v>-9.4210344829999997</c:v>
                </c:pt>
                <c:pt idx="4224">
                  <c:v>-9.4034482760000007</c:v>
                </c:pt>
                <c:pt idx="4225">
                  <c:v>-9.4034482760000007</c:v>
                </c:pt>
                <c:pt idx="4226">
                  <c:v>-9.4468965520000001</c:v>
                </c:pt>
                <c:pt idx="4227">
                  <c:v>-9.3806896549999994</c:v>
                </c:pt>
                <c:pt idx="4228">
                  <c:v>-9.3468965520000005</c:v>
                </c:pt>
                <c:pt idx="4229">
                  <c:v>-9.3144827590000006</c:v>
                </c:pt>
                <c:pt idx="4230">
                  <c:v>-9.2862068969999996</c:v>
                </c:pt>
                <c:pt idx="4231">
                  <c:v>-9.2524137930000006</c:v>
                </c:pt>
                <c:pt idx="4232">
                  <c:v>-9.1958620690000004</c:v>
                </c:pt>
                <c:pt idx="4233">
                  <c:v>-9.1903448280000006</c:v>
                </c:pt>
                <c:pt idx="4234">
                  <c:v>-9.137586207</c:v>
                </c:pt>
                <c:pt idx="4235">
                  <c:v>-9.1268965519999998</c:v>
                </c:pt>
                <c:pt idx="4236">
                  <c:v>-9.0079310340000003</c:v>
                </c:pt>
                <c:pt idx="4237">
                  <c:v>-9.029655172</c:v>
                </c:pt>
                <c:pt idx="4238">
                  <c:v>-8.9510344830000008</c:v>
                </c:pt>
                <c:pt idx="4239">
                  <c:v>-8.9103448279999995</c:v>
                </c:pt>
                <c:pt idx="4240">
                  <c:v>-8.8803448280000001</c:v>
                </c:pt>
                <c:pt idx="4241">
                  <c:v>-8.8896551719999994</c:v>
                </c:pt>
                <c:pt idx="4242">
                  <c:v>-8.8789655169999993</c:v>
                </c:pt>
                <c:pt idx="4243">
                  <c:v>-8.9737931030000002</c:v>
                </c:pt>
                <c:pt idx="4244">
                  <c:v>-8.8844827590000008</c:v>
                </c:pt>
                <c:pt idx="4245">
                  <c:v>-8.9534482759999996</c:v>
                </c:pt>
                <c:pt idx="4246">
                  <c:v>-9.0658620689999996</c:v>
                </c:pt>
                <c:pt idx="4247">
                  <c:v>-9.0779310340000006</c:v>
                </c:pt>
                <c:pt idx="4248">
                  <c:v>-9.0144827589999998</c:v>
                </c:pt>
                <c:pt idx="4249">
                  <c:v>-8.9562068969999995</c:v>
                </c:pt>
                <c:pt idx="4250">
                  <c:v>-8.9613793099999999</c:v>
                </c:pt>
                <c:pt idx="4251">
                  <c:v>-8.8924137929999993</c:v>
                </c:pt>
                <c:pt idx="4252">
                  <c:v>-8.9275862069999992</c:v>
                </c:pt>
                <c:pt idx="4253">
                  <c:v>-8.9248275859999993</c:v>
                </c:pt>
                <c:pt idx="4254">
                  <c:v>-8.9410344829999993</c:v>
                </c:pt>
                <c:pt idx="4255">
                  <c:v>-8.9448275860000006</c:v>
                </c:pt>
                <c:pt idx="4256">
                  <c:v>-9.0110344829999995</c:v>
                </c:pt>
                <c:pt idx="4257">
                  <c:v>-9.036896552</c:v>
                </c:pt>
                <c:pt idx="4258">
                  <c:v>-9.0962068970000001</c:v>
                </c:pt>
                <c:pt idx="4259">
                  <c:v>-9.0837931029999996</c:v>
                </c:pt>
                <c:pt idx="4260">
                  <c:v>-9.1472413790000004</c:v>
                </c:pt>
                <c:pt idx="4261">
                  <c:v>-9.1551724140000008</c:v>
                </c:pt>
                <c:pt idx="4262">
                  <c:v>-9.1875862070000007</c:v>
                </c:pt>
                <c:pt idx="4263">
                  <c:v>-9.1996551719999999</c:v>
                </c:pt>
                <c:pt idx="4264">
                  <c:v>-9.1968965520000001</c:v>
                </c:pt>
                <c:pt idx="4265">
                  <c:v>-9.2158620689999999</c:v>
                </c:pt>
                <c:pt idx="4266">
                  <c:v>-9.2565517239999995</c:v>
                </c:pt>
                <c:pt idx="4267">
                  <c:v>-9.2334482760000007</c:v>
                </c:pt>
                <c:pt idx="4268">
                  <c:v>-9.2320689659999999</c:v>
                </c:pt>
                <c:pt idx="4269">
                  <c:v>-9.1224137929999998</c:v>
                </c:pt>
                <c:pt idx="4270">
                  <c:v>-9.1210344830000007</c:v>
                </c:pt>
                <c:pt idx="4271">
                  <c:v>-9.1710344829999997</c:v>
                </c:pt>
                <c:pt idx="4272">
                  <c:v>-9.0817241380000002</c:v>
                </c:pt>
                <c:pt idx="4273">
                  <c:v>-9.1237931030000006</c:v>
                </c:pt>
                <c:pt idx="4274">
                  <c:v>-9.1020689659999992</c:v>
                </c:pt>
                <c:pt idx="4275">
                  <c:v>-9.0372413789999992</c:v>
                </c:pt>
                <c:pt idx="4276">
                  <c:v>-8.9872413790000003</c:v>
                </c:pt>
                <c:pt idx="4277">
                  <c:v>-9.0386206900000001</c:v>
                </c:pt>
                <c:pt idx="4278">
                  <c:v>-9.0724137930000008</c:v>
                </c:pt>
                <c:pt idx="4279">
                  <c:v>-9.1658620689999992</c:v>
                </c:pt>
                <c:pt idx="4280">
                  <c:v>-9.1958620690000004</c:v>
                </c:pt>
                <c:pt idx="4281">
                  <c:v>-9.0589655170000007</c:v>
                </c:pt>
                <c:pt idx="4282">
                  <c:v>-9.0737931029999999</c:v>
                </c:pt>
                <c:pt idx="4283">
                  <c:v>-9.0210344829999993</c:v>
                </c:pt>
                <c:pt idx="4284">
                  <c:v>-9.0348275860000005</c:v>
                </c:pt>
                <c:pt idx="4285">
                  <c:v>-9.075517241</c:v>
                </c:pt>
                <c:pt idx="4286">
                  <c:v>-9.0482758620000006</c:v>
                </c:pt>
                <c:pt idx="4287">
                  <c:v>-8.9741379309999996</c:v>
                </c:pt>
                <c:pt idx="4288">
                  <c:v>-9.0324137929999999</c:v>
                </c:pt>
                <c:pt idx="4289">
                  <c:v>-9.0513793099999997</c:v>
                </c:pt>
                <c:pt idx="4290">
                  <c:v>-9.0258620690000004</c:v>
                </c:pt>
                <c:pt idx="4291">
                  <c:v>-8.9055172410000001</c:v>
                </c:pt>
                <c:pt idx="4292">
                  <c:v>-8.8851724139999995</c:v>
                </c:pt>
                <c:pt idx="4293">
                  <c:v>-8.9258620690000008</c:v>
                </c:pt>
                <c:pt idx="4294">
                  <c:v>-8.9827586210000003</c:v>
                </c:pt>
                <c:pt idx="4295">
                  <c:v>-8.9989655170000002</c:v>
                </c:pt>
                <c:pt idx="4296">
                  <c:v>-9.1775862069999992</c:v>
                </c:pt>
                <c:pt idx="4297">
                  <c:v>-9.19</c:v>
                </c:pt>
                <c:pt idx="4298">
                  <c:v>-9.2996551719999996</c:v>
                </c:pt>
                <c:pt idx="4299">
                  <c:v>-9.2727586209999995</c:v>
                </c:pt>
                <c:pt idx="4300">
                  <c:v>-9.2755172409999993</c:v>
                </c:pt>
                <c:pt idx="4301">
                  <c:v>-9.2875862070000004</c:v>
                </c:pt>
                <c:pt idx="4302">
                  <c:v>-9.2334482760000007</c:v>
                </c:pt>
                <c:pt idx="4303">
                  <c:v>-9.1982758619999991</c:v>
                </c:pt>
                <c:pt idx="4304">
                  <c:v>-9.2265517240000001</c:v>
                </c:pt>
                <c:pt idx="4305">
                  <c:v>-9.2213793099999997</c:v>
                </c:pt>
                <c:pt idx="4306">
                  <c:v>-9.2255172410000004</c:v>
                </c:pt>
                <c:pt idx="4307">
                  <c:v>-9.2596551720000004</c:v>
                </c:pt>
                <c:pt idx="4308">
                  <c:v>-9.1824137930000003</c:v>
                </c:pt>
                <c:pt idx="4309">
                  <c:v>-9.1986206900000003</c:v>
                </c:pt>
                <c:pt idx="4310">
                  <c:v>-9.2975862070000002</c:v>
                </c:pt>
                <c:pt idx="4311">
                  <c:v>-9.3137931030000001</c:v>
                </c:pt>
                <c:pt idx="4312">
                  <c:v>-9.3827586210000007</c:v>
                </c:pt>
                <c:pt idx="4313">
                  <c:v>-9.3568965520000003</c:v>
                </c:pt>
                <c:pt idx="4314">
                  <c:v>-9.3134482760000008</c:v>
                </c:pt>
                <c:pt idx="4315">
                  <c:v>-9.3458620690000007</c:v>
                </c:pt>
                <c:pt idx="4316">
                  <c:v>-9.3579310339999999</c:v>
                </c:pt>
                <c:pt idx="4317">
                  <c:v>-9.3162068970000007</c:v>
                </c:pt>
                <c:pt idx="4318">
                  <c:v>-9.2986206899999999</c:v>
                </c:pt>
                <c:pt idx="4319">
                  <c:v>-9.3093103450000001</c:v>
                </c:pt>
                <c:pt idx="4320">
                  <c:v>-9.3810344830000005</c:v>
                </c:pt>
                <c:pt idx="4321">
                  <c:v>-9.4027586210000003</c:v>
                </c:pt>
                <c:pt idx="4322">
                  <c:v>-9.3810344830000005</c:v>
                </c:pt>
                <c:pt idx="4323">
                  <c:v>-9.3686206900000002</c:v>
                </c:pt>
                <c:pt idx="4324">
                  <c:v>-9.2913793099999999</c:v>
                </c:pt>
                <c:pt idx="4325">
                  <c:v>-9.1955172409999992</c:v>
                </c:pt>
                <c:pt idx="4326">
                  <c:v>-9.1724137930000005</c:v>
                </c:pt>
                <c:pt idx="4327">
                  <c:v>-9.1886206900000005</c:v>
                </c:pt>
                <c:pt idx="4328">
                  <c:v>-9.2196551719999995</c:v>
                </c:pt>
                <c:pt idx="4329">
                  <c:v>-9.275172414</c:v>
                </c:pt>
                <c:pt idx="4330">
                  <c:v>-9.2834482759999997</c:v>
                </c:pt>
                <c:pt idx="4331">
                  <c:v>-9.3065517240000002</c:v>
                </c:pt>
                <c:pt idx="4332">
                  <c:v>-9.3768965519999998</c:v>
                </c:pt>
                <c:pt idx="4333">
                  <c:v>-9.3403448279999992</c:v>
                </c:pt>
                <c:pt idx="4334">
                  <c:v>-9.3686206900000002</c:v>
                </c:pt>
                <c:pt idx="4335">
                  <c:v>-9.3386206900000008</c:v>
                </c:pt>
                <c:pt idx="4336">
                  <c:v>-9.3020689660000002</c:v>
                </c:pt>
                <c:pt idx="4337">
                  <c:v>-9.3251724140000007</c:v>
                </c:pt>
                <c:pt idx="4338">
                  <c:v>-9.2724137930000001</c:v>
                </c:pt>
                <c:pt idx="4339">
                  <c:v>-9.2358620689999995</c:v>
                </c:pt>
                <c:pt idx="4340">
                  <c:v>-9.1696551720000006</c:v>
                </c:pt>
                <c:pt idx="4341">
                  <c:v>-9.1682758619999998</c:v>
                </c:pt>
                <c:pt idx="4342">
                  <c:v>-9.1344827590000008</c:v>
                </c:pt>
                <c:pt idx="4343">
                  <c:v>-9.1062068969999999</c:v>
                </c:pt>
                <c:pt idx="4344">
                  <c:v>-9.1186206900000002</c:v>
                </c:pt>
                <c:pt idx="4345">
                  <c:v>-9.1537931029999999</c:v>
                </c:pt>
                <c:pt idx="4346">
                  <c:v>-9.1482758620000002</c:v>
                </c:pt>
                <c:pt idx="4347">
                  <c:v>-9.1727586209999998</c:v>
                </c:pt>
                <c:pt idx="4348">
                  <c:v>-9.1796551720000004</c:v>
                </c:pt>
                <c:pt idx="4349">
                  <c:v>-9.1389655170000008</c:v>
                </c:pt>
                <c:pt idx="4350">
                  <c:v>-9.1199999999999992</c:v>
                </c:pt>
                <c:pt idx="4351">
                  <c:v>-9.1144827589999995</c:v>
                </c:pt>
                <c:pt idx="4352">
                  <c:v>-9.1510344830000001</c:v>
                </c:pt>
                <c:pt idx="4353">
                  <c:v>-9.167241379</c:v>
                </c:pt>
                <c:pt idx="4354">
                  <c:v>-9.2279310339999991</c:v>
                </c:pt>
                <c:pt idx="4355">
                  <c:v>-9.2537931029999996</c:v>
                </c:pt>
                <c:pt idx="4356">
                  <c:v>-9.2444827590000003</c:v>
                </c:pt>
                <c:pt idx="4357">
                  <c:v>-9.1755172409999997</c:v>
                </c:pt>
                <c:pt idx="4358">
                  <c:v>-9.1334482759999993</c:v>
                </c:pt>
                <c:pt idx="4359">
                  <c:v>-9.1237931030000006</c:v>
                </c:pt>
                <c:pt idx="4360">
                  <c:v>-9.162758621</c:v>
                </c:pt>
                <c:pt idx="4361">
                  <c:v>-9.0748275859999996</c:v>
                </c:pt>
                <c:pt idx="4362">
                  <c:v>-9.0775862069999995</c:v>
                </c:pt>
                <c:pt idx="4363">
                  <c:v>-9.0831034479999992</c:v>
                </c:pt>
                <c:pt idx="4364">
                  <c:v>-9.0724137930000008</c:v>
                </c:pt>
                <c:pt idx="4365">
                  <c:v>-9.0748275859999996</c:v>
                </c:pt>
                <c:pt idx="4366">
                  <c:v>-9.0572413790000006</c:v>
                </c:pt>
                <c:pt idx="4367">
                  <c:v>-9.1141379310000001</c:v>
                </c:pt>
                <c:pt idx="4368">
                  <c:v>-9.1262068969999994</c:v>
                </c:pt>
                <c:pt idx="4369">
                  <c:v>-9.2262068970000009</c:v>
                </c:pt>
                <c:pt idx="4370">
                  <c:v>-9.2017241379999994</c:v>
                </c:pt>
                <c:pt idx="4371">
                  <c:v>-9.1989655169999995</c:v>
                </c:pt>
                <c:pt idx="4372">
                  <c:v>-9.2137931030000004</c:v>
                </c:pt>
                <c:pt idx="4373">
                  <c:v>-9.1472413790000004</c:v>
                </c:pt>
                <c:pt idx="4374">
                  <c:v>-9.0634482760000008</c:v>
                </c:pt>
                <c:pt idx="4375">
                  <c:v>-9.0824137930000006</c:v>
                </c:pt>
                <c:pt idx="4376">
                  <c:v>-9.0403448280000003</c:v>
                </c:pt>
                <c:pt idx="4377">
                  <c:v>-9.0834482760000004</c:v>
                </c:pt>
                <c:pt idx="4378">
                  <c:v>-9.1458620689999997</c:v>
                </c:pt>
                <c:pt idx="4379">
                  <c:v>-9.1431034479999997</c:v>
                </c:pt>
                <c:pt idx="4380">
                  <c:v>-9.0010344829999998</c:v>
                </c:pt>
                <c:pt idx="4381">
                  <c:v>-8.9079310340000006</c:v>
                </c:pt>
                <c:pt idx="4382">
                  <c:v>-8.8972413790000004</c:v>
                </c:pt>
                <c:pt idx="4383">
                  <c:v>-8.825517241</c:v>
                </c:pt>
                <c:pt idx="4384">
                  <c:v>-8.7765517240000008</c:v>
                </c:pt>
                <c:pt idx="4385">
                  <c:v>-8.7968965519999998</c:v>
                </c:pt>
                <c:pt idx="4386">
                  <c:v>-8.8010344830000005</c:v>
                </c:pt>
                <c:pt idx="4387">
                  <c:v>-8.82</c:v>
                </c:pt>
                <c:pt idx="4388">
                  <c:v>-8.8486206900000006</c:v>
                </c:pt>
                <c:pt idx="4389">
                  <c:v>-8.7824137929999999</c:v>
                </c:pt>
                <c:pt idx="4390">
                  <c:v>-8.8134482760000008</c:v>
                </c:pt>
                <c:pt idx="4391">
                  <c:v>-8.8324137930000006</c:v>
                </c:pt>
                <c:pt idx="4392">
                  <c:v>-8.7713793100000004</c:v>
                </c:pt>
                <c:pt idx="4393">
                  <c:v>-8.7672413789999997</c:v>
                </c:pt>
                <c:pt idx="4394">
                  <c:v>-8.7606896550000002</c:v>
                </c:pt>
                <c:pt idx="4395">
                  <c:v>-8.6727586209999998</c:v>
                </c:pt>
                <c:pt idx="4396">
                  <c:v>-8.6265517240000005</c:v>
                </c:pt>
                <c:pt idx="4397">
                  <c:v>-8.683448276</c:v>
                </c:pt>
                <c:pt idx="4398">
                  <c:v>-8.5996551720000003</c:v>
                </c:pt>
                <c:pt idx="4399">
                  <c:v>-8.591724138</c:v>
                </c:pt>
                <c:pt idx="4400">
                  <c:v>-8.6620689659999996</c:v>
                </c:pt>
                <c:pt idx="4401">
                  <c:v>-8.5903448279999992</c:v>
                </c:pt>
                <c:pt idx="4402">
                  <c:v>-8.7082758620000007</c:v>
                </c:pt>
                <c:pt idx="4403">
                  <c:v>-8.7624137930000003</c:v>
                </c:pt>
                <c:pt idx="4404">
                  <c:v>-8.7582758619999996</c:v>
                </c:pt>
                <c:pt idx="4405">
                  <c:v>-8.7799999999999994</c:v>
                </c:pt>
                <c:pt idx="4406">
                  <c:v>-8.7558620690000009</c:v>
                </c:pt>
                <c:pt idx="4407">
                  <c:v>-8.7262068970000009</c:v>
                </c:pt>
                <c:pt idx="4408">
                  <c:v>-8.7613793100000006</c:v>
                </c:pt>
                <c:pt idx="4409">
                  <c:v>-8.89</c:v>
                </c:pt>
                <c:pt idx="4410">
                  <c:v>-8.9344827589999998</c:v>
                </c:pt>
                <c:pt idx="4411">
                  <c:v>-8.7951724139999996</c:v>
                </c:pt>
                <c:pt idx="4412">
                  <c:v>-8.8224137930000008</c:v>
                </c:pt>
                <c:pt idx="4413">
                  <c:v>-8.8496551720000003</c:v>
                </c:pt>
                <c:pt idx="4414">
                  <c:v>-8.8224137930000008</c:v>
                </c:pt>
                <c:pt idx="4415">
                  <c:v>-8.8737931030000006</c:v>
                </c:pt>
                <c:pt idx="4416">
                  <c:v>-8.8358620689999992</c:v>
                </c:pt>
                <c:pt idx="4417">
                  <c:v>-8.8262068970000005</c:v>
                </c:pt>
                <c:pt idx="4418">
                  <c:v>-8.8696551719999999</c:v>
                </c:pt>
                <c:pt idx="4419">
                  <c:v>-8.8386206900000008</c:v>
                </c:pt>
                <c:pt idx="4420">
                  <c:v>-8.9196551720000006</c:v>
                </c:pt>
                <c:pt idx="4421">
                  <c:v>-8.8710344830000007</c:v>
                </c:pt>
                <c:pt idx="4422">
                  <c:v>-8.8237931029999999</c:v>
                </c:pt>
                <c:pt idx="4423">
                  <c:v>-8.7479310340000005</c:v>
                </c:pt>
                <c:pt idx="4424">
                  <c:v>-8.8589655169999997</c:v>
                </c:pt>
                <c:pt idx="4425">
                  <c:v>-8.7955172410000007</c:v>
                </c:pt>
                <c:pt idx="4426">
                  <c:v>-8.7834482759999997</c:v>
                </c:pt>
                <c:pt idx="4427">
                  <c:v>-8.8282758619999999</c:v>
                </c:pt>
                <c:pt idx="4428">
                  <c:v>-8.8824137929999996</c:v>
                </c:pt>
                <c:pt idx="4429">
                  <c:v>-8.8972413790000004</c:v>
                </c:pt>
                <c:pt idx="4430">
                  <c:v>-9.0582758620000003</c:v>
                </c:pt>
                <c:pt idx="4431">
                  <c:v>-8.9796551719999993</c:v>
                </c:pt>
                <c:pt idx="4432">
                  <c:v>-8.9634482759999994</c:v>
                </c:pt>
                <c:pt idx="4433">
                  <c:v>-8.9917241380000004</c:v>
                </c:pt>
                <c:pt idx="4434">
                  <c:v>-8.9931034479999994</c:v>
                </c:pt>
                <c:pt idx="4435">
                  <c:v>-8.9482758619999991</c:v>
                </c:pt>
                <c:pt idx="4436">
                  <c:v>-8.9468965520000001</c:v>
                </c:pt>
                <c:pt idx="4437">
                  <c:v>-8.9282758619999996</c:v>
                </c:pt>
                <c:pt idx="4438">
                  <c:v>-8.9689655170000009</c:v>
                </c:pt>
                <c:pt idx="4439">
                  <c:v>-8.9986206899999992</c:v>
                </c:pt>
                <c:pt idx="4440">
                  <c:v>-9.1637931029999997</c:v>
                </c:pt>
                <c:pt idx="4441">
                  <c:v>-9.1503448279999997</c:v>
                </c:pt>
                <c:pt idx="4442">
                  <c:v>-9.1610344829999999</c:v>
                </c:pt>
                <c:pt idx="4443">
                  <c:v>-9.1896551720000001</c:v>
                </c:pt>
                <c:pt idx="4444">
                  <c:v>-9.1762068970000001</c:v>
                </c:pt>
                <c:pt idx="4445">
                  <c:v>-9.195172414</c:v>
                </c:pt>
                <c:pt idx="4446">
                  <c:v>-9.1696551720000006</c:v>
                </c:pt>
                <c:pt idx="4447">
                  <c:v>-9.1220689660000005</c:v>
                </c:pt>
                <c:pt idx="4448">
                  <c:v>-9.1424137929999993</c:v>
                </c:pt>
                <c:pt idx="4449">
                  <c:v>-9.0289655169999996</c:v>
                </c:pt>
                <c:pt idx="4450">
                  <c:v>-9.1303448280000001</c:v>
                </c:pt>
                <c:pt idx="4451">
                  <c:v>-9.1817241379999999</c:v>
                </c:pt>
                <c:pt idx="4452">
                  <c:v>-9.2493103449999996</c:v>
                </c:pt>
                <c:pt idx="4453">
                  <c:v>-9.2141379309999998</c:v>
                </c:pt>
                <c:pt idx="4454">
                  <c:v>-9.3006896549999993</c:v>
                </c:pt>
                <c:pt idx="4455">
                  <c:v>-9.2817241379999995</c:v>
                </c:pt>
                <c:pt idx="4456">
                  <c:v>-9.2775862070000006</c:v>
                </c:pt>
                <c:pt idx="4457">
                  <c:v>-9.3058620689999998</c:v>
                </c:pt>
                <c:pt idx="4458">
                  <c:v>-9.26</c:v>
                </c:pt>
                <c:pt idx="4459">
                  <c:v>-9.1924137930000001</c:v>
                </c:pt>
                <c:pt idx="4460">
                  <c:v>-9.2168965519999997</c:v>
                </c:pt>
                <c:pt idx="4461">
                  <c:v>-9.2344827590000005</c:v>
                </c:pt>
                <c:pt idx="4462">
                  <c:v>-9.2062068969999995</c:v>
                </c:pt>
                <c:pt idx="4463">
                  <c:v>-9.2127586210000008</c:v>
                </c:pt>
                <c:pt idx="4464">
                  <c:v>-9.2424137930000008</c:v>
                </c:pt>
                <c:pt idx="4465">
                  <c:v>-9.2762068969999998</c:v>
                </c:pt>
                <c:pt idx="4466">
                  <c:v>-9.2910344830000007</c:v>
                </c:pt>
                <c:pt idx="4467">
                  <c:v>-9.1962068969999997</c:v>
                </c:pt>
                <c:pt idx="4468">
                  <c:v>-9.2165517240000003</c:v>
                </c:pt>
                <c:pt idx="4469">
                  <c:v>-9.1555172410000001</c:v>
                </c:pt>
                <c:pt idx="4470">
                  <c:v>-9.2055172410000008</c:v>
                </c:pt>
                <c:pt idx="4471">
                  <c:v>-9.1675862069999994</c:v>
                </c:pt>
                <c:pt idx="4472">
                  <c:v>-9.1172413789999993</c:v>
                </c:pt>
                <c:pt idx="4473">
                  <c:v>-9.1131034480000004</c:v>
                </c:pt>
                <c:pt idx="4474">
                  <c:v>-9.0862068970000003</c:v>
                </c:pt>
                <c:pt idx="4475">
                  <c:v>-9.0955172409999996</c:v>
                </c:pt>
                <c:pt idx="4476">
                  <c:v>-9.1334482759999993</c:v>
                </c:pt>
                <c:pt idx="4477">
                  <c:v>-9.1537931029999999</c:v>
                </c:pt>
                <c:pt idx="4478">
                  <c:v>-9.1820689659999992</c:v>
                </c:pt>
                <c:pt idx="4479">
                  <c:v>-9.1551724140000008</c:v>
                </c:pt>
                <c:pt idx="4480">
                  <c:v>-9.1579310340000006</c:v>
                </c:pt>
                <c:pt idx="4481">
                  <c:v>-9.1851724140000002</c:v>
                </c:pt>
                <c:pt idx="4482">
                  <c:v>-9.1282758620000006</c:v>
                </c:pt>
                <c:pt idx="4483">
                  <c:v>-9.1486206899999996</c:v>
                </c:pt>
                <c:pt idx="4484">
                  <c:v>-9.1241379309999999</c:v>
                </c:pt>
                <c:pt idx="4485">
                  <c:v>-9.1093103450000008</c:v>
                </c:pt>
                <c:pt idx="4486">
                  <c:v>-9.0986206900000006</c:v>
                </c:pt>
                <c:pt idx="4487">
                  <c:v>-9.0903448279999992</c:v>
                </c:pt>
                <c:pt idx="4488">
                  <c:v>-9.1131034480000004</c:v>
                </c:pt>
                <c:pt idx="4489">
                  <c:v>-9.1320689660000003</c:v>
                </c:pt>
                <c:pt idx="4490">
                  <c:v>-9.1144827589999995</c:v>
                </c:pt>
                <c:pt idx="4491">
                  <c:v>-9.1024137930000002</c:v>
                </c:pt>
                <c:pt idx="4492">
                  <c:v>-9.0903448279999992</c:v>
                </c:pt>
                <c:pt idx="4493">
                  <c:v>-9.0120689659999993</c:v>
                </c:pt>
                <c:pt idx="4494">
                  <c:v>-8.9727586210000005</c:v>
                </c:pt>
                <c:pt idx="4495">
                  <c:v>-8.9903448279999996</c:v>
                </c:pt>
                <c:pt idx="4496">
                  <c:v>-9.0972413789999997</c:v>
                </c:pt>
                <c:pt idx="4497">
                  <c:v>-9.0565517240000002</c:v>
                </c:pt>
                <c:pt idx="4498">
                  <c:v>-9.1175862070000004</c:v>
                </c:pt>
                <c:pt idx="4499">
                  <c:v>-8.9524137929999998</c:v>
                </c:pt>
                <c:pt idx="4500">
                  <c:v>-9.0782758619999999</c:v>
                </c:pt>
                <c:pt idx="4501">
                  <c:v>-9.1772413789999998</c:v>
                </c:pt>
                <c:pt idx="4502">
                  <c:v>-9.1962068969999997</c:v>
                </c:pt>
                <c:pt idx="4503">
                  <c:v>-9.1906896549999999</c:v>
                </c:pt>
                <c:pt idx="4504">
                  <c:v>-9.2489655170000002</c:v>
                </c:pt>
                <c:pt idx="4505">
                  <c:v>-9.2193103450000002</c:v>
                </c:pt>
                <c:pt idx="4506">
                  <c:v>-9.2327586210000003</c:v>
                </c:pt>
                <c:pt idx="4507">
                  <c:v>-9.1989655169999995</c:v>
                </c:pt>
                <c:pt idx="4508">
                  <c:v>-9.1948275860000006</c:v>
                </c:pt>
                <c:pt idx="4509">
                  <c:v>-9.0865517239999996</c:v>
                </c:pt>
                <c:pt idx="4510">
                  <c:v>-9.0703448279999996</c:v>
                </c:pt>
                <c:pt idx="4511">
                  <c:v>-9.1175862070000004</c:v>
                </c:pt>
                <c:pt idx="4512">
                  <c:v>-9.1837931029999993</c:v>
                </c:pt>
                <c:pt idx="4513">
                  <c:v>-9.1999999999999993</c:v>
                </c:pt>
                <c:pt idx="4514">
                  <c:v>-9.2310344830000002</c:v>
                </c:pt>
                <c:pt idx="4515">
                  <c:v>-9.2810344829999991</c:v>
                </c:pt>
                <c:pt idx="4516">
                  <c:v>-9.3124137929999993</c:v>
                </c:pt>
                <c:pt idx="4517">
                  <c:v>-9.3665517240000007</c:v>
                </c:pt>
                <c:pt idx="4518">
                  <c:v>-9.4420689660000008</c:v>
                </c:pt>
                <c:pt idx="4519">
                  <c:v>-9.4786206899999996</c:v>
                </c:pt>
                <c:pt idx="4520">
                  <c:v>-9.4231034480000009</c:v>
                </c:pt>
                <c:pt idx="4521">
                  <c:v>-9.4013793099999994</c:v>
                </c:pt>
                <c:pt idx="4522">
                  <c:v>-9.4689655170000009</c:v>
                </c:pt>
                <c:pt idx="4523">
                  <c:v>-9.4772413790000005</c:v>
                </c:pt>
                <c:pt idx="4524">
                  <c:v>-9.4055172410000001</c:v>
                </c:pt>
                <c:pt idx="4525">
                  <c:v>-9.4096551720000008</c:v>
                </c:pt>
                <c:pt idx="4526">
                  <c:v>-9.4003448279999997</c:v>
                </c:pt>
                <c:pt idx="4527">
                  <c:v>-9.48</c:v>
                </c:pt>
                <c:pt idx="4528">
                  <c:v>-9.6368965519999996</c:v>
                </c:pt>
                <c:pt idx="4529">
                  <c:v>-9.5286206900000003</c:v>
                </c:pt>
                <c:pt idx="4530">
                  <c:v>-9.4286206900000007</c:v>
                </c:pt>
                <c:pt idx="4531">
                  <c:v>-9.4203448279999993</c:v>
                </c:pt>
                <c:pt idx="4532">
                  <c:v>-9.4365517239999992</c:v>
                </c:pt>
                <c:pt idx="4533">
                  <c:v>-9.3768965519999998</c:v>
                </c:pt>
                <c:pt idx="4534">
                  <c:v>-9.3699999999999992</c:v>
                </c:pt>
                <c:pt idx="4535">
                  <c:v>-9.3510344829999994</c:v>
                </c:pt>
                <c:pt idx="4536">
                  <c:v>-9.3658620690000003</c:v>
                </c:pt>
                <c:pt idx="4537">
                  <c:v>-9.3779310339999995</c:v>
                </c:pt>
                <c:pt idx="4538">
                  <c:v>-9.4848275859999998</c:v>
                </c:pt>
                <c:pt idx="4539">
                  <c:v>-9.4834482760000007</c:v>
                </c:pt>
                <c:pt idx="4540">
                  <c:v>-9.4834482760000007</c:v>
                </c:pt>
                <c:pt idx="4541">
                  <c:v>-9.4034482760000007</c:v>
                </c:pt>
                <c:pt idx="4542">
                  <c:v>-9.4075862069999996</c:v>
                </c:pt>
                <c:pt idx="4543">
                  <c:v>-9.3872413790000007</c:v>
                </c:pt>
                <c:pt idx="4544">
                  <c:v>-9.3006896549999993</c:v>
                </c:pt>
                <c:pt idx="4545">
                  <c:v>-9.2817241379999995</c:v>
                </c:pt>
                <c:pt idx="4546">
                  <c:v>-9.2048275860000004</c:v>
                </c:pt>
                <c:pt idx="4547">
                  <c:v>-9.1048275860000007</c:v>
                </c:pt>
                <c:pt idx="4548">
                  <c:v>-9.0506896549999993</c:v>
                </c:pt>
                <c:pt idx="4549">
                  <c:v>-9.1113793100000002</c:v>
                </c:pt>
                <c:pt idx="4550">
                  <c:v>-9.100689655</c:v>
                </c:pt>
                <c:pt idx="4551">
                  <c:v>-9.0586206899999997</c:v>
                </c:pt>
                <c:pt idx="4552">
                  <c:v>-9.0396551719999998</c:v>
                </c:pt>
                <c:pt idx="4553">
                  <c:v>-9.08</c:v>
                </c:pt>
                <c:pt idx="4554">
                  <c:v>-9.0272413789999995</c:v>
                </c:pt>
                <c:pt idx="4555">
                  <c:v>-9.0041379310000007</c:v>
                </c:pt>
                <c:pt idx="4556">
                  <c:v>-8.8486206900000006</c:v>
                </c:pt>
                <c:pt idx="4557">
                  <c:v>-8.7727586209999995</c:v>
                </c:pt>
                <c:pt idx="4558">
                  <c:v>-8.7620689659999993</c:v>
                </c:pt>
                <c:pt idx="4559">
                  <c:v>-8.7606896550000002</c:v>
                </c:pt>
                <c:pt idx="4560">
                  <c:v>-8.7162068969999993</c:v>
                </c:pt>
                <c:pt idx="4561">
                  <c:v>-8.6755172409999997</c:v>
                </c:pt>
                <c:pt idx="4562">
                  <c:v>-8.6403448279999999</c:v>
                </c:pt>
                <c:pt idx="4563">
                  <c:v>-8.6310344830000005</c:v>
                </c:pt>
                <c:pt idx="4564">
                  <c:v>-8.5986206900000006</c:v>
                </c:pt>
                <c:pt idx="4565">
                  <c:v>-8.5731034479999995</c:v>
                </c:pt>
                <c:pt idx="4566">
                  <c:v>-8.5337931030000007</c:v>
                </c:pt>
                <c:pt idx="4567">
                  <c:v>-8.4851724140000009</c:v>
                </c:pt>
                <c:pt idx="4568">
                  <c:v>-8.4148275859999995</c:v>
                </c:pt>
                <c:pt idx="4569">
                  <c:v>-8.3782758620000006</c:v>
                </c:pt>
                <c:pt idx="4570">
                  <c:v>-8.3772413790000009</c:v>
                </c:pt>
                <c:pt idx="4571">
                  <c:v>-8.3110344830000003</c:v>
                </c:pt>
                <c:pt idx="4572">
                  <c:v>-8.2651724140000002</c:v>
                </c:pt>
                <c:pt idx="4573">
                  <c:v>-8.2475862069999994</c:v>
                </c:pt>
                <c:pt idx="4574">
                  <c:v>-8.2013793100000001</c:v>
                </c:pt>
                <c:pt idx="4575">
                  <c:v>-8.1417241380000007</c:v>
                </c:pt>
                <c:pt idx="4576">
                  <c:v>-8.045862069</c:v>
                </c:pt>
                <c:pt idx="4577">
                  <c:v>-8.0255172409999993</c:v>
                </c:pt>
                <c:pt idx="4578">
                  <c:v>-8.0027586209999999</c:v>
                </c:pt>
                <c:pt idx="4579">
                  <c:v>-7.95</c:v>
                </c:pt>
                <c:pt idx="4580">
                  <c:v>-7.9</c:v>
                </c:pt>
                <c:pt idx="4581">
                  <c:v>-7.8403448280000001</c:v>
                </c:pt>
                <c:pt idx="4582">
                  <c:v>-7.7865517239999997</c:v>
                </c:pt>
                <c:pt idx="4583">
                  <c:v>-7.779655172</c:v>
                </c:pt>
                <c:pt idx="4584">
                  <c:v>-7.7879310339999996</c:v>
                </c:pt>
                <c:pt idx="4585">
                  <c:v>-7.8096551720000003</c:v>
                </c:pt>
                <c:pt idx="4586">
                  <c:v>-7.8031034479999999</c:v>
                </c:pt>
                <c:pt idx="4587">
                  <c:v>-7.816551724</c:v>
                </c:pt>
                <c:pt idx="4588">
                  <c:v>-7.8244827590000003</c:v>
                </c:pt>
                <c:pt idx="4589">
                  <c:v>-7.8541379310000003</c:v>
                </c:pt>
                <c:pt idx="4590">
                  <c:v>-7.9068965520000001</c:v>
                </c:pt>
                <c:pt idx="4591">
                  <c:v>-7.954137931</c:v>
                </c:pt>
                <c:pt idx="4592">
                  <c:v>-7.9513793100000001</c:v>
                </c:pt>
                <c:pt idx="4593">
                  <c:v>-7.9662068970000002</c:v>
                </c:pt>
                <c:pt idx="4594">
                  <c:v>-7.9241379309999997</c:v>
                </c:pt>
                <c:pt idx="4595">
                  <c:v>-7.8879310340000002</c:v>
                </c:pt>
                <c:pt idx="4596">
                  <c:v>-7.8768965519999998</c:v>
                </c:pt>
                <c:pt idx="4597">
                  <c:v>-7.9051724139999999</c:v>
                </c:pt>
                <c:pt idx="4598">
                  <c:v>-7.87137931</c:v>
                </c:pt>
                <c:pt idx="4599">
                  <c:v>-7.758965517</c:v>
                </c:pt>
                <c:pt idx="4600">
                  <c:v>-7.7520689660000004</c:v>
                </c:pt>
                <c:pt idx="4601">
                  <c:v>-7.7058620690000001</c:v>
                </c:pt>
                <c:pt idx="4602">
                  <c:v>-7.6503448279999997</c:v>
                </c:pt>
                <c:pt idx="4603">
                  <c:v>-7.646551724</c:v>
                </c:pt>
                <c:pt idx="4604">
                  <c:v>-7.66</c:v>
                </c:pt>
                <c:pt idx="4605">
                  <c:v>-7.7165517240000003</c:v>
                </c:pt>
                <c:pt idx="4606">
                  <c:v>-7.7448275860000004</c:v>
                </c:pt>
                <c:pt idx="4607">
                  <c:v>-7.7379310339999998</c:v>
                </c:pt>
                <c:pt idx="4608">
                  <c:v>-7.8055172410000004</c:v>
                </c:pt>
                <c:pt idx="4609">
                  <c:v>-7.9058620690000003</c:v>
                </c:pt>
                <c:pt idx="4610">
                  <c:v>-7.8937931030000001</c:v>
                </c:pt>
                <c:pt idx="4611">
                  <c:v>-7.9641379309999998</c:v>
                </c:pt>
                <c:pt idx="4612">
                  <c:v>-7.9534482759999996</c:v>
                </c:pt>
                <c:pt idx="4613">
                  <c:v>-7.8720689659999996</c:v>
                </c:pt>
                <c:pt idx="4614">
                  <c:v>-7.8220689659999998</c:v>
                </c:pt>
                <c:pt idx="4615">
                  <c:v>-7.832758621</c:v>
                </c:pt>
                <c:pt idx="4616">
                  <c:v>-7.7031034480000002</c:v>
                </c:pt>
                <c:pt idx="4617">
                  <c:v>-7.66</c:v>
                </c:pt>
                <c:pt idx="4618">
                  <c:v>-7.649310345</c:v>
                </c:pt>
                <c:pt idx="4619">
                  <c:v>-7.569655172</c:v>
                </c:pt>
                <c:pt idx="4620">
                  <c:v>-7.4955172409999999</c:v>
                </c:pt>
                <c:pt idx="4621">
                  <c:v>-7.508965517</c:v>
                </c:pt>
                <c:pt idx="4622">
                  <c:v>-7.4386206899999996</c:v>
                </c:pt>
                <c:pt idx="4623">
                  <c:v>-7.3955172410000003</c:v>
                </c:pt>
                <c:pt idx="4624">
                  <c:v>-7.4075862069999996</c:v>
                </c:pt>
                <c:pt idx="4625">
                  <c:v>-7.4210344829999997</c:v>
                </c:pt>
                <c:pt idx="4626">
                  <c:v>-7.44</c:v>
                </c:pt>
                <c:pt idx="4627">
                  <c:v>-7.5779310339999997</c:v>
                </c:pt>
                <c:pt idx="4628">
                  <c:v>-7.6941379310000002</c:v>
                </c:pt>
                <c:pt idx="4629">
                  <c:v>-7.72</c:v>
                </c:pt>
                <c:pt idx="4630">
                  <c:v>-7.781034483</c:v>
                </c:pt>
                <c:pt idx="4631">
                  <c:v>-7.8093103450000001</c:v>
                </c:pt>
                <c:pt idx="4632">
                  <c:v>-7.8241379310000001</c:v>
                </c:pt>
                <c:pt idx="4633">
                  <c:v>-7.8893103450000002</c:v>
                </c:pt>
                <c:pt idx="4634">
                  <c:v>-7.8893103450000002</c:v>
                </c:pt>
                <c:pt idx="4635">
                  <c:v>-7.8813793099999998</c:v>
                </c:pt>
                <c:pt idx="4636">
                  <c:v>-7.8582758620000002</c:v>
                </c:pt>
                <c:pt idx="4637">
                  <c:v>-7.8541379310000003</c:v>
                </c:pt>
                <c:pt idx="4638">
                  <c:v>-7.7944827590000001</c:v>
                </c:pt>
                <c:pt idx="4639">
                  <c:v>-7.9106896549999997</c:v>
                </c:pt>
                <c:pt idx="4640">
                  <c:v>-7.933448276</c:v>
                </c:pt>
                <c:pt idx="4641">
                  <c:v>-7.9603448280000002</c:v>
                </c:pt>
                <c:pt idx="4642">
                  <c:v>-8.0824137930000006</c:v>
                </c:pt>
                <c:pt idx="4643">
                  <c:v>-8.0862068970000003</c:v>
                </c:pt>
                <c:pt idx="4644">
                  <c:v>-8.0931034480000008</c:v>
                </c:pt>
                <c:pt idx="4645">
                  <c:v>-8.1472413790000004</c:v>
                </c:pt>
                <c:pt idx="4646">
                  <c:v>-8.1255172410000007</c:v>
                </c:pt>
                <c:pt idx="4647">
                  <c:v>-8.07</c:v>
                </c:pt>
                <c:pt idx="4648">
                  <c:v>-8.0631034479999997</c:v>
                </c:pt>
                <c:pt idx="4649">
                  <c:v>-8.0331034480000003</c:v>
                </c:pt>
                <c:pt idx="4650">
                  <c:v>-8.0303448280000005</c:v>
                </c:pt>
                <c:pt idx="4651">
                  <c:v>-8.1520689659999999</c:v>
                </c:pt>
                <c:pt idx="4652">
                  <c:v>-8.2072413789999992</c:v>
                </c:pt>
                <c:pt idx="4653">
                  <c:v>-8.2586206900000008</c:v>
                </c:pt>
                <c:pt idx="4654">
                  <c:v>-8.2641379310000005</c:v>
                </c:pt>
                <c:pt idx="4655">
                  <c:v>-8.2775862070000006</c:v>
                </c:pt>
                <c:pt idx="4656">
                  <c:v>-8.1896551720000001</c:v>
                </c:pt>
                <c:pt idx="4657">
                  <c:v>-8.0910344829999996</c:v>
                </c:pt>
                <c:pt idx="4658">
                  <c:v>-8.1341379309999997</c:v>
                </c:pt>
                <c:pt idx="4659">
                  <c:v>-8.0989655169999999</c:v>
                </c:pt>
                <c:pt idx="4660">
                  <c:v>-8.0910344829999996</c:v>
                </c:pt>
                <c:pt idx="4661">
                  <c:v>-8.0244827589999996</c:v>
                </c:pt>
                <c:pt idx="4662">
                  <c:v>-8.0082758619999996</c:v>
                </c:pt>
                <c:pt idx="4663">
                  <c:v>-7.9693103450000002</c:v>
                </c:pt>
                <c:pt idx="4664">
                  <c:v>-7.9217241380000001</c:v>
                </c:pt>
                <c:pt idx="4665">
                  <c:v>-7.9934482759999996</c:v>
                </c:pt>
                <c:pt idx="4666">
                  <c:v>-7.93</c:v>
                </c:pt>
                <c:pt idx="4667">
                  <c:v>-7.9962068970000004</c:v>
                </c:pt>
                <c:pt idx="4668">
                  <c:v>-7.8486206899999997</c:v>
                </c:pt>
                <c:pt idx="4669">
                  <c:v>-7.8675862070000004</c:v>
                </c:pt>
                <c:pt idx="4670">
                  <c:v>-7.8596551720000001</c:v>
                </c:pt>
                <c:pt idx="4671">
                  <c:v>-7.8365517240000004</c:v>
                </c:pt>
                <c:pt idx="4672">
                  <c:v>-7.8596551720000001</c:v>
                </c:pt>
                <c:pt idx="4673">
                  <c:v>-7.8675862070000004</c:v>
                </c:pt>
                <c:pt idx="4674">
                  <c:v>-7.8931034479999997</c:v>
                </c:pt>
                <c:pt idx="4675">
                  <c:v>-7.9282758619999996</c:v>
                </c:pt>
                <c:pt idx="4676">
                  <c:v>-7.9903448279999996</c:v>
                </c:pt>
                <c:pt idx="4677">
                  <c:v>-8.0593103450000001</c:v>
                </c:pt>
                <c:pt idx="4678">
                  <c:v>-8.1055172409999994</c:v>
                </c:pt>
                <c:pt idx="4679">
                  <c:v>-8.1179310339999997</c:v>
                </c:pt>
                <c:pt idx="4680">
                  <c:v>-8.0137931029999994</c:v>
                </c:pt>
                <c:pt idx="4681">
                  <c:v>-8.0451724139999996</c:v>
                </c:pt>
                <c:pt idx="4682">
                  <c:v>-8.0072413789999999</c:v>
                </c:pt>
                <c:pt idx="4683">
                  <c:v>-8.020689655</c:v>
                </c:pt>
                <c:pt idx="4684">
                  <c:v>-8.0003448279999994</c:v>
                </c:pt>
                <c:pt idx="4685">
                  <c:v>-8.0317241379999995</c:v>
                </c:pt>
                <c:pt idx="4686">
                  <c:v>-8.1710344829999997</c:v>
                </c:pt>
                <c:pt idx="4687">
                  <c:v>-8.1927586209999994</c:v>
                </c:pt>
                <c:pt idx="4688">
                  <c:v>-8.2696551720000002</c:v>
                </c:pt>
                <c:pt idx="4689">
                  <c:v>-8.3237931029999999</c:v>
                </c:pt>
                <c:pt idx="4690">
                  <c:v>-8.4565517240000005</c:v>
                </c:pt>
                <c:pt idx="4691">
                  <c:v>-8.4010344830000001</c:v>
                </c:pt>
                <c:pt idx="4692">
                  <c:v>-8.479310345</c:v>
                </c:pt>
                <c:pt idx="4693">
                  <c:v>-8.5186206900000006</c:v>
                </c:pt>
                <c:pt idx="4694">
                  <c:v>-8.4551724139999997</c:v>
                </c:pt>
                <c:pt idx="4695">
                  <c:v>-8.5796551720000007</c:v>
                </c:pt>
                <c:pt idx="4696">
                  <c:v>-8.5013793100000008</c:v>
                </c:pt>
                <c:pt idx="4697">
                  <c:v>-8.7003448280000004</c:v>
                </c:pt>
                <c:pt idx="4698">
                  <c:v>-8.6706896550000003</c:v>
                </c:pt>
                <c:pt idx="4699">
                  <c:v>-8.6003448280000008</c:v>
                </c:pt>
                <c:pt idx="4700">
                  <c:v>-8.6151724139999999</c:v>
                </c:pt>
                <c:pt idx="4701">
                  <c:v>-8.6665517239999996</c:v>
                </c:pt>
                <c:pt idx="4702">
                  <c:v>-8.6234482759999995</c:v>
                </c:pt>
                <c:pt idx="4703">
                  <c:v>-8.6668965520000008</c:v>
                </c:pt>
                <c:pt idx="4704">
                  <c:v>-8.678965517</c:v>
                </c:pt>
                <c:pt idx="4705">
                  <c:v>-8.6437931030000001</c:v>
                </c:pt>
                <c:pt idx="4706">
                  <c:v>-8.5937931029999994</c:v>
                </c:pt>
                <c:pt idx="4707">
                  <c:v>-8.6668965520000008</c:v>
                </c:pt>
                <c:pt idx="4708">
                  <c:v>-8.6506896550000008</c:v>
                </c:pt>
                <c:pt idx="4709">
                  <c:v>-8.7075862070000003</c:v>
                </c:pt>
                <c:pt idx="4710">
                  <c:v>-8.7427586210000001</c:v>
                </c:pt>
                <c:pt idx="4711">
                  <c:v>-8.7913793099999999</c:v>
                </c:pt>
                <c:pt idx="4712">
                  <c:v>-8.8089655170000007</c:v>
                </c:pt>
                <c:pt idx="4713">
                  <c:v>-8.7793103450000007</c:v>
                </c:pt>
                <c:pt idx="4714">
                  <c:v>-8.7075862070000003</c:v>
                </c:pt>
                <c:pt idx="4715">
                  <c:v>-8.6127586209999993</c:v>
                </c:pt>
                <c:pt idx="4716">
                  <c:v>-8.5693103449999999</c:v>
                </c:pt>
                <c:pt idx="4717">
                  <c:v>-8.4979310340000005</c:v>
                </c:pt>
                <c:pt idx="4718">
                  <c:v>-8.4803448279999998</c:v>
                </c:pt>
                <c:pt idx="4719">
                  <c:v>-8.3475862070000009</c:v>
                </c:pt>
                <c:pt idx="4720">
                  <c:v>-8.3841379309999997</c:v>
                </c:pt>
                <c:pt idx="4721">
                  <c:v>-8.3234482760000006</c:v>
                </c:pt>
                <c:pt idx="4722">
                  <c:v>-8.350689655</c:v>
                </c:pt>
                <c:pt idx="4723">
                  <c:v>-8.3762068969999994</c:v>
                </c:pt>
                <c:pt idx="4724">
                  <c:v>-8.2665517239999993</c:v>
                </c:pt>
                <c:pt idx="4725">
                  <c:v>-8.2772413789999995</c:v>
                </c:pt>
                <c:pt idx="4726">
                  <c:v>-8.1948275860000006</c:v>
                </c:pt>
                <c:pt idx="4727">
                  <c:v>-8.1555172410000001</c:v>
                </c:pt>
                <c:pt idx="4728">
                  <c:v>-8.2865517240000006</c:v>
                </c:pt>
                <c:pt idx="4729">
                  <c:v>-8.2879310339999996</c:v>
                </c:pt>
                <c:pt idx="4730">
                  <c:v>-8.2675862070000008</c:v>
                </c:pt>
                <c:pt idx="4731">
                  <c:v>-8.3472413789999997</c:v>
                </c:pt>
                <c:pt idx="4732">
                  <c:v>-8.2755172409999993</c:v>
                </c:pt>
                <c:pt idx="4733">
                  <c:v>-8.2768965520000002</c:v>
                </c:pt>
                <c:pt idx="4734">
                  <c:v>-8.3420689659999994</c:v>
                </c:pt>
                <c:pt idx="4735">
                  <c:v>-8.3731034480000002</c:v>
                </c:pt>
                <c:pt idx="4736">
                  <c:v>-8.3472413789999997</c:v>
                </c:pt>
                <c:pt idx="4737">
                  <c:v>-8.3482758619999995</c:v>
                </c:pt>
                <c:pt idx="4738">
                  <c:v>-8.3237931029999999</c:v>
                </c:pt>
                <c:pt idx="4739">
                  <c:v>-8.2627586209999997</c:v>
                </c:pt>
                <c:pt idx="4740">
                  <c:v>-8.2210344830000004</c:v>
                </c:pt>
                <c:pt idx="4741">
                  <c:v>-8.2186206899999998</c:v>
                </c:pt>
                <c:pt idx="4742">
                  <c:v>-8.2496551720000006</c:v>
                </c:pt>
                <c:pt idx="4743">
                  <c:v>-8.2724137930000001</c:v>
                </c:pt>
                <c:pt idx="4744">
                  <c:v>-8.3320689659999996</c:v>
                </c:pt>
                <c:pt idx="4745">
                  <c:v>-8.3172413790000004</c:v>
                </c:pt>
                <c:pt idx="4746">
                  <c:v>-8.4051724140000008</c:v>
                </c:pt>
                <c:pt idx="4747">
                  <c:v>-8.3903448279999999</c:v>
                </c:pt>
                <c:pt idx="4748">
                  <c:v>-8.4772413790000005</c:v>
                </c:pt>
                <c:pt idx="4749">
                  <c:v>-8.4731034479999998</c:v>
                </c:pt>
                <c:pt idx="4750">
                  <c:v>-8.5351724139999998</c:v>
                </c:pt>
                <c:pt idx="4751">
                  <c:v>-8.5106896550000002</c:v>
                </c:pt>
                <c:pt idx="4752">
                  <c:v>-8.5337931030000007</c:v>
                </c:pt>
                <c:pt idx="4753">
                  <c:v>-8.5865517239999996</c:v>
                </c:pt>
                <c:pt idx="4754">
                  <c:v>-8.6272413790000009</c:v>
                </c:pt>
                <c:pt idx="4755">
                  <c:v>-8.6203448280000003</c:v>
                </c:pt>
                <c:pt idx="4756">
                  <c:v>-8.5148275859999991</c:v>
                </c:pt>
                <c:pt idx="4757">
                  <c:v>-8.4162068970000004</c:v>
                </c:pt>
                <c:pt idx="4758">
                  <c:v>-8.3903448279999999</c:v>
                </c:pt>
                <c:pt idx="4759">
                  <c:v>-8.437931034</c:v>
                </c:pt>
                <c:pt idx="4760">
                  <c:v>-8.4272413789999998</c:v>
                </c:pt>
                <c:pt idx="4761">
                  <c:v>-8.5327586209999993</c:v>
                </c:pt>
                <c:pt idx="4762">
                  <c:v>-8.5734482760000006</c:v>
                </c:pt>
                <c:pt idx="4763">
                  <c:v>-8.5582758620000003</c:v>
                </c:pt>
                <c:pt idx="4764">
                  <c:v>-8.5855172409999998</c:v>
                </c:pt>
                <c:pt idx="4765">
                  <c:v>-8.5855172409999998</c:v>
                </c:pt>
                <c:pt idx="4766">
                  <c:v>-8.6127586209999993</c:v>
                </c:pt>
                <c:pt idx="4767">
                  <c:v>-8.6127586209999993</c:v>
                </c:pt>
                <c:pt idx="4768">
                  <c:v>-8.64</c:v>
                </c:pt>
                <c:pt idx="4769">
                  <c:v>-8.6603448279999995</c:v>
                </c:pt>
                <c:pt idx="4770">
                  <c:v>-8.6344827590000008</c:v>
                </c:pt>
                <c:pt idx="4771">
                  <c:v>-8.6182758620000008</c:v>
                </c:pt>
                <c:pt idx="4772">
                  <c:v>-8.6251724139999997</c:v>
                </c:pt>
                <c:pt idx="4773">
                  <c:v>-8.5724137930000008</c:v>
                </c:pt>
                <c:pt idx="4774">
                  <c:v>-8.5751724140000007</c:v>
                </c:pt>
                <c:pt idx="4775">
                  <c:v>-8.5168965520000004</c:v>
                </c:pt>
                <c:pt idx="4776">
                  <c:v>-8.5044827590000001</c:v>
                </c:pt>
                <c:pt idx="4777">
                  <c:v>-8.4786206899999996</c:v>
                </c:pt>
                <c:pt idx="4778">
                  <c:v>-8.454137931</c:v>
                </c:pt>
                <c:pt idx="4779">
                  <c:v>-8.4286206900000007</c:v>
                </c:pt>
                <c:pt idx="4780">
                  <c:v>-8.43</c:v>
                </c:pt>
                <c:pt idx="4781">
                  <c:v>-8.3962068970000008</c:v>
                </c:pt>
                <c:pt idx="4782">
                  <c:v>-8.3800000000000008</c:v>
                </c:pt>
                <c:pt idx="4783">
                  <c:v>-8.3582758619999993</c:v>
                </c:pt>
                <c:pt idx="4784">
                  <c:v>-8.3462068970000001</c:v>
                </c:pt>
                <c:pt idx="4785">
                  <c:v>-8.4327586209999996</c:v>
                </c:pt>
                <c:pt idx="4786">
                  <c:v>-8.4475862070000005</c:v>
                </c:pt>
                <c:pt idx="4787">
                  <c:v>-8.4382758619999993</c:v>
                </c:pt>
                <c:pt idx="4788">
                  <c:v>-8.3758620690000001</c:v>
                </c:pt>
                <c:pt idx="4789">
                  <c:v>-8.3379310340000004</c:v>
                </c:pt>
                <c:pt idx="4790">
                  <c:v>-8.2755172409999993</c:v>
                </c:pt>
                <c:pt idx="4791">
                  <c:v>-8.2348275859999998</c:v>
                </c:pt>
                <c:pt idx="4792">
                  <c:v>-8.2051724139999997</c:v>
                </c:pt>
                <c:pt idx="4793">
                  <c:v>-8.167241379</c:v>
                </c:pt>
                <c:pt idx="4794">
                  <c:v>-8.1251724139999997</c:v>
                </c:pt>
                <c:pt idx="4795">
                  <c:v>-8.0979310340000001</c:v>
                </c:pt>
                <c:pt idx="4796">
                  <c:v>-8.087241379</c:v>
                </c:pt>
                <c:pt idx="4797">
                  <c:v>-8.0734482760000006</c:v>
                </c:pt>
                <c:pt idx="4798">
                  <c:v>-8.0558620689999998</c:v>
                </c:pt>
                <c:pt idx="4799">
                  <c:v>-8.0489655169999992</c:v>
                </c:pt>
                <c:pt idx="4800">
                  <c:v>-8.0462068969999994</c:v>
                </c:pt>
                <c:pt idx="4801">
                  <c:v>-8.0382758620000008</c:v>
                </c:pt>
                <c:pt idx="4802">
                  <c:v>-8.0289655169999996</c:v>
                </c:pt>
                <c:pt idx="4803">
                  <c:v>-8.0275862070000006</c:v>
                </c:pt>
                <c:pt idx="4804">
                  <c:v>-8.0127586209999997</c:v>
                </c:pt>
                <c:pt idx="4805">
                  <c:v>-8.0103448279999991</c:v>
                </c:pt>
                <c:pt idx="4806">
                  <c:v>-7.9996551719999998</c:v>
                </c:pt>
                <c:pt idx="4807">
                  <c:v>-7.9982758619999998</c:v>
                </c:pt>
                <c:pt idx="4808">
                  <c:v>-7.9806896549999999</c:v>
                </c:pt>
                <c:pt idx="4809">
                  <c:v>-7.9686206899999998</c:v>
                </c:pt>
                <c:pt idx="4810">
                  <c:v>-7.9593103449999996</c:v>
                </c:pt>
                <c:pt idx="4811">
                  <c:v>-7.9496551719999999</c:v>
                </c:pt>
                <c:pt idx="4812">
                  <c:v>-7.9403448279999997</c:v>
                </c:pt>
                <c:pt idx="4813">
                  <c:v>-7.9306896550000001</c:v>
                </c:pt>
                <c:pt idx="4814">
                  <c:v>-7.9293103450000002</c:v>
                </c:pt>
                <c:pt idx="4815">
                  <c:v>-7.9224137929999996</c:v>
                </c:pt>
                <c:pt idx="4816">
                  <c:v>-7.912758621</c:v>
                </c:pt>
                <c:pt idx="4817">
                  <c:v>-7.9072413790000002</c:v>
                </c:pt>
                <c:pt idx="4818">
                  <c:v>-7.9017241379999996</c:v>
                </c:pt>
                <c:pt idx="4819">
                  <c:v>-7.8989655169999997</c:v>
                </c:pt>
                <c:pt idx="4820">
                  <c:v>-7.8948275859999999</c:v>
                </c:pt>
                <c:pt idx="4821">
                  <c:v>-7.8841379309999997</c:v>
                </c:pt>
                <c:pt idx="4822">
                  <c:v>-7.8720689659999996</c:v>
                </c:pt>
                <c:pt idx="4823">
                  <c:v>-7.8720689659999996</c:v>
                </c:pt>
                <c:pt idx="4824">
                  <c:v>-7.865517241</c:v>
                </c:pt>
                <c:pt idx="4825">
                  <c:v>-7.868275862</c:v>
                </c:pt>
                <c:pt idx="4826">
                  <c:v>-7.8562068969999999</c:v>
                </c:pt>
                <c:pt idx="4827">
                  <c:v>-7.850689655</c:v>
                </c:pt>
                <c:pt idx="4828">
                  <c:v>-7.8427586209999998</c:v>
                </c:pt>
                <c:pt idx="4829">
                  <c:v>-7.841724138</c:v>
                </c:pt>
                <c:pt idx="4830">
                  <c:v>-7.8362068970000003</c:v>
                </c:pt>
                <c:pt idx="4831">
                  <c:v>-7.8334482760000004</c:v>
                </c:pt>
                <c:pt idx="4832">
                  <c:v>-7.8227586210000002</c:v>
                </c:pt>
                <c:pt idx="4833">
                  <c:v>-7.8172413790000004</c:v>
                </c:pt>
                <c:pt idx="4834">
                  <c:v>-7.8131034479999997</c:v>
                </c:pt>
                <c:pt idx="4835">
                  <c:v>-7.8103448279999999</c:v>
                </c:pt>
                <c:pt idx="4836">
                  <c:v>-7.8024137930000004</c:v>
                </c:pt>
                <c:pt idx="4837">
                  <c:v>-7.7996551719999996</c:v>
                </c:pt>
                <c:pt idx="4838">
                  <c:v>-7.8010344829999996</c:v>
                </c:pt>
                <c:pt idx="4839">
                  <c:v>-7.7982758619999997</c:v>
                </c:pt>
                <c:pt idx="4840">
                  <c:v>-7.7972413789999999</c:v>
                </c:pt>
                <c:pt idx="4841">
                  <c:v>-7.7931034480000001</c:v>
                </c:pt>
                <c:pt idx="4842">
                  <c:v>-7.7824137929999999</c:v>
                </c:pt>
                <c:pt idx="4843">
                  <c:v>-7.7703448279999998</c:v>
                </c:pt>
                <c:pt idx="4844">
                  <c:v>-7.7624137930000003</c:v>
                </c:pt>
                <c:pt idx="4845">
                  <c:v>-7.7624137930000003</c:v>
                </c:pt>
                <c:pt idx="4846">
                  <c:v>-7.7572413789999999</c:v>
                </c:pt>
                <c:pt idx="4847">
                  <c:v>-7.7506896550000004</c:v>
                </c:pt>
                <c:pt idx="4848">
                  <c:v>-7.7427586210000001</c:v>
                </c:pt>
                <c:pt idx="4849">
                  <c:v>-7.7348275859999998</c:v>
                </c:pt>
                <c:pt idx="4850">
                  <c:v>-7.7334482759999998</c:v>
                </c:pt>
                <c:pt idx="4851">
                  <c:v>-7.729310345</c:v>
                </c:pt>
                <c:pt idx="4852">
                  <c:v>-7.7213793099999997</c:v>
                </c:pt>
                <c:pt idx="4853">
                  <c:v>-7.7158620689999999</c:v>
                </c:pt>
                <c:pt idx="4854">
                  <c:v>-7.713103448</c:v>
                </c:pt>
                <c:pt idx="4855">
                  <c:v>-7.7172413789999998</c:v>
                </c:pt>
                <c:pt idx="4856">
                  <c:v>-7.72</c:v>
                </c:pt>
                <c:pt idx="4857">
                  <c:v>-7.7227586209999997</c:v>
                </c:pt>
                <c:pt idx="4858">
                  <c:v>-7.7237931030000002</c:v>
                </c:pt>
                <c:pt idx="4859">
                  <c:v>-7.7224137930000003</c:v>
                </c:pt>
                <c:pt idx="4860">
                  <c:v>-7.7224137930000003</c:v>
                </c:pt>
                <c:pt idx="4861">
                  <c:v>-7.7224137930000003</c:v>
                </c:pt>
                <c:pt idx="4862">
                  <c:v>-7.7237931030000002</c:v>
                </c:pt>
                <c:pt idx="4863">
                  <c:v>-7.7224137930000003</c:v>
                </c:pt>
                <c:pt idx="4864">
                  <c:v>-7.7224137930000003</c:v>
                </c:pt>
                <c:pt idx="4865">
                  <c:v>-7.7224137930000003</c:v>
                </c:pt>
                <c:pt idx="4866">
                  <c:v>-7.7168965519999997</c:v>
                </c:pt>
                <c:pt idx="4867">
                  <c:v>-7.71</c:v>
                </c:pt>
                <c:pt idx="4868">
                  <c:v>-7.7044827590000002</c:v>
                </c:pt>
                <c:pt idx="4869">
                  <c:v>-7.6948275859999997</c:v>
                </c:pt>
                <c:pt idx="4870">
                  <c:v>-7.6934482759999998</c:v>
                </c:pt>
                <c:pt idx="4871">
                  <c:v>-7.6962068969999997</c:v>
                </c:pt>
                <c:pt idx="4872">
                  <c:v>-7.6948275859999997</c:v>
                </c:pt>
                <c:pt idx="4873">
                  <c:v>-7.6975862069999996</c:v>
                </c:pt>
                <c:pt idx="4874">
                  <c:v>-7.6975862069999996</c:v>
                </c:pt>
                <c:pt idx="4875">
                  <c:v>-7.6975862069999996</c:v>
                </c:pt>
                <c:pt idx="4876">
                  <c:v>-7.6962068969999997</c:v>
                </c:pt>
                <c:pt idx="4877">
                  <c:v>-7.6975862069999996</c:v>
                </c:pt>
                <c:pt idx="4878">
                  <c:v>-7.6989655170000004</c:v>
                </c:pt>
                <c:pt idx="4879">
                  <c:v>-7.6975862069999996</c:v>
                </c:pt>
                <c:pt idx="4880">
                  <c:v>-7.7003448280000004</c:v>
                </c:pt>
                <c:pt idx="4881">
                  <c:v>-7.7044827590000002</c:v>
                </c:pt>
                <c:pt idx="4882">
                  <c:v>-7.7058620690000001</c:v>
                </c:pt>
                <c:pt idx="4883">
                  <c:v>-7.7031034480000002</c:v>
                </c:pt>
                <c:pt idx="4884">
                  <c:v>-7.6989655170000004</c:v>
                </c:pt>
                <c:pt idx="4885">
                  <c:v>-7.6962068969999997</c:v>
                </c:pt>
                <c:pt idx="4886">
                  <c:v>-7.6975862069999996</c:v>
                </c:pt>
                <c:pt idx="4887">
                  <c:v>-7.6896551720000001</c:v>
                </c:pt>
                <c:pt idx="4888">
                  <c:v>-7.6896551720000001</c:v>
                </c:pt>
                <c:pt idx="4889">
                  <c:v>-7.6910344830000001</c:v>
                </c:pt>
                <c:pt idx="4890">
                  <c:v>-7.6910344830000001</c:v>
                </c:pt>
                <c:pt idx="4891">
                  <c:v>-7.6896551720000001</c:v>
                </c:pt>
                <c:pt idx="4892">
                  <c:v>-7.6827586209999996</c:v>
                </c:pt>
                <c:pt idx="4893">
                  <c:v>-7.6772413789999998</c:v>
                </c:pt>
                <c:pt idx="4894">
                  <c:v>-7.6772413789999998</c:v>
                </c:pt>
                <c:pt idx="4895">
                  <c:v>-7.6758620689999999</c:v>
                </c:pt>
                <c:pt idx="4896">
                  <c:v>-7.674482759</c:v>
                </c:pt>
                <c:pt idx="4897">
                  <c:v>-7.6851724140000002</c:v>
                </c:pt>
                <c:pt idx="4898">
                  <c:v>-7.6796551720000004</c:v>
                </c:pt>
                <c:pt idx="4899">
                  <c:v>-7.6851724140000002</c:v>
                </c:pt>
                <c:pt idx="4900">
                  <c:v>-7.6837931030000002</c:v>
                </c:pt>
                <c:pt idx="4901">
                  <c:v>-7.6931034479999996</c:v>
                </c:pt>
                <c:pt idx="4902">
                  <c:v>-7.6958620690000004</c:v>
                </c:pt>
                <c:pt idx="4903">
                  <c:v>-7.7013793100000001</c:v>
                </c:pt>
                <c:pt idx="4904">
                  <c:v>-7.7079310339999996</c:v>
                </c:pt>
                <c:pt idx="4905">
                  <c:v>-7.6848275859999999</c:v>
                </c:pt>
                <c:pt idx="4906">
                  <c:v>-7.6889655169999997</c:v>
                </c:pt>
                <c:pt idx="4907">
                  <c:v>-7.7444827590000003</c:v>
                </c:pt>
                <c:pt idx="4908">
                  <c:v>-7.8037931030000003</c:v>
                </c:pt>
                <c:pt idx="4909">
                  <c:v>-7.8362068970000003</c:v>
                </c:pt>
                <c:pt idx="4910">
                  <c:v>-7.87137931</c:v>
                </c:pt>
                <c:pt idx="4911">
                  <c:v>-7.9148275860000004</c:v>
                </c:pt>
                <c:pt idx="4912">
                  <c:v>-7.9486206900000003</c:v>
                </c:pt>
                <c:pt idx="4913">
                  <c:v>-7.9744827589999998</c:v>
                </c:pt>
                <c:pt idx="4914">
                  <c:v>-8.0189655169999998</c:v>
                </c:pt>
                <c:pt idx="4915">
                  <c:v>-8.0203448280000007</c:v>
                </c:pt>
                <c:pt idx="4916">
                  <c:v>-8.0472413790000008</c:v>
                </c:pt>
                <c:pt idx="4917">
                  <c:v>-8.045862069</c:v>
                </c:pt>
                <c:pt idx="4918">
                  <c:v>-8.0686206899999995</c:v>
                </c:pt>
                <c:pt idx="4919">
                  <c:v>-8.0820689659999996</c:v>
                </c:pt>
                <c:pt idx="4920">
                  <c:v>-8.1279310339999995</c:v>
                </c:pt>
                <c:pt idx="4921">
                  <c:v>-8.1389655170000008</c:v>
                </c:pt>
                <c:pt idx="4922">
                  <c:v>-8.1579310340000006</c:v>
                </c:pt>
                <c:pt idx="4923">
                  <c:v>-8.1537931029999999</c:v>
                </c:pt>
                <c:pt idx="4924">
                  <c:v>-8.1810344829999995</c:v>
                </c:pt>
                <c:pt idx="4925">
                  <c:v>-8.2055172410000008</c:v>
                </c:pt>
                <c:pt idx="4926">
                  <c:v>-8.2434482760000005</c:v>
                </c:pt>
                <c:pt idx="4927">
                  <c:v>-8.2827586209999993</c:v>
                </c:pt>
                <c:pt idx="4928">
                  <c:v>-8.2799999999999994</c:v>
                </c:pt>
                <c:pt idx="4929">
                  <c:v>-8.2772413789999995</c:v>
                </c:pt>
                <c:pt idx="4930">
                  <c:v>-8.2748275860000007</c:v>
                </c:pt>
                <c:pt idx="4931">
                  <c:v>-8.2624137930000003</c:v>
                </c:pt>
                <c:pt idx="4932">
                  <c:v>-8.2517241380000002</c:v>
                </c:pt>
                <c:pt idx="4933">
                  <c:v>-8.2572413789999999</c:v>
                </c:pt>
                <c:pt idx="4934">
                  <c:v>-8.2882758620000008</c:v>
                </c:pt>
                <c:pt idx="4935">
                  <c:v>-8.2989655169999992</c:v>
                </c:pt>
                <c:pt idx="4936">
                  <c:v>-8.2351724140000009</c:v>
                </c:pt>
                <c:pt idx="4937">
                  <c:v>-8.187931034</c:v>
                </c:pt>
                <c:pt idx="4938">
                  <c:v>-8.1851724140000002</c:v>
                </c:pt>
                <c:pt idx="4939">
                  <c:v>-8.1486206899999996</c:v>
                </c:pt>
                <c:pt idx="4940">
                  <c:v>-8.1093103450000008</c:v>
                </c:pt>
                <c:pt idx="4941">
                  <c:v>-8.0782758619999999</c:v>
                </c:pt>
                <c:pt idx="4942">
                  <c:v>-8.0551724139999994</c:v>
                </c:pt>
                <c:pt idx="4943">
                  <c:v>-8.0227586209999995</c:v>
                </c:pt>
                <c:pt idx="4944">
                  <c:v>-8.0075862069999992</c:v>
                </c:pt>
                <c:pt idx="4945">
                  <c:v>-8.0496551719999996</c:v>
                </c:pt>
                <c:pt idx="4946">
                  <c:v>-8.0889655170000001</c:v>
                </c:pt>
                <c:pt idx="4947">
                  <c:v>-8.0579310339999992</c:v>
                </c:pt>
                <c:pt idx="4948">
                  <c:v>-8.0862068970000003</c:v>
                </c:pt>
                <c:pt idx="4949">
                  <c:v>-8.0579310339999992</c:v>
                </c:pt>
                <c:pt idx="4950">
                  <c:v>-8.0468965519999998</c:v>
                </c:pt>
                <c:pt idx="4951">
                  <c:v>-8.0468965519999998</c:v>
                </c:pt>
                <c:pt idx="4952">
                  <c:v>-8.0727586210000002</c:v>
                </c:pt>
                <c:pt idx="4953">
                  <c:v>-8.0186206900000006</c:v>
                </c:pt>
                <c:pt idx="4954">
                  <c:v>-8.0034482760000003</c:v>
                </c:pt>
                <c:pt idx="4955">
                  <c:v>-7.9765517240000001</c:v>
                </c:pt>
                <c:pt idx="4956">
                  <c:v>-7.9237931030000004</c:v>
                </c:pt>
                <c:pt idx="4957">
                  <c:v>-7.9386206899999996</c:v>
                </c:pt>
                <c:pt idx="4958">
                  <c:v>-7.964482759</c:v>
                </c:pt>
                <c:pt idx="4959">
                  <c:v>-8.0306896549999998</c:v>
                </c:pt>
                <c:pt idx="4960">
                  <c:v>-8.0334482759999997</c:v>
                </c:pt>
                <c:pt idx="4961">
                  <c:v>-8.0482758620000006</c:v>
                </c:pt>
                <c:pt idx="4962">
                  <c:v>-8.0672413790000004</c:v>
                </c:pt>
                <c:pt idx="4963">
                  <c:v>-8.0472413790000008</c:v>
                </c:pt>
                <c:pt idx="4964">
                  <c:v>-8.075517241</c:v>
                </c:pt>
                <c:pt idx="4965">
                  <c:v>-8.0662068970000007</c:v>
                </c:pt>
                <c:pt idx="4966">
                  <c:v>-8.0596551719999994</c:v>
                </c:pt>
                <c:pt idx="4967">
                  <c:v>-8.0596551719999994</c:v>
                </c:pt>
                <c:pt idx="4968">
                  <c:v>-8.0772413790000002</c:v>
                </c:pt>
                <c:pt idx="4969">
                  <c:v>-8.0948275859999992</c:v>
                </c:pt>
                <c:pt idx="4970">
                  <c:v>-8.1082758619999993</c:v>
                </c:pt>
                <c:pt idx="4971">
                  <c:v>-8.1110344829999992</c:v>
                </c:pt>
                <c:pt idx="4972">
                  <c:v>-8.1313793099999998</c:v>
                </c:pt>
                <c:pt idx="4973">
                  <c:v>-8.162758621</c:v>
                </c:pt>
                <c:pt idx="4974">
                  <c:v>-8.1017241379999998</c:v>
                </c:pt>
                <c:pt idx="4975">
                  <c:v>-8.0693103449999999</c:v>
                </c:pt>
                <c:pt idx="4976">
                  <c:v>-8.0475862070000002</c:v>
                </c:pt>
                <c:pt idx="4977">
                  <c:v>-8.0017241380000002</c:v>
                </c:pt>
                <c:pt idx="4978">
                  <c:v>-7.991034483</c:v>
                </c:pt>
                <c:pt idx="4979">
                  <c:v>-8.01</c:v>
                </c:pt>
                <c:pt idx="4980">
                  <c:v>-8.0141379310000005</c:v>
                </c:pt>
                <c:pt idx="4981">
                  <c:v>-7.9706896550000002</c:v>
                </c:pt>
                <c:pt idx="4982">
                  <c:v>-8.0248275860000007</c:v>
                </c:pt>
                <c:pt idx="4983">
                  <c:v>-8.0237931029999991</c:v>
                </c:pt>
                <c:pt idx="4984">
                  <c:v>-8.0034482760000003</c:v>
                </c:pt>
                <c:pt idx="4985">
                  <c:v>-8.0344827589999994</c:v>
                </c:pt>
                <c:pt idx="4986">
                  <c:v>-8.0303448280000005</c:v>
                </c:pt>
                <c:pt idx="4987">
                  <c:v>-7.9924137929999999</c:v>
                </c:pt>
                <c:pt idx="4988">
                  <c:v>-7.9124137929999998</c:v>
                </c:pt>
                <c:pt idx="4989">
                  <c:v>-7.9017241379999996</c:v>
                </c:pt>
                <c:pt idx="4990">
                  <c:v>-7.8813793099999998</c:v>
                </c:pt>
                <c:pt idx="4991">
                  <c:v>-7.8868965519999996</c:v>
                </c:pt>
                <c:pt idx="4992">
                  <c:v>-7.8693103449999997</c:v>
                </c:pt>
                <c:pt idx="4993">
                  <c:v>-7.83137931</c:v>
                </c:pt>
                <c:pt idx="4994">
                  <c:v>-7.8541379310000003</c:v>
                </c:pt>
                <c:pt idx="4995">
                  <c:v>-7.85</c:v>
                </c:pt>
                <c:pt idx="4996">
                  <c:v>-7.826896552</c:v>
                </c:pt>
                <c:pt idx="4997">
                  <c:v>-7.7982758619999997</c:v>
                </c:pt>
                <c:pt idx="4998">
                  <c:v>-7.7724137930000001</c:v>
                </c:pt>
                <c:pt idx="4999">
                  <c:v>-7.7358620690000004</c:v>
                </c:pt>
                <c:pt idx="5000">
                  <c:v>-7.7803448279999996</c:v>
                </c:pt>
                <c:pt idx="5001">
                  <c:v>-7.7358620690000004</c:v>
                </c:pt>
                <c:pt idx="5002">
                  <c:v>-7.7155172409999997</c:v>
                </c:pt>
                <c:pt idx="5003">
                  <c:v>-7.680344828</c:v>
                </c:pt>
                <c:pt idx="5004">
                  <c:v>-7.6817241379999999</c:v>
                </c:pt>
                <c:pt idx="5005">
                  <c:v>-7.6858620689999997</c:v>
                </c:pt>
                <c:pt idx="5006">
                  <c:v>-7.7034482759999996</c:v>
                </c:pt>
                <c:pt idx="5007">
                  <c:v>-7.7086206900000001</c:v>
                </c:pt>
                <c:pt idx="5008">
                  <c:v>-7.6679310340000004</c:v>
                </c:pt>
                <c:pt idx="5009">
                  <c:v>-7.6555172410000001</c:v>
                </c:pt>
                <c:pt idx="5010">
                  <c:v>-7.6610344829999999</c:v>
                </c:pt>
                <c:pt idx="5011">
                  <c:v>-7.6486206900000004</c:v>
                </c:pt>
                <c:pt idx="5012">
                  <c:v>-7.6565517239999998</c:v>
                </c:pt>
                <c:pt idx="5013">
                  <c:v>-7.6741379309999997</c:v>
                </c:pt>
                <c:pt idx="5014">
                  <c:v>-7.6606896549999997</c:v>
                </c:pt>
                <c:pt idx="5015">
                  <c:v>-7.65</c:v>
                </c:pt>
                <c:pt idx="5016">
                  <c:v>-7.6606896549999997</c:v>
                </c:pt>
                <c:pt idx="5017">
                  <c:v>-7.6758620689999999</c:v>
                </c:pt>
                <c:pt idx="5018">
                  <c:v>-7.6906896549999999</c:v>
                </c:pt>
                <c:pt idx="5019">
                  <c:v>-7.7124137929999996</c:v>
                </c:pt>
                <c:pt idx="5020">
                  <c:v>-7.689310345</c:v>
                </c:pt>
                <c:pt idx="5021">
                  <c:v>-7.7324137930000001</c:v>
                </c:pt>
                <c:pt idx="5022">
                  <c:v>-7.7286206899999996</c:v>
                </c:pt>
                <c:pt idx="5023">
                  <c:v>-7.7437931029999998</c:v>
                </c:pt>
                <c:pt idx="5024">
                  <c:v>-7.7220689660000001</c:v>
                </c:pt>
                <c:pt idx="5025">
                  <c:v>-7.7182758619999996</c:v>
                </c:pt>
                <c:pt idx="5026">
                  <c:v>-7.7251724140000002</c:v>
                </c:pt>
                <c:pt idx="5027">
                  <c:v>-7.7551724139999996</c:v>
                </c:pt>
                <c:pt idx="5028">
                  <c:v>-7.7444827590000003</c:v>
                </c:pt>
                <c:pt idx="5029">
                  <c:v>-7.6917241379999997</c:v>
                </c:pt>
                <c:pt idx="5030">
                  <c:v>-7.6741379309999997</c:v>
                </c:pt>
                <c:pt idx="5031">
                  <c:v>-7.6889655169999997</c:v>
                </c:pt>
                <c:pt idx="5032">
                  <c:v>-7.7065517239999997</c:v>
                </c:pt>
                <c:pt idx="5033">
                  <c:v>-7.7051724139999997</c:v>
                </c:pt>
                <c:pt idx="5034">
                  <c:v>-7.7324137930000001</c:v>
                </c:pt>
                <c:pt idx="5035">
                  <c:v>-7.6944827589999996</c:v>
                </c:pt>
                <c:pt idx="5036">
                  <c:v>-7.7013793100000001</c:v>
                </c:pt>
                <c:pt idx="5037">
                  <c:v>-7.7503448280000002</c:v>
                </c:pt>
                <c:pt idx="5038">
                  <c:v>-7.7086206900000001</c:v>
                </c:pt>
                <c:pt idx="5039">
                  <c:v>-7.7289655169999998</c:v>
                </c:pt>
                <c:pt idx="5040">
                  <c:v>-7.693793103</c:v>
                </c:pt>
                <c:pt idx="5041">
                  <c:v>-7.6924137930000001</c:v>
                </c:pt>
                <c:pt idx="5042">
                  <c:v>-7.6831034479999998</c:v>
                </c:pt>
                <c:pt idx="5043">
                  <c:v>-7.6655172409999999</c:v>
                </c:pt>
                <c:pt idx="5044">
                  <c:v>-7.6289655170000001</c:v>
                </c:pt>
                <c:pt idx="5045">
                  <c:v>-7.647931034</c:v>
                </c:pt>
                <c:pt idx="5046">
                  <c:v>-7.6489655169999997</c:v>
                </c:pt>
                <c:pt idx="5047">
                  <c:v>-7.6489655169999997</c:v>
                </c:pt>
                <c:pt idx="5048">
                  <c:v>-7.62862069</c:v>
                </c:pt>
                <c:pt idx="5049">
                  <c:v>-7.627241379</c:v>
                </c:pt>
                <c:pt idx="5050">
                  <c:v>-7.6258620690000001</c:v>
                </c:pt>
                <c:pt idx="5051">
                  <c:v>-7.627241379</c:v>
                </c:pt>
                <c:pt idx="5052">
                  <c:v>-7.6231034480000002</c:v>
                </c:pt>
                <c:pt idx="5053">
                  <c:v>-7.63</c:v>
                </c:pt>
                <c:pt idx="5054">
                  <c:v>-7.6313793099999998</c:v>
                </c:pt>
                <c:pt idx="5055">
                  <c:v>-7.6396551720000003</c:v>
                </c:pt>
                <c:pt idx="5056">
                  <c:v>-7.6220689659999996</c:v>
                </c:pt>
                <c:pt idx="5057">
                  <c:v>-7.6855172410000003</c:v>
                </c:pt>
                <c:pt idx="5058">
                  <c:v>-7.6572413790000002</c:v>
                </c:pt>
                <c:pt idx="5059">
                  <c:v>-7.6948275859999997</c:v>
                </c:pt>
                <c:pt idx="5060">
                  <c:v>-7.6827586209999996</c:v>
                </c:pt>
                <c:pt idx="5061">
                  <c:v>-7.7193103450000002</c:v>
                </c:pt>
                <c:pt idx="5062">
                  <c:v>-7.7244827589999998</c:v>
                </c:pt>
                <c:pt idx="5063">
                  <c:v>-7.7148275860000002</c:v>
                </c:pt>
                <c:pt idx="5064">
                  <c:v>-7.7420689659999997</c:v>
                </c:pt>
                <c:pt idx="5065">
                  <c:v>-7.704137931</c:v>
                </c:pt>
                <c:pt idx="5066">
                  <c:v>-7.6648275860000004</c:v>
                </c:pt>
                <c:pt idx="5067">
                  <c:v>-7.6931034479999996</c:v>
                </c:pt>
                <c:pt idx="5068">
                  <c:v>-7.6713793099999998</c:v>
                </c:pt>
                <c:pt idx="5069">
                  <c:v>-7.7106896550000004</c:v>
                </c:pt>
                <c:pt idx="5070">
                  <c:v>-7.7051724139999997</c:v>
                </c:pt>
                <c:pt idx="5071">
                  <c:v>-7.7265517240000001</c:v>
                </c:pt>
                <c:pt idx="5072">
                  <c:v>-7.7386206900000003</c:v>
                </c:pt>
                <c:pt idx="5073">
                  <c:v>-7.7251724140000002</c:v>
                </c:pt>
                <c:pt idx="5074">
                  <c:v>-7.7048275860000004</c:v>
                </c:pt>
                <c:pt idx="5075">
                  <c:v>-7.6765517240000003</c:v>
                </c:pt>
                <c:pt idx="5076">
                  <c:v>-7.6589655170000004</c:v>
                </c:pt>
                <c:pt idx="5077">
                  <c:v>-7.6427586209999996</c:v>
                </c:pt>
                <c:pt idx="5078">
                  <c:v>-7.6103448279999997</c:v>
                </c:pt>
                <c:pt idx="5079">
                  <c:v>-7.5737931029999999</c:v>
                </c:pt>
                <c:pt idx="5080">
                  <c:v>-7.5344827590000003</c:v>
                </c:pt>
                <c:pt idx="5081">
                  <c:v>-7.5044827590000001</c:v>
                </c:pt>
                <c:pt idx="5082">
                  <c:v>-7.4893103449999998</c:v>
                </c:pt>
                <c:pt idx="5083">
                  <c:v>-7.5027586209999999</c:v>
                </c:pt>
                <c:pt idx="5084">
                  <c:v>-7.4944827590000003</c:v>
                </c:pt>
                <c:pt idx="5085">
                  <c:v>-7.479310345</c:v>
                </c:pt>
                <c:pt idx="5086">
                  <c:v>-7.4210344829999997</c:v>
                </c:pt>
                <c:pt idx="5087">
                  <c:v>-7.44</c:v>
                </c:pt>
                <c:pt idx="5088">
                  <c:v>-7.4089655170000004</c:v>
                </c:pt>
                <c:pt idx="5089">
                  <c:v>-7.396551724</c:v>
                </c:pt>
                <c:pt idx="5090">
                  <c:v>-7.383103448</c:v>
                </c:pt>
                <c:pt idx="5091">
                  <c:v>-7.3465517240000002</c:v>
                </c:pt>
                <c:pt idx="5092">
                  <c:v>-7.3275862070000004</c:v>
                </c:pt>
                <c:pt idx="5093">
                  <c:v>-7.3193103449999999</c:v>
                </c:pt>
                <c:pt idx="5094">
                  <c:v>-7.3424137930000004</c:v>
                </c:pt>
                <c:pt idx="5095">
                  <c:v>-7.3572413790000004</c:v>
                </c:pt>
                <c:pt idx="5096">
                  <c:v>-7.3572413790000004</c:v>
                </c:pt>
                <c:pt idx="5097">
                  <c:v>-7.3651724139999999</c:v>
                </c:pt>
                <c:pt idx="5098">
                  <c:v>-7.347586207</c:v>
                </c:pt>
                <c:pt idx="5099">
                  <c:v>-7.3382758619999997</c:v>
                </c:pt>
                <c:pt idx="5100">
                  <c:v>-7.3872413789999998</c:v>
                </c:pt>
                <c:pt idx="5101">
                  <c:v>-7.2196551720000004</c:v>
                </c:pt>
                <c:pt idx="5102">
                  <c:v>-7.0424137929999997</c:v>
                </c:pt>
                <c:pt idx="5103">
                  <c:v>-6.8193103449999999</c:v>
                </c:pt>
                <c:pt idx="5104">
                  <c:v>-6.6017241379999998</c:v>
                </c:pt>
                <c:pt idx="5105">
                  <c:v>-6.3824137929999996</c:v>
                </c:pt>
                <c:pt idx="5106">
                  <c:v>-6.1658620690000001</c:v>
                </c:pt>
                <c:pt idx="5107">
                  <c:v>-5.9413793100000003</c:v>
                </c:pt>
                <c:pt idx="5108">
                  <c:v>-5.7224137930000003</c:v>
                </c:pt>
                <c:pt idx="5109">
                  <c:v>-5.5262068969999998</c:v>
                </c:pt>
                <c:pt idx="5110">
                  <c:v>-5.2937931029999996</c:v>
                </c:pt>
                <c:pt idx="5111">
                  <c:v>-5.0762068969999996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EA-48B6-AF84-E679BC0A5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820832"/>
        <c:axId val="88443696"/>
      </c:lineChart>
      <c:catAx>
        <c:axId val="23982083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Relative Flight</a:t>
                </a:r>
                <a:r>
                  <a:rPr lang="en-US" baseline="0" dirty="0" smtClean="0"/>
                  <a:t> </a:t>
                </a:r>
                <a:r>
                  <a:rPr lang="en-US" baseline="0" dirty="0"/>
                  <a:t>Time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9229773397528528"/>
              <c:y val="0.78803260455865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88443696"/>
        <c:crosses val="autoZero"/>
        <c:auto val="1"/>
        <c:lblAlgn val="ctr"/>
        <c:lblOffset val="100"/>
        <c:noMultiLvlLbl val="0"/>
      </c:catAx>
      <c:valAx>
        <c:axId val="8844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Accelerometer</a:t>
                </a:r>
                <a:r>
                  <a:rPr lang="en-US" baseline="0"/>
                  <a:t>(m/s^2)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82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Internal</a:t>
            </a:r>
            <a:r>
              <a:rPr lang="en-US" baseline="0"/>
              <a:t> Temperature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hmmm!$AJ$1</c:f>
              <c:strCache>
                <c:ptCount val="1"/>
                <c:pt idx="0">
                  <c:v>Int 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hmmm!$AJ$2:$AJ$5113</c:f>
              <c:numCache>
                <c:formatCode>General</c:formatCode>
                <c:ptCount val="5112"/>
                <c:pt idx="0">
                  <c:v>50.711818180000002</c:v>
                </c:pt>
                <c:pt idx="1">
                  <c:v>50.711818180000002</c:v>
                </c:pt>
                <c:pt idx="2">
                  <c:v>50.711818180000002</c:v>
                </c:pt>
                <c:pt idx="3">
                  <c:v>50.71</c:v>
                </c:pt>
                <c:pt idx="4">
                  <c:v>50.70818182</c:v>
                </c:pt>
                <c:pt idx="5">
                  <c:v>50.706363639999999</c:v>
                </c:pt>
                <c:pt idx="6">
                  <c:v>50.704545449999998</c:v>
                </c:pt>
                <c:pt idx="7">
                  <c:v>50.700606059999998</c:v>
                </c:pt>
                <c:pt idx="8">
                  <c:v>50.696666669999999</c:v>
                </c:pt>
                <c:pt idx="9">
                  <c:v>50.692727269999999</c:v>
                </c:pt>
                <c:pt idx="10">
                  <c:v>50.68878788</c:v>
                </c:pt>
                <c:pt idx="11">
                  <c:v>50.684848479999999</c:v>
                </c:pt>
                <c:pt idx="12">
                  <c:v>50.679090909999999</c:v>
                </c:pt>
                <c:pt idx="13">
                  <c:v>50.673333329999998</c:v>
                </c:pt>
                <c:pt idx="14">
                  <c:v>50.667575759999998</c:v>
                </c:pt>
                <c:pt idx="15">
                  <c:v>50.661818179999997</c:v>
                </c:pt>
                <c:pt idx="16">
                  <c:v>50.654242420000003</c:v>
                </c:pt>
                <c:pt idx="17">
                  <c:v>50.646666670000002</c:v>
                </c:pt>
                <c:pt idx="18">
                  <c:v>50.63909091</c:v>
                </c:pt>
                <c:pt idx="19">
                  <c:v>50.631515149999998</c:v>
                </c:pt>
                <c:pt idx="20">
                  <c:v>50.623939389999997</c:v>
                </c:pt>
                <c:pt idx="21">
                  <c:v>50.612727270000001</c:v>
                </c:pt>
                <c:pt idx="22">
                  <c:v>50.601515149999997</c:v>
                </c:pt>
                <c:pt idx="23">
                  <c:v>50.590303030000001</c:v>
                </c:pt>
                <c:pt idx="24">
                  <c:v>50.579090909999998</c:v>
                </c:pt>
                <c:pt idx="25">
                  <c:v>50.565757580000003</c:v>
                </c:pt>
                <c:pt idx="26">
                  <c:v>50.55060606</c:v>
                </c:pt>
                <c:pt idx="27">
                  <c:v>50.533636360000003</c:v>
                </c:pt>
                <c:pt idx="28">
                  <c:v>50.516666669999999</c:v>
                </c:pt>
                <c:pt idx="29">
                  <c:v>50.495757580000003</c:v>
                </c:pt>
                <c:pt idx="30">
                  <c:v>50.474848479999999</c:v>
                </c:pt>
                <c:pt idx="31">
                  <c:v>50.453939390000002</c:v>
                </c:pt>
                <c:pt idx="32">
                  <c:v>50.433030299999999</c:v>
                </c:pt>
                <c:pt idx="33">
                  <c:v>50.413939390000003</c:v>
                </c:pt>
                <c:pt idx="34">
                  <c:v>50.393030299999999</c:v>
                </c:pt>
                <c:pt idx="35">
                  <c:v>50.370303030000002</c:v>
                </c:pt>
                <c:pt idx="36">
                  <c:v>50.345454549999999</c:v>
                </c:pt>
                <c:pt idx="37">
                  <c:v>50.320606060000003</c:v>
                </c:pt>
                <c:pt idx="38">
                  <c:v>50.293939389999998</c:v>
                </c:pt>
                <c:pt idx="39">
                  <c:v>50.26363636</c:v>
                </c:pt>
                <c:pt idx="40">
                  <c:v>50.229696969999999</c:v>
                </c:pt>
                <c:pt idx="41">
                  <c:v>50.195757579999999</c:v>
                </c:pt>
                <c:pt idx="42">
                  <c:v>50.16</c:v>
                </c:pt>
                <c:pt idx="43">
                  <c:v>50.116666670000001</c:v>
                </c:pt>
                <c:pt idx="44">
                  <c:v>50.071212119999998</c:v>
                </c:pt>
                <c:pt idx="45">
                  <c:v>50.027575759999998</c:v>
                </c:pt>
                <c:pt idx="46">
                  <c:v>49.983939390000003</c:v>
                </c:pt>
                <c:pt idx="47">
                  <c:v>49.940303030000003</c:v>
                </c:pt>
                <c:pt idx="48">
                  <c:v>49.89484848</c:v>
                </c:pt>
                <c:pt idx="49">
                  <c:v>49.849393939999999</c:v>
                </c:pt>
                <c:pt idx="50">
                  <c:v>49.805757579999998</c:v>
                </c:pt>
                <c:pt idx="51">
                  <c:v>49.760303030000003</c:v>
                </c:pt>
                <c:pt idx="52">
                  <c:v>49.714848480000001</c:v>
                </c:pt>
                <c:pt idx="53">
                  <c:v>49.667575759999998</c:v>
                </c:pt>
                <c:pt idx="54">
                  <c:v>49.623939389999997</c:v>
                </c:pt>
                <c:pt idx="55">
                  <c:v>49.580303030000003</c:v>
                </c:pt>
                <c:pt idx="56">
                  <c:v>49.536666670000002</c:v>
                </c:pt>
                <c:pt idx="57">
                  <c:v>49.493030300000001</c:v>
                </c:pt>
                <c:pt idx="58">
                  <c:v>49.449696969999998</c:v>
                </c:pt>
                <c:pt idx="59">
                  <c:v>49.408181820000003</c:v>
                </c:pt>
                <c:pt idx="60">
                  <c:v>49.368484850000002</c:v>
                </c:pt>
                <c:pt idx="61">
                  <c:v>49.326666670000002</c:v>
                </c:pt>
                <c:pt idx="62">
                  <c:v>49.288787880000001</c:v>
                </c:pt>
                <c:pt idx="63">
                  <c:v>49.25090909</c:v>
                </c:pt>
                <c:pt idx="64">
                  <c:v>49.214848480000001</c:v>
                </c:pt>
                <c:pt idx="65">
                  <c:v>49.178787880000002</c:v>
                </c:pt>
                <c:pt idx="66">
                  <c:v>49.140909090000001</c:v>
                </c:pt>
                <c:pt idx="67">
                  <c:v>49.104848480000001</c:v>
                </c:pt>
                <c:pt idx="68">
                  <c:v>49.070606060000003</c:v>
                </c:pt>
                <c:pt idx="69">
                  <c:v>49.036666670000002</c:v>
                </c:pt>
                <c:pt idx="70">
                  <c:v>49.002727270000001</c:v>
                </c:pt>
                <c:pt idx="71">
                  <c:v>48.970606060000001</c:v>
                </c:pt>
                <c:pt idx="72">
                  <c:v>48.940303030000003</c:v>
                </c:pt>
                <c:pt idx="73">
                  <c:v>48.915757579999998</c:v>
                </c:pt>
                <c:pt idx="74">
                  <c:v>48.891212119999999</c:v>
                </c:pt>
                <c:pt idx="75">
                  <c:v>48.866363640000003</c:v>
                </c:pt>
                <c:pt idx="76">
                  <c:v>48.849090910000001</c:v>
                </c:pt>
                <c:pt idx="77">
                  <c:v>48.833939389999998</c:v>
                </c:pt>
                <c:pt idx="78">
                  <c:v>48.816969700000001</c:v>
                </c:pt>
                <c:pt idx="79">
                  <c:v>48.8</c:v>
                </c:pt>
                <c:pt idx="80">
                  <c:v>48.7830303</c:v>
                </c:pt>
                <c:pt idx="81">
                  <c:v>48.766060609999997</c:v>
                </c:pt>
                <c:pt idx="82">
                  <c:v>48.747272729999999</c:v>
                </c:pt>
                <c:pt idx="83">
                  <c:v>48.72666667</c:v>
                </c:pt>
                <c:pt idx="84">
                  <c:v>48.707878790000002</c:v>
                </c:pt>
                <c:pt idx="85">
                  <c:v>48.686969699999999</c:v>
                </c:pt>
                <c:pt idx="86">
                  <c:v>48.667878790000003</c:v>
                </c:pt>
                <c:pt idx="87">
                  <c:v>48.6469697</c:v>
                </c:pt>
                <c:pt idx="88">
                  <c:v>48.626060610000003</c:v>
                </c:pt>
                <c:pt idx="89">
                  <c:v>48.603333329999998</c:v>
                </c:pt>
                <c:pt idx="90">
                  <c:v>48.580606060000001</c:v>
                </c:pt>
                <c:pt idx="91">
                  <c:v>48.557878789999997</c:v>
                </c:pt>
                <c:pt idx="92">
                  <c:v>48.5330303</c:v>
                </c:pt>
                <c:pt idx="93">
                  <c:v>48.506363639999996</c:v>
                </c:pt>
                <c:pt idx="94">
                  <c:v>48.481818179999998</c:v>
                </c:pt>
                <c:pt idx="95">
                  <c:v>48.45727273</c:v>
                </c:pt>
                <c:pt idx="96">
                  <c:v>48.43090909</c:v>
                </c:pt>
                <c:pt idx="97">
                  <c:v>48.404545450000001</c:v>
                </c:pt>
                <c:pt idx="98">
                  <c:v>48.376363640000001</c:v>
                </c:pt>
                <c:pt idx="99">
                  <c:v>48.35</c:v>
                </c:pt>
                <c:pt idx="100">
                  <c:v>48.321515150000003</c:v>
                </c:pt>
                <c:pt idx="101">
                  <c:v>48.291212119999997</c:v>
                </c:pt>
                <c:pt idx="102">
                  <c:v>48.262727269999999</c:v>
                </c:pt>
                <c:pt idx="103">
                  <c:v>48.23242424</c:v>
                </c:pt>
                <c:pt idx="104">
                  <c:v>48.200303030000001</c:v>
                </c:pt>
                <c:pt idx="105">
                  <c:v>48.167878790000003</c:v>
                </c:pt>
                <c:pt idx="106">
                  <c:v>48.135454549999999</c:v>
                </c:pt>
                <c:pt idx="107">
                  <c:v>48.10121212</c:v>
                </c:pt>
                <c:pt idx="108">
                  <c:v>48.06909091</c:v>
                </c:pt>
                <c:pt idx="109">
                  <c:v>48.033333329999998</c:v>
                </c:pt>
                <c:pt idx="110">
                  <c:v>47.993636360000004</c:v>
                </c:pt>
                <c:pt idx="111">
                  <c:v>47.955757579999997</c:v>
                </c:pt>
                <c:pt idx="112">
                  <c:v>47.916060610000002</c:v>
                </c:pt>
                <c:pt idx="113">
                  <c:v>47.876363640000001</c:v>
                </c:pt>
                <c:pt idx="114">
                  <c:v>47.83666667</c:v>
                </c:pt>
                <c:pt idx="115">
                  <c:v>47.798787879999999</c:v>
                </c:pt>
                <c:pt idx="116">
                  <c:v>47.75878788</c:v>
                </c:pt>
                <c:pt idx="117">
                  <c:v>47.718787880000001</c:v>
                </c:pt>
                <c:pt idx="118">
                  <c:v>47.68090909</c:v>
                </c:pt>
                <c:pt idx="119">
                  <c:v>47.641212119999999</c:v>
                </c:pt>
                <c:pt idx="120">
                  <c:v>47.603333329999998</c:v>
                </c:pt>
                <c:pt idx="121">
                  <c:v>47.565454549999998</c:v>
                </c:pt>
                <c:pt idx="122">
                  <c:v>47.527575759999998</c:v>
                </c:pt>
                <c:pt idx="123">
                  <c:v>47.489696969999997</c:v>
                </c:pt>
                <c:pt idx="124">
                  <c:v>47.449696969999998</c:v>
                </c:pt>
                <c:pt idx="125">
                  <c:v>47.41</c:v>
                </c:pt>
                <c:pt idx="126">
                  <c:v>47.370303030000002</c:v>
                </c:pt>
                <c:pt idx="127">
                  <c:v>47.330606060000001</c:v>
                </c:pt>
                <c:pt idx="128">
                  <c:v>47.285151519999999</c:v>
                </c:pt>
                <c:pt idx="129">
                  <c:v>47.241515149999998</c:v>
                </c:pt>
                <c:pt idx="130">
                  <c:v>47.196060610000004</c:v>
                </c:pt>
                <c:pt idx="131">
                  <c:v>47.150606060000001</c:v>
                </c:pt>
                <c:pt idx="132">
                  <c:v>47.10515152</c:v>
                </c:pt>
                <c:pt idx="133">
                  <c:v>47.059696969999997</c:v>
                </c:pt>
                <c:pt idx="134">
                  <c:v>47.014242420000002</c:v>
                </c:pt>
                <c:pt idx="135">
                  <c:v>46.9669697</c:v>
                </c:pt>
                <c:pt idx="136">
                  <c:v>46.921515149999998</c:v>
                </c:pt>
                <c:pt idx="137">
                  <c:v>46.877878789999997</c:v>
                </c:pt>
                <c:pt idx="138">
                  <c:v>46.83454545</c:v>
                </c:pt>
                <c:pt idx="139">
                  <c:v>46.791212119999997</c:v>
                </c:pt>
                <c:pt idx="140">
                  <c:v>46.749696970000002</c:v>
                </c:pt>
                <c:pt idx="141">
                  <c:v>46.706060610000002</c:v>
                </c:pt>
                <c:pt idx="142">
                  <c:v>46.664242420000001</c:v>
                </c:pt>
                <c:pt idx="143">
                  <c:v>46.626363640000001</c:v>
                </c:pt>
                <c:pt idx="144">
                  <c:v>46.58666667</c:v>
                </c:pt>
                <c:pt idx="145">
                  <c:v>46.546969699999998</c:v>
                </c:pt>
                <c:pt idx="146">
                  <c:v>46.507272729999997</c:v>
                </c:pt>
                <c:pt idx="147">
                  <c:v>46.469393940000003</c:v>
                </c:pt>
                <c:pt idx="148">
                  <c:v>46.429393939999997</c:v>
                </c:pt>
                <c:pt idx="149">
                  <c:v>46.391515149999996</c:v>
                </c:pt>
                <c:pt idx="150">
                  <c:v>46.35</c:v>
                </c:pt>
                <c:pt idx="151">
                  <c:v>46.308484849999999</c:v>
                </c:pt>
                <c:pt idx="152">
                  <c:v>46.266969699999997</c:v>
                </c:pt>
                <c:pt idx="153">
                  <c:v>46.223333330000003</c:v>
                </c:pt>
                <c:pt idx="154">
                  <c:v>46.179696970000002</c:v>
                </c:pt>
                <c:pt idx="155">
                  <c:v>46.137878790000002</c:v>
                </c:pt>
                <c:pt idx="156">
                  <c:v>46.096060610000002</c:v>
                </c:pt>
                <c:pt idx="157">
                  <c:v>46.056363640000001</c:v>
                </c:pt>
                <c:pt idx="158">
                  <c:v>46.01848485</c:v>
                </c:pt>
                <c:pt idx="159">
                  <c:v>45.98060606</c:v>
                </c:pt>
                <c:pt idx="160">
                  <c:v>45.942727269999999</c:v>
                </c:pt>
                <c:pt idx="161">
                  <c:v>45.910606059999999</c:v>
                </c:pt>
                <c:pt idx="162">
                  <c:v>45.874545449999999</c:v>
                </c:pt>
                <c:pt idx="163">
                  <c:v>45.840303030000001</c:v>
                </c:pt>
                <c:pt idx="164">
                  <c:v>45.807878789999997</c:v>
                </c:pt>
                <c:pt idx="165">
                  <c:v>45.775454549999999</c:v>
                </c:pt>
                <c:pt idx="166">
                  <c:v>45.743333329999999</c:v>
                </c:pt>
                <c:pt idx="167">
                  <c:v>45.7130303</c:v>
                </c:pt>
                <c:pt idx="168">
                  <c:v>45.682727270000001</c:v>
                </c:pt>
                <c:pt idx="169">
                  <c:v>45.650606060000001</c:v>
                </c:pt>
                <c:pt idx="170">
                  <c:v>45.618484850000002</c:v>
                </c:pt>
                <c:pt idx="171">
                  <c:v>45.588181820000003</c:v>
                </c:pt>
                <c:pt idx="172">
                  <c:v>45.557878789999997</c:v>
                </c:pt>
                <c:pt idx="173">
                  <c:v>45.525454549999999</c:v>
                </c:pt>
                <c:pt idx="174">
                  <c:v>45.49515152</c:v>
                </c:pt>
                <c:pt idx="175">
                  <c:v>45.461212119999999</c:v>
                </c:pt>
                <c:pt idx="176">
                  <c:v>45.427272729999999</c:v>
                </c:pt>
                <c:pt idx="177">
                  <c:v>45.395151519999999</c:v>
                </c:pt>
                <c:pt idx="178">
                  <c:v>45.362727270000001</c:v>
                </c:pt>
                <c:pt idx="179">
                  <c:v>45.328484850000002</c:v>
                </c:pt>
                <c:pt idx="180">
                  <c:v>45.294242420000003</c:v>
                </c:pt>
                <c:pt idx="181">
                  <c:v>45.263939389999997</c:v>
                </c:pt>
                <c:pt idx="182">
                  <c:v>45.231818179999998</c:v>
                </c:pt>
                <c:pt idx="183">
                  <c:v>45.20333333</c:v>
                </c:pt>
                <c:pt idx="184">
                  <c:v>45.167272730000001</c:v>
                </c:pt>
                <c:pt idx="185">
                  <c:v>45.133030300000001</c:v>
                </c:pt>
                <c:pt idx="186">
                  <c:v>45.099090910000001</c:v>
                </c:pt>
                <c:pt idx="187">
                  <c:v>45.063333329999999</c:v>
                </c:pt>
                <c:pt idx="188">
                  <c:v>45.025454549999999</c:v>
                </c:pt>
                <c:pt idx="189">
                  <c:v>44.987575759999999</c:v>
                </c:pt>
                <c:pt idx="190">
                  <c:v>44.951515149999999</c:v>
                </c:pt>
                <c:pt idx="191">
                  <c:v>44.91545455</c:v>
                </c:pt>
                <c:pt idx="192">
                  <c:v>44.87939394</c:v>
                </c:pt>
                <c:pt idx="193">
                  <c:v>44.841515149999999</c:v>
                </c:pt>
                <c:pt idx="194">
                  <c:v>44.803636359999999</c:v>
                </c:pt>
                <c:pt idx="195">
                  <c:v>44.769696969999998</c:v>
                </c:pt>
                <c:pt idx="196">
                  <c:v>44.735757579999998</c:v>
                </c:pt>
                <c:pt idx="197">
                  <c:v>44.701818179999997</c:v>
                </c:pt>
                <c:pt idx="198">
                  <c:v>44.667878790000003</c:v>
                </c:pt>
                <c:pt idx="199">
                  <c:v>44.633939390000002</c:v>
                </c:pt>
                <c:pt idx="200">
                  <c:v>44.6</c:v>
                </c:pt>
                <c:pt idx="201">
                  <c:v>44.567878790000002</c:v>
                </c:pt>
                <c:pt idx="202">
                  <c:v>44.537575760000003</c:v>
                </c:pt>
                <c:pt idx="203">
                  <c:v>44.507272729999997</c:v>
                </c:pt>
                <c:pt idx="204">
                  <c:v>44.476969699999998</c:v>
                </c:pt>
                <c:pt idx="205">
                  <c:v>44.44454545</c:v>
                </c:pt>
                <c:pt idx="206">
                  <c:v>44.410606059999999</c:v>
                </c:pt>
                <c:pt idx="207">
                  <c:v>44.374848479999997</c:v>
                </c:pt>
                <c:pt idx="208">
                  <c:v>44.344545449999998</c:v>
                </c:pt>
                <c:pt idx="209">
                  <c:v>44.314242419999999</c:v>
                </c:pt>
                <c:pt idx="210">
                  <c:v>44.28393939</c:v>
                </c:pt>
                <c:pt idx="211">
                  <c:v>44.255757580000001</c:v>
                </c:pt>
                <c:pt idx="212">
                  <c:v>44.229393940000001</c:v>
                </c:pt>
                <c:pt idx="213">
                  <c:v>44.203030300000002</c:v>
                </c:pt>
                <c:pt idx="214">
                  <c:v>44.174848480000001</c:v>
                </c:pt>
                <c:pt idx="215">
                  <c:v>44.148484850000003</c:v>
                </c:pt>
                <c:pt idx="216">
                  <c:v>44.122121210000003</c:v>
                </c:pt>
                <c:pt idx="217">
                  <c:v>44.103333329999998</c:v>
                </c:pt>
                <c:pt idx="218">
                  <c:v>44.08454545</c:v>
                </c:pt>
                <c:pt idx="219">
                  <c:v>44.067575759999997</c:v>
                </c:pt>
                <c:pt idx="220">
                  <c:v>44.050303030000002</c:v>
                </c:pt>
                <c:pt idx="221">
                  <c:v>44.035151519999999</c:v>
                </c:pt>
                <c:pt idx="222">
                  <c:v>44.02</c:v>
                </c:pt>
                <c:pt idx="223">
                  <c:v>44.00484848</c:v>
                </c:pt>
                <c:pt idx="224">
                  <c:v>43.989696969999997</c:v>
                </c:pt>
                <c:pt idx="225">
                  <c:v>43.976363640000002</c:v>
                </c:pt>
                <c:pt idx="226">
                  <c:v>43.9630303</c:v>
                </c:pt>
                <c:pt idx="227">
                  <c:v>43.947878789999997</c:v>
                </c:pt>
                <c:pt idx="228">
                  <c:v>43.932727270000001</c:v>
                </c:pt>
                <c:pt idx="229">
                  <c:v>43.917575759999998</c:v>
                </c:pt>
                <c:pt idx="230">
                  <c:v>43.902424240000002</c:v>
                </c:pt>
                <c:pt idx="231">
                  <c:v>43.887272729999999</c:v>
                </c:pt>
                <c:pt idx="232">
                  <c:v>43.872121210000003</c:v>
                </c:pt>
                <c:pt idx="233">
                  <c:v>43.856969700000001</c:v>
                </c:pt>
                <c:pt idx="234">
                  <c:v>43.841818179999997</c:v>
                </c:pt>
                <c:pt idx="235">
                  <c:v>43.824545450000002</c:v>
                </c:pt>
                <c:pt idx="236">
                  <c:v>43.80545455</c:v>
                </c:pt>
                <c:pt idx="237">
                  <c:v>43.784545450000003</c:v>
                </c:pt>
                <c:pt idx="238">
                  <c:v>43.761818179999999</c:v>
                </c:pt>
                <c:pt idx="239">
                  <c:v>43.744848480000002</c:v>
                </c:pt>
                <c:pt idx="240">
                  <c:v>43.727575760000001</c:v>
                </c:pt>
                <c:pt idx="241">
                  <c:v>43.710303029999999</c:v>
                </c:pt>
                <c:pt idx="242">
                  <c:v>43.691212120000003</c:v>
                </c:pt>
                <c:pt idx="243">
                  <c:v>43.66636364</c:v>
                </c:pt>
                <c:pt idx="244">
                  <c:v>43.641515149999996</c:v>
                </c:pt>
                <c:pt idx="245">
                  <c:v>43.616666670000001</c:v>
                </c:pt>
                <c:pt idx="246">
                  <c:v>43.59</c:v>
                </c:pt>
                <c:pt idx="247">
                  <c:v>43.563333329999999</c:v>
                </c:pt>
                <c:pt idx="248">
                  <c:v>43.534848480000001</c:v>
                </c:pt>
                <c:pt idx="249">
                  <c:v>43.506363639999996</c:v>
                </c:pt>
                <c:pt idx="250">
                  <c:v>43.477878789999998</c:v>
                </c:pt>
                <c:pt idx="251">
                  <c:v>43.447575759999999</c:v>
                </c:pt>
                <c:pt idx="252">
                  <c:v>43.415151520000002</c:v>
                </c:pt>
                <c:pt idx="253">
                  <c:v>43.377272730000001</c:v>
                </c:pt>
                <c:pt idx="254">
                  <c:v>43.341515149999999</c:v>
                </c:pt>
                <c:pt idx="255">
                  <c:v>43.305757579999998</c:v>
                </c:pt>
                <c:pt idx="256">
                  <c:v>43.267878789999997</c:v>
                </c:pt>
                <c:pt idx="257">
                  <c:v>43.232121210000003</c:v>
                </c:pt>
                <c:pt idx="258">
                  <c:v>43.196363640000001</c:v>
                </c:pt>
                <c:pt idx="259">
                  <c:v>43.16242424</c:v>
                </c:pt>
                <c:pt idx="260">
                  <c:v>43.128181820000002</c:v>
                </c:pt>
                <c:pt idx="261">
                  <c:v>43.093939390000003</c:v>
                </c:pt>
                <c:pt idx="262">
                  <c:v>43.059696969999997</c:v>
                </c:pt>
                <c:pt idx="263">
                  <c:v>43.025454549999999</c:v>
                </c:pt>
                <c:pt idx="264">
                  <c:v>42.989393939999999</c:v>
                </c:pt>
                <c:pt idx="265">
                  <c:v>42.956969700000002</c:v>
                </c:pt>
                <c:pt idx="266">
                  <c:v>42.924545449999997</c:v>
                </c:pt>
                <c:pt idx="267">
                  <c:v>42.892121209999999</c:v>
                </c:pt>
                <c:pt idx="268">
                  <c:v>42.86</c:v>
                </c:pt>
                <c:pt idx="269">
                  <c:v>42.829696970000001</c:v>
                </c:pt>
                <c:pt idx="270">
                  <c:v>42.795454550000002</c:v>
                </c:pt>
                <c:pt idx="271">
                  <c:v>42.763333330000002</c:v>
                </c:pt>
                <c:pt idx="272">
                  <c:v>42.729090909999996</c:v>
                </c:pt>
                <c:pt idx="273">
                  <c:v>42.696969699999997</c:v>
                </c:pt>
                <c:pt idx="274">
                  <c:v>42.664848480000003</c:v>
                </c:pt>
                <c:pt idx="275">
                  <c:v>42.632727269999997</c:v>
                </c:pt>
                <c:pt idx="276">
                  <c:v>42.604545450000003</c:v>
                </c:pt>
                <c:pt idx="277">
                  <c:v>42.576363639999997</c:v>
                </c:pt>
                <c:pt idx="278">
                  <c:v>42.548181820000003</c:v>
                </c:pt>
                <c:pt idx="279">
                  <c:v>42.521818179999997</c:v>
                </c:pt>
                <c:pt idx="280">
                  <c:v>42.495454549999998</c:v>
                </c:pt>
                <c:pt idx="281">
                  <c:v>42.470909089999999</c:v>
                </c:pt>
                <c:pt idx="282">
                  <c:v>42.446363640000001</c:v>
                </c:pt>
                <c:pt idx="283">
                  <c:v>42.419696969999997</c:v>
                </c:pt>
                <c:pt idx="284">
                  <c:v>42.39484848</c:v>
                </c:pt>
                <c:pt idx="285">
                  <c:v>42.372121210000003</c:v>
                </c:pt>
                <c:pt idx="286">
                  <c:v>42.356969700000001</c:v>
                </c:pt>
                <c:pt idx="287">
                  <c:v>42.339696969999999</c:v>
                </c:pt>
                <c:pt idx="288">
                  <c:v>42.320606060000003</c:v>
                </c:pt>
                <c:pt idx="289">
                  <c:v>42.301818179999998</c:v>
                </c:pt>
                <c:pt idx="290">
                  <c:v>42.279090910000001</c:v>
                </c:pt>
                <c:pt idx="291">
                  <c:v>42.246666670000003</c:v>
                </c:pt>
                <c:pt idx="292">
                  <c:v>42.214242419999998</c:v>
                </c:pt>
                <c:pt idx="293">
                  <c:v>42.183939389999999</c:v>
                </c:pt>
                <c:pt idx="294">
                  <c:v>42.15363636</c:v>
                </c:pt>
                <c:pt idx="295">
                  <c:v>42.12151515</c:v>
                </c:pt>
                <c:pt idx="296">
                  <c:v>42.089393940000001</c:v>
                </c:pt>
                <c:pt idx="297">
                  <c:v>42.059090910000002</c:v>
                </c:pt>
                <c:pt idx="298">
                  <c:v>42.025151520000001</c:v>
                </c:pt>
                <c:pt idx="299">
                  <c:v>41.99121212</c:v>
                </c:pt>
                <c:pt idx="300">
                  <c:v>41.955454549999999</c:v>
                </c:pt>
                <c:pt idx="301">
                  <c:v>41.921515149999998</c:v>
                </c:pt>
                <c:pt idx="302">
                  <c:v>41.887575759999997</c:v>
                </c:pt>
                <c:pt idx="303">
                  <c:v>41.859393939999997</c:v>
                </c:pt>
                <c:pt idx="304">
                  <c:v>41.830909089999999</c:v>
                </c:pt>
                <c:pt idx="305">
                  <c:v>41.802424240000001</c:v>
                </c:pt>
                <c:pt idx="306">
                  <c:v>41.773939390000002</c:v>
                </c:pt>
                <c:pt idx="307">
                  <c:v>41.743636360000004</c:v>
                </c:pt>
                <c:pt idx="308">
                  <c:v>41.715151519999999</c:v>
                </c:pt>
                <c:pt idx="309">
                  <c:v>41.688484850000002</c:v>
                </c:pt>
                <c:pt idx="310">
                  <c:v>41.66</c:v>
                </c:pt>
                <c:pt idx="311">
                  <c:v>41.631515149999998</c:v>
                </c:pt>
                <c:pt idx="312">
                  <c:v>41.59727273</c:v>
                </c:pt>
                <c:pt idx="313">
                  <c:v>41.563030300000001</c:v>
                </c:pt>
                <c:pt idx="314">
                  <c:v>41.528787880000003</c:v>
                </c:pt>
                <c:pt idx="315">
                  <c:v>41.494545449999997</c:v>
                </c:pt>
                <c:pt idx="316">
                  <c:v>41.460606060000003</c:v>
                </c:pt>
                <c:pt idx="317">
                  <c:v>41.424848480000001</c:v>
                </c:pt>
                <c:pt idx="318">
                  <c:v>41.38909091</c:v>
                </c:pt>
                <c:pt idx="319">
                  <c:v>41.353333329999998</c:v>
                </c:pt>
                <c:pt idx="320">
                  <c:v>41.315454549999998</c:v>
                </c:pt>
                <c:pt idx="321">
                  <c:v>41.279393939999999</c:v>
                </c:pt>
                <c:pt idx="322">
                  <c:v>41.24515152</c:v>
                </c:pt>
                <c:pt idx="323">
                  <c:v>41.210909090000001</c:v>
                </c:pt>
                <c:pt idx="324">
                  <c:v>41.152424240000002</c:v>
                </c:pt>
                <c:pt idx="325">
                  <c:v>41.091818179999997</c:v>
                </c:pt>
                <c:pt idx="326">
                  <c:v>41.027575759999998</c:v>
                </c:pt>
                <c:pt idx="327">
                  <c:v>40.963333329999998</c:v>
                </c:pt>
                <c:pt idx="328">
                  <c:v>40.8969697</c:v>
                </c:pt>
                <c:pt idx="329">
                  <c:v>40.830606060000001</c:v>
                </c:pt>
                <c:pt idx="330">
                  <c:v>40.762424240000001</c:v>
                </c:pt>
                <c:pt idx="331">
                  <c:v>40.692424240000001</c:v>
                </c:pt>
                <c:pt idx="332">
                  <c:v>40.622424240000001</c:v>
                </c:pt>
                <c:pt idx="333">
                  <c:v>40.552121210000003</c:v>
                </c:pt>
                <c:pt idx="334">
                  <c:v>40.481818179999998</c:v>
                </c:pt>
                <c:pt idx="335">
                  <c:v>40.409696969999999</c:v>
                </c:pt>
                <c:pt idx="336">
                  <c:v>40.33757576</c:v>
                </c:pt>
                <c:pt idx="337">
                  <c:v>40.265757579999999</c:v>
                </c:pt>
                <c:pt idx="338">
                  <c:v>40.192121210000003</c:v>
                </c:pt>
                <c:pt idx="339">
                  <c:v>40.118484850000002</c:v>
                </c:pt>
                <c:pt idx="340">
                  <c:v>40.044545450000001</c:v>
                </c:pt>
                <c:pt idx="341">
                  <c:v>39.970606060000001</c:v>
                </c:pt>
                <c:pt idx="342">
                  <c:v>39.885454549999999</c:v>
                </c:pt>
                <c:pt idx="343">
                  <c:v>39.802121210000003</c:v>
                </c:pt>
                <c:pt idx="344">
                  <c:v>39.714848480000001</c:v>
                </c:pt>
                <c:pt idx="345">
                  <c:v>39.623939389999997</c:v>
                </c:pt>
                <c:pt idx="346">
                  <c:v>39.474242420000003</c:v>
                </c:pt>
                <c:pt idx="347">
                  <c:v>39.322727270000001</c:v>
                </c:pt>
                <c:pt idx="348">
                  <c:v>39.17121212</c:v>
                </c:pt>
                <c:pt idx="349">
                  <c:v>39.013939389999997</c:v>
                </c:pt>
                <c:pt idx="350">
                  <c:v>38.858484850000004</c:v>
                </c:pt>
                <c:pt idx="351">
                  <c:v>38.701212120000001</c:v>
                </c:pt>
                <c:pt idx="352">
                  <c:v>38.543939389999998</c:v>
                </c:pt>
                <c:pt idx="353">
                  <c:v>38.388787880000002</c:v>
                </c:pt>
                <c:pt idx="354">
                  <c:v>38.233636359999998</c:v>
                </c:pt>
                <c:pt idx="355">
                  <c:v>38.078484850000002</c:v>
                </c:pt>
                <c:pt idx="356">
                  <c:v>37.92515152</c:v>
                </c:pt>
                <c:pt idx="357">
                  <c:v>37.803939389999996</c:v>
                </c:pt>
                <c:pt idx="358">
                  <c:v>37.684848479999999</c:v>
                </c:pt>
                <c:pt idx="359">
                  <c:v>37.569393939999998</c:v>
                </c:pt>
                <c:pt idx="360">
                  <c:v>37.453939390000002</c:v>
                </c:pt>
                <c:pt idx="361">
                  <c:v>37.34242424</c:v>
                </c:pt>
                <c:pt idx="362">
                  <c:v>37.228787879999999</c:v>
                </c:pt>
                <c:pt idx="363">
                  <c:v>37.116969699999999</c:v>
                </c:pt>
                <c:pt idx="364">
                  <c:v>37.00878788</c:v>
                </c:pt>
                <c:pt idx="365">
                  <c:v>36.89878788</c:v>
                </c:pt>
                <c:pt idx="366">
                  <c:v>36.79090909</c:v>
                </c:pt>
                <c:pt idx="367">
                  <c:v>36.683030299999999</c:v>
                </c:pt>
                <c:pt idx="368">
                  <c:v>36.576969699999999</c:v>
                </c:pt>
                <c:pt idx="369">
                  <c:v>36.436969699999999</c:v>
                </c:pt>
                <c:pt idx="370">
                  <c:v>36.291212119999997</c:v>
                </c:pt>
                <c:pt idx="371">
                  <c:v>36.128181820000002</c:v>
                </c:pt>
                <c:pt idx="372">
                  <c:v>35.955757579999997</c:v>
                </c:pt>
                <c:pt idx="373">
                  <c:v>35.720909089999999</c:v>
                </c:pt>
                <c:pt idx="374">
                  <c:v>34.99</c:v>
                </c:pt>
                <c:pt idx="375">
                  <c:v>34.270303030000001</c:v>
                </c:pt>
                <c:pt idx="376">
                  <c:v>33.54666667</c:v>
                </c:pt>
                <c:pt idx="377">
                  <c:v>32.826969699999999</c:v>
                </c:pt>
                <c:pt idx="378">
                  <c:v>32.111212119999998</c:v>
                </c:pt>
                <c:pt idx="379">
                  <c:v>31.45424242</c:v>
                </c:pt>
                <c:pt idx="380">
                  <c:v>30.79909091</c:v>
                </c:pt>
                <c:pt idx="381">
                  <c:v>30.141818180000001</c:v>
                </c:pt>
                <c:pt idx="382">
                  <c:v>29.492121210000001</c:v>
                </c:pt>
                <c:pt idx="383">
                  <c:v>28.836969700000001</c:v>
                </c:pt>
                <c:pt idx="384">
                  <c:v>28.181515149999999</c:v>
                </c:pt>
                <c:pt idx="385">
                  <c:v>27.526060609999998</c:v>
                </c:pt>
                <c:pt idx="386">
                  <c:v>26.87060606</c:v>
                </c:pt>
                <c:pt idx="387">
                  <c:v>26.213333330000001</c:v>
                </c:pt>
                <c:pt idx="388">
                  <c:v>25.552424240000001</c:v>
                </c:pt>
                <c:pt idx="389">
                  <c:v>24.889393940000001</c:v>
                </c:pt>
                <c:pt idx="390">
                  <c:v>24.22818182</c:v>
                </c:pt>
                <c:pt idx="391">
                  <c:v>23.566969700000001</c:v>
                </c:pt>
                <c:pt idx="392">
                  <c:v>22.903939390000001</c:v>
                </c:pt>
                <c:pt idx="393">
                  <c:v>22.240909089999999</c:v>
                </c:pt>
                <c:pt idx="394">
                  <c:v>21.576060609999999</c:v>
                </c:pt>
                <c:pt idx="395">
                  <c:v>20.91333333</c:v>
                </c:pt>
                <c:pt idx="396">
                  <c:v>20.248787879999998</c:v>
                </c:pt>
                <c:pt idx="397">
                  <c:v>19.58212121</c:v>
                </c:pt>
                <c:pt idx="398">
                  <c:v>18.91545455</c:v>
                </c:pt>
                <c:pt idx="399">
                  <c:v>18.248787879999998</c:v>
                </c:pt>
                <c:pt idx="400">
                  <c:v>17.58030303</c:v>
                </c:pt>
                <c:pt idx="401">
                  <c:v>16.907878790000002</c:v>
                </c:pt>
                <c:pt idx="402">
                  <c:v>16.26939394</c:v>
                </c:pt>
                <c:pt idx="403">
                  <c:v>15.638484849999999</c:v>
                </c:pt>
                <c:pt idx="404">
                  <c:v>15.024848479999999</c:v>
                </c:pt>
                <c:pt idx="405">
                  <c:v>14.41878788</c:v>
                </c:pt>
                <c:pt idx="406">
                  <c:v>13.87727273</c:v>
                </c:pt>
                <c:pt idx="407">
                  <c:v>13.83</c:v>
                </c:pt>
                <c:pt idx="408">
                  <c:v>13.803125</c:v>
                </c:pt>
                <c:pt idx="409">
                  <c:v>13.77870968</c:v>
                </c:pt>
                <c:pt idx="410">
                  <c:v>13.75266667</c:v>
                </c:pt>
                <c:pt idx="411">
                  <c:v>13.73103448</c:v>
                </c:pt>
                <c:pt idx="412">
                  <c:v>13.70785714</c:v>
                </c:pt>
                <c:pt idx="413">
                  <c:v>13.682962959999999</c:v>
                </c:pt>
                <c:pt idx="414">
                  <c:v>13.65884615</c:v>
                </c:pt>
                <c:pt idx="415">
                  <c:v>13.6328</c:v>
                </c:pt>
                <c:pt idx="416">
                  <c:v>13.612083330000001</c:v>
                </c:pt>
                <c:pt idx="417">
                  <c:v>13.5926087</c:v>
                </c:pt>
                <c:pt idx="418">
                  <c:v>13.51130435</c:v>
                </c:pt>
                <c:pt idx="419">
                  <c:v>13.48636364</c:v>
                </c:pt>
                <c:pt idx="420">
                  <c:v>13.40136364</c:v>
                </c:pt>
                <c:pt idx="421">
                  <c:v>13.378571429999999</c:v>
                </c:pt>
                <c:pt idx="422">
                  <c:v>13.356999999999999</c:v>
                </c:pt>
                <c:pt idx="423">
                  <c:v>13.333157890000001</c:v>
                </c:pt>
                <c:pt idx="424">
                  <c:v>13.23473684</c:v>
                </c:pt>
                <c:pt idx="425">
                  <c:v>13.20611111</c:v>
                </c:pt>
                <c:pt idx="426">
                  <c:v>13.098333330000001</c:v>
                </c:pt>
                <c:pt idx="427">
                  <c:v>13.063529409999999</c:v>
                </c:pt>
                <c:pt idx="428">
                  <c:v>12.94941176</c:v>
                </c:pt>
                <c:pt idx="429">
                  <c:v>12.838823530000001</c:v>
                </c:pt>
                <c:pt idx="430">
                  <c:v>12.725294119999999</c:v>
                </c:pt>
                <c:pt idx="431">
                  <c:v>12.61117647</c:v>
                </c:pt>
                <c:pt idx="432">
                  <c:v>12.493529410000001</c:v>
                </c:pt>
                <c:pt idx="433">
                  <c:v>12.375882349999999</c:v>
                </c:pt>
                <c:pt idx="434">
                  <c:v>12.25823529</c:v>
                </c:pt>
                <c:pt idx="435">
                  <c:v>12.14058824</c:v>
                </c:pt>
                <c:pt idx="436">
                  <c:v>12.01588235</c:v>
                </c:pt>
                <c:pt idx="437">
                  <c:v>11.89470588</c:v>
                </c:pt>
                <c:pt idx="438">
                  <c:v>11.77352941</c:v>
                </c:pt>
                <c:pt idx="439">
                  <c:v>11.65235294</c:v>
                </c:pt>
                <c:pt idx="440">
                  <c:v>11.53058824</c:v>
                </c:pt>
                <c:pt idx="441">
                  <c:v>11.50111111</c:v>
                </c:pt>
                <c:pt idx="442">
                  <c:v>11.47157895</c:v>
                </c:pt>
                <c:pt idx="443">
                  <c:v>11.445</c:v>
                </c:pt>
                <c:pt idx="444">
                  <c:v>11.41809524</c:v>
                </c:pt>
                <c:pt idx="445">
                  <c:v>11.39363636</c:v>
                </c:pt>
                <c:pt idx="446">
                  <c:v>11.371304350000001</c:v>
                </c:pt>
                <c:pt idx="447">
                  <c:v>11.34791667</c:v>
                </c:pt>
                <c:pt idx="448">
                  <c:v>11.324</c:v>
                </c:pt>
                <c:pt idx="449">
                  <c:v>11.299615380000001</c:v>
                </c:pt>
                <c:pt idx="450">
                  <c:v>11.27925926</c:v>
                </c:pt>
                <c:pt idx="451">
                  <c:v>11.2237037</c:v>
                </c:pt>
                <c:pt idx="452">
                  <c:v>11.202500000000001</c:v>
                </c:pt>
                <c:pt idx="453">
                  <c:v>11.148928570000001</c:v>
                </c:pt>
                <c:pt idx="454">
                  <c:v>11.13103448</c:v>
                </c:pt>
                <c:pt idx="455">
                  <c:v>11.112</c:v>
                </c:pt>
                <c:pt idx="456">
                  <c:v>11.09419355</c:v>
                </c:pt>
                <c:pt idx="457">
                  <c:v>11.04967742</c:v>
                </c:pt>
                <c:pt idx="458">
                  <c:v>11.032500000000001</c:v>
                </c:pt>
                <c:pt idx="459">
                  <c:v>10.991562500000001</c:v>
                </c:pt>
                <c:pt idx="460">
                  <c:v>10.97666667</c:v>
                </c:pt>
                <c:pt idx="461">
                  <c:v>10.936969700000001</c:v>
                </c:pt>
                <c:pt idx="462">
                  <c:v>10.897272729999999</c:v>
                </c:pt>
                <c:pt idx="463">
                  <c:v>10.861212119999999</c:v>
                </c:pt>
                <c:pt idx="464">
                  <c:v>10.82545455</c:v>
                </c:pt>
                <c:pt idx="465">
                  <c:v>10.79151515</c:v>
                </c:pt>
                <c:pt idx="466">
                  <c:v>10.75727273</c:v>
                </c:pt>
                <c:pt idx="467">
                  <c:v>10.7269697</c:v>
                </c:pt>
                <c:pt idx="468">
                  <c:v>10.6930303</c:v>
                </c:pt>
                <c:pt idx="469">
                  <c:v>10.66272727</c:v>
                </c:pt>
                <c:pt idx="470">
                  <c:v>10.63060606</c:v>
                </c:pt>
                <c:pt idx="471">
                  <c:v>10.598181820000001</c:v>
                </c:pt>
                <c:pt idx="472">
                  <c:v>10.56575758</c:v>
                </c:pt>
                <c:pt idx="473">
                  <c:v>10.533636359999999</c:v>
                </c:pt>
                <c:pt idx="474">
                  <c:v>10.50333333</c:v>
                </c:pt>
                <c:pt idx="475">
                  <c:v>10.4896875</c:v>
                </c:pt>
                <c:pt idx="476">
                  <c:v>10.4428125</c:v>
                </c:pt>
                <c:pt idx="477">
                  <c:v>10.428709680000001</c:v>
                </c:pt>
                <c:pt idx="478">
                  <c:v>10.41366667</c:v>
                </c:pt>
                <c:pt idx="479">
                  <c:v>10.361333330000001</c:v>
                </c:pt>
                <c:pt idx="480">
                  <c:v>10.31133333</c:v>
                </c:pt>
                <c:pt idx="481">
                  <c:v>10.2962069</c:v>
                </c:pt>
                <c:pt idx="482">
                  <c:v>10.28214286</c:v>
                </c:pt>
                <c:pt idx="483">
                  <c:v>10.22428571</c:v>
                </c:pt>
                <c:pt idx="484">
                  <c:v>10.207037039999999</c:v>
                </c:pt>
                <c:pt idx="485">
                  <c:v>10.190769230000001</c:v>
                </c:pt>
                <c:pt idx="486">
                  <c:v>10.1732</c:v>
                </c:pt>
                <c:pt idx="487">
                  <c:v>10.15416667</c:v>
                </c:pt>
                <c:pt idx="488">
                  <c:v>10.070833329999999</c:v>
                </c:pt>
                <c:pt idx="489">
                  <c:v>9.9875000000000007</c:v>
                </c:pt>
                <c:pt idx="490">
                  <c:v>9.9041666670000001</c:v>
                </c:pt>
                <c:pt idx="491">
                  <c:v>9.8208333329999995</c:v>
                </c:pt>
                <c:pt idx="492">
                  <c:v>9.7375000000000007</c:v>
                </c:pt>
                <c:pt idx="493">
                  <c:v>9.6516666670000006</c:v>
                </c:pt>
                <c:pt idx="494">
                  <c:v>9.568333333</c:v>
                </c:pt>
                <c:pt idx="495">
                  <c:v>9.4824999999999999</c:v>
                </c:pt>
                <c:pt idx="496">
                  <c:v>9.3966666669999999</c:v>
                </c:pt>
                <c:pt idx="497">
                  <c:v>9.3104166670000001</c:v>
                </c:pt>
                <c:pt idx="498">
                  <c:v>9.2216666669999992</c:v>
                </c:pt>
                <c:pt idx="499">
                  <c:v>9.1333333329999995</c:v>
                </c:pt>
                <c:pt idx="500">
                  <c:v>9.0425000000000004</c:v>
                </c:pt>
                <c:pt idx="501">
                  <c:v>8.9566666670000004</c:v>
                </c:pt>
                <c:pt idx="502">
                  <c:v>8.8708333330000002</c:v>
                </c:pt>
                <c:pt idx="503">
                  <c:v>8.7845833330000005</c:v>
                </c:pt>
                <c:pt idx="504">
                  <c:v>8.7012499999999999</c:v>
                </c:pt>
                <c:pt idx="505">
                  <c:v>8.6179166669999994</c:v>
                </c:pt>
                <c:pt idx="506">
                  <c:v>8.5345833330000005</c:v>
                </c:pt>
                <c:pt idx="507">
                  <c:v>8.4512499999999999</c:v>
                </c:pt>
                <c:pt idx="508">
                  <c:v>8.4331999999999994</c:v>
                </c:pt>
                <c:pt idx="509">
                  <c:v>8.3732000000000006</c:v>
                </c:pt>
                <c:pt idx="510">
                  <c:v>8.3565384619999996</c:v>
                </c:pt>
                <c:pt idx="511">
                  <c:v>8.341111111</c:v>
                </c:pt>
                <c:pt idx="512">
                  <c:v>8.2903703699999998</c:v>
                </c:pt>
                <c:pt idx="513">
                  <c:v>8.2374074069999992</c:v>
                </c:pt>
                <c:pt idx="514">
                  <c:v>8.2246428569999992</c:v>
                </c:pt>
                <c:pt idx="515">
                  <c:v>8.2127586210000008</c:v>
                </c:pt>
                <c:pt idx="516">
                  <c:v>8.167241379</c:v>
                </c:pt>
                <c:pt idx="517">
                  <c:v>8.1553333329999997</c:v>
                </c:pt>
                <c:pt idx="518">
                  <c:v>8.1441935480000005</c:v>
                </c:pt>
                <c:pt idx="519">
                  <c:v>8.1318750000000009</c:v>
                </c:pt>
                <c:pt idx="520">
                  <c:v>8.1203030300000005</c:v>
                </c:pt>
                <c:pt idx="521">
                  <c:v>8.0921212120000003</c:v>
                </c:pt>
                <c:pt idx="522">
                  <c:v>8.0639393940000001</c:v>
                </c:pt>
                <c:pt idx="523">
                  <c:v>8.035757576</c:v>
                </c:pt>
                <c:pt idx="524">
                  <c:v>8.0072727270000001</c:v>
                </c:pt>
                <c:pt idx="525">
                  <c:v>7.9787878790000004</c:v>
                </c:pt>
                <c:pt idx="526">
                  <c:v>7.9503030299999997</c:v>
                </c:pt>
                <c:pt idx="527">
                  <c:v>7.92</c:v>
                </c:pt>
                <c:pt idx="528">
                  <c:v>7.8896969700000001</c:v>
                </c:pt>
                <c:pt idx="529">
                  <c:v>7.8572727269999998</c:v>
                </c:pt>
                <c:pt idx="530">
                  <c:v>7.826969697</c:v>
                </c:pt>
                <c:pt idx="531">
                  <c:v>7.7966666670000002</c:v>
                </c:pt>
                <c:pt idx="532">
                  <c:v>7.7681818180000004</c:v>
                </c:pt>
                <c:pt idx="533">
                  <c:v>7.7396969699999998</c:v>
                </c:pt>
                <c:pt idx="534">
                  <c:v>7.711212121</c:v>
                </c:pt>
                <c:pt idx="535">
                  <c:v>7.6827272730000002</c:v>
                </c:pt>
                <c:pt idx="536">
                  <c:v>7.6709375</c:v>
                </c:pt>
                <c:pt idx="537">
                  <c:v>7.6583870970000003</c:v>
                </c:pt>
                <c:pt idx="538">
                  <c:v>7.624193548</c:v>
                </c:pt>
                <c:pt idx="539">
                  <c:v>7.5919354840000004</c:v>
                </c:pt>
                <c:pt idx="540">
                  <c:v>7.5596774189999998</c:v>
                </c:pt>
                <c:pt idx="541">
                  <c:v>7.5449999999999999</c:v>
                </c:pt>
                <c:pt idx="542">
                  <c:v>7.5053333330000003</c:v>
                </c:pt>
                <c:pt idx="543">
                  <c:v>7.4903448279999996</c:v>
                </c:pt>
                <c:pt idx="544">
                  <c:v>7.4472413790000003</c:v>
                </c:pt>
                <c:pt idx="545">
                  <c:v>7.4041379310000002</c:v>
                </c:pt>
                <c:pt idx="546">
                  <c:v>7.3610344830000001</c:v>
                </c:pt>
                <c:pt idx="547">
                  <c:v>7.3425000000000002</c:v>
                </c:pt>
                <c:pt idx="548">
                  <c:v>7.2953571430000004</c:v>
                </c:pt>
                <c:pt idx="549">
                  <c:v>7.250714286</c:v>
                </c:pt>
                <c:pt idx="550">
                  <c:v>7.2060714289999996</c:v>
                </c:pt>
                <c:pt idx="551">
                  <c:v>7.1592857140000001</c:v>
                </c:pt>
                <c:pt idx="552">
                  <c:v>7.1146428569999998</c:v>
                </c:pt>
                <c:pt idx="553">
                  <c:v>7.07</c:v>
                </c:pt>
                <c:pt idx="554">
                  <c:v>7.0274999999999999</c:v>
                </c:pt>
                <c:pt idx="555">
                  <c:v>6.9871428570000003</c:v>
                </c:pt>
                <c:pt idx="556">
                  <c:v>6.9446428569999998</c:v>
                </c:pt>
                <c:pt idx="557">
                  <c:v>6.9218518519999996</c:v>
                </c:pt>
                <c:pt idx="558">
                  <c:v>6.8755555560000001</c:v>
                </c:pt>
                <c:pt idx="559">
                  <c:v>6.831481481</c:v>
                </c:pt>
                <c:pt idx="560">
                  <c:v>6.7874074069999999</c:v>
                </c:pt>
                <c:pt idx="561">
                  <c:v>6.7646153849999999</c:v>
                </c:pt>
                <c:pt idx="562">
                  <c:v>6.7192307690000002</c:v>
                </c:pt>
                <c:pt idx="563">
                  <c:v>6.6738461539999996</c:v>
                </c:pt>
                <c:pt idx="564">
                  <c:v>6.6307692310000004</c:v>
                </c:pt>
                <c:pt idx="565">
                  <c:v>6.5876923080000003</c:v>
                </c:pt>
                <c:pt idx="566">
                  <c:v>6.5442307690000003</c:v>
                </c:pt>
                <c:pt idx="567">
                  <c:v>6.5007692309999996</c:v>
                </c:pt>
                <c:pt idx="568">
                  <c:v>6.4550000000000001</c:v>
                </c:pt>
                <c:pt idx="569">
                  <c:v>6.4381481479999998</c:v>
                </c:pt>
                <c:pt idx="570">
                  <c:v>6.4225000000000003</c:v>
                </c:pt>
                <c:pt idx="571">
                  <c:v>6.3867857140000002</c:v>
                </c:pt>
                <c:pt idx="572">
                  <c:v>6.3489285710000001</c:v>
                </c:pt>
                <c:pt idx="573">
                  <c:v>6.3110714290000001</c:v>
                </c:pt>
                <c:pt idx="574">
                  <c:v>6.2982758619999997</c:v>
                </c:pt>
                <c:pt idx="575">
                  <c:v>6.2682758620000003</c:v>
                </c:pt>
                <c:pt idx="576">
                  <c:v>6.2553333330000003</c:v>
                </c:pt>
                <c:pt idx="577">
                  <c:v>6.2283333330000001</c:v>
                </c:pt>
                <c:pt idx="578">
                  <c:v>6.1989999999999998</c:v>
                </c:pt>
                <c:pt idx="579">
                  <c:v>6.1716666670000002</c:v>
                </c:pt>
                <c:pt idx="580">
                  <c:v>6.16</c:v>
                </c:pt>
                <c:pt idx="581">
                  <c:v>6.1338709680000001</c:v>
                </c:pt>
                <c:pt idx="582">
                  <c:v>6.107741935</c:v>
                </c:pt>
                <c:pt idx="583">
                  <c:v>6.0816129029999999</c:v>
                </c:pt>
                <c:pt idx="584">
                  <c:v>6.0554838709999999</c:v>
                </c:pt>
                <c:pt idx="585">
                  <c:v>6.0293548389999998</c:v>
                </c:pt>
                <c:pt idx="586">
                  <c:v>6.0032258059999997</c:v>
                </c:pt>
                <c:pt idx="587">
                  <c:v>5.9770967739999996</c:v>
                </c:pt>
                <c:pt idx="588">
                  <c:v>5.9490322579999999</c:v>
                </c:pt>
                <c:pt idx="589">
                  <c:v>5.9229032259999999</c:v>
                </c:pt>
                <c:pt idx="590">
                  <c:v>5.9115624999999996</c:v>
                </c:pt>
                <c:pt idx="591">
                  <c:v>5.8862500000000004</c:v>
                </c:pt>
                <c:pt idx="592">
                  <c:v>5.8590625000000003</c:v>
                </c:pt>
                <c:pt idx="593">
                  <c:v>5.8337500000000002</c:v>
                </c:pt>
                <c:pt idx="594">
                  <c:v>5.8218181820000003</c:v>
                </c:pt>
                <c:pt idx="595">
                  <c:v>5.7990909090000002</c:v>
                </c:pt>
                <c:pt idx="596">
                  <c:v>5.7763636360000001</c:v>
                </c:pt>
                <c:pt idx="597">
                  <c:v>5.7536363640000001</c:v>
                </c:pt>
                <c:pt idx="598">
                  <c:v>5.730909091</c:v>
                </c:pt>
                <c:pt idx="599">
                  <c:v>5.7103030300000004</c:v>
                </c:pt>
                <c:pt idx="600">
                  <c:v>5.68969697</c:v>
                </c:pt>
                <c:pt idx="601">
                  <c:v>5.6687878789999999</c:v>
                </c:pt>
                <c:pt idx="602">
                  <c:v>5.6478787879999999</c:v>
                </c:pt>
                <c:pt idx="603">
                  <c:v>5.6269696969999998</c:v>
                </c:pt>
                <c:pt idx="604">
                  <c:v>5.6060606059999998</c:v>
                </c:pt>
                <c:pt idx="605">
                  <c:v>5.5869696969999998</c:v>
                </c:pt>
                <c:pt idx="606">
                  <c:v>5.5678787879999998</c:v>
                </c:pt>
                <c:pt idx="607">
                  <c:v>5.5469696969999998</c:v>
                </c:pt>
                <c:pt idx="608">
                  <c:v>5.5278787879999998</c:v>
                </c:pt>
                <c:pt idx="609">
                  <c:v>5.5069696969999997</c:v>
                </c:pt>
                <c:pt idx="610">
                  <c:v>5.4953124999999998</c:v>
                </c:pt>
                <c:pt idx="611">
                  <c:v>5.4740624999999996</c:v>
                </c:pt>
                <c:pt idx="612">
                  <c:v>5.4506249999999996</c:v>
                </c:pt>
                <c:pt idx="613">
                  <c:v>5.4271874999999996</c:v>
                </c:pt>
                <c:pt idx="614">
                  <c:v>5.4056249999999997</c:v>
                </c:pt>
                <c:pt idx="615">
                  <c:v>5.3840624999999998</c:v>
                </c:pt>
                <c:pt idx="616">
                  <c:v>5.3624999999999998</c:v>
                </c:pt>
                <c:pt idx="617">
                  <c:v>5.3409374999999999</c:v>
                </c:pt>
                <c:pt idx="618">
                  <c:v>5.3174999999999999</c:v>
                </c:pt>
                <c:pt idx="619">
                  <c:v>5.2940624999999999</c:v>
                </c:pt>
                <c:pt idx="620">
                  <c:v>5.2725</c:v>
                </c:pt>
                <c:pt idx="621">
                  <c:v>5.2609677420000001</c:v>
                </c:pt>
                <c:pt idx="622">
                  <c:v>5.2367741939999997</c:v>
                </c:pt>
                <c:pt idx="623">
                  <c:v>5.2148387100000004</c:v>
                </c:pt>
                <c:pt idx="624">
                  <c:v>5.2053333329999996</c:v>
                </c:pt>
                <c:pt idx="625">
                  <c:v>5.1843333329999997</c:v>
                </c:pt>
                <c:pt idx="626">
                  <c:v>5.1633333329999997</c:v>
                </c:pt>
                <c:pt idx="627">
                  <c:v>5.1423333329999998</c:v>
                </c:pt>
                <c:pt idx="628">
                  <c:v>5.1233333329999997</c:v>
                </c:pt>
                <c:pt idx="629">
                  <c:v>5.1043333329999996</c:v>
                </c:pt>
                <c:pt idx="630">
                  <c:v>5.0853333330000003</c:v>
                </c:pt>
                <c:pt idx="631">
                  <c:v>5.0643333330000004</c:v>
                </c:pt>
                <c:pt idx="632">
                  <c:v>5.0433333329999996</c:v>
                </c:pt>
                <c:pt idx="633">
                  <c:v>5.0223333329999997</c:v>
                </c:pt>
                <c:pt idx="634">
                  <c:v>5.0124137930000003</c:v>
                </c:pt>
                <c:pt idx="635">
                  <c:v>4.991034483</c:v>
                </c:pt>
                <c:pt idx="636">
                  <c:v>4.9675862070000001</c:v>
                </c:pt>
                <c:pt idx="637">
                  <c:v>4.9441379310000002</c:v>
                </c:pt>
                <c:pt idx="638">
                  <c:v>4.9182758619999998</c:v>
                </c:pt>
                <c:pt idx="639">
                  <c:v>4.8903448279999999</c:v>
                </c:pt>
                <c:pt idx="640">
                  <c:v>4.8644827590000004</c:v>
                </c:pt>
                <c:pt idx="641">
                  <c:v>4.8386206899999999</c:v>
                </c:pt>
                <c:pt idx="642">
                  <c:v>4.8127586210000004</c:v>
                </c:pt>
                <c:pt idx="643">
                  <c:v>4.8003333330000002</c:v>
                </c:pt>
                <c:pt idx="644">
                  <c:v>4.7889655170000003</c:v>
                </c:pt>
                <c:pt idx="645">
                  <c:v>4.7655172410000004</c:v>
                </c:pt>
                <c:pt idx="646">
                  <c:v>4.7420689659999997</c:v>
                </c:pt>
                <c:pt idx="647">
                  <c:v>4.7186206899999998</c:v>
                </c:pt>
                <c:pt idx="648">
                  <c:v>4.6927586210000003</c:v>
                </c:pt>
                <c:pt idx="649">
                  <c:v>4.6668965519999999</c:v>
                </c:pt>
                <c:pt idx="650">
                  <c:v>4.6431034479999997</c:v>
                </c:pt>
                <c:pt idx="651">
                  <c:v>4.62137931</c:v>
                </c:pt>
                <c:pt idx="652">
                  <c:v>4.597586207</c:v>
                </c:pt>
                <c:pt idx="653">
                  <c:v>4.5737931029999999</c:v>
                </c:pt>
                <c:pt idx="654">
                  <c:v>4.5629999999999997</c:v>
                </c:pt>
                <c:pt idx="655">
                  <c:v>4.5419999999999998</c:v>
                </c:pt>
                <c:pt idx="656">
                  <c:v>4.5190000000000001</c:v>
                </c:pt>
                <c:pt idx="657">
                  <c:v>4.508387097</c:v>
                </c:pt>
                <c:pt idx="658">
                  <c:v>4.4864516129999998</c:v>
                </c:pt>
                <c:pt idx="659">
                  <c:v>4.4622580650000003</c:v>
                </c:pt>
                <c:pt idx="660">
                  <c:v>4.4380645159999998</c:v>
                </c:pt>
                <c:pt idx="661">
                  <c:v>4.4119354839999998</c:v>
                </c:pt>
                <c:pt idx="662">
                  <c:v>4.3858064519999997</c:v>
                </c:pt>
                <c:pt idx="663">
                  <c:v>4.3596774189999996</c:v>
                </c:pt>
                <c:pt idx="664">
                  <c:v>4.3335483869999996</c:v>
                </c:pt>
                <c:pt idx="665">
                  <c:v>4.3074193550000004</c:v>
                </c:pt>
                <c:pt idx="666">
                  <c:v>4.2812903230000003</c:v>
                </c:pt>
                <c:pt idx="667">
                  <c:v>4.2687499999999998</c:v>
                </c:pt>
                <c:pt idx="668">
                  <c:v>4.2434374999999998</c:v>
                </c:pt>
                <c:pt idx="669">
                  <c:v>4.22</c:v>
                </c:pt>
                <c:pt idx="670">
                  <c:v>4.1965624999999998</c:v>
                </c:pt>
                <c:pt idx="671">
                  <c:v>4.1731249999999998</c:v>
                </c:pt>
                <c:pt idx="672">
                  <c:v>4.1515624999999998</c:v>
                </c:pt>
                <c:pt idx="673">
                  <c:v>4.13</c:v>
                </c:pt>
                <c:pt idx="674">
                  <c:v>4.1065624999999999</c:v>
                </c:pt>
                <c:pt idx="675">
                  <c:v>4.085</c:v>
                </c:pt>
                <c:pt idx="676">
                  <c:v>4.0634375</c:v>
                </c:pt>
                <c:pt idx="677">
                  <c:v>4.0539393940000004</c:v>
                </c:pt>
                <c:pt idx="678">
                  <c:v>4.0348484850000004</c:v>
                </c:pt>
                <c:pt idx="679">
                  <c:v>4.0157575760000004</c:v>
                </c:pt>
                <c:pt idx="680">
                  <c:v>3.9948484849999999</c:v>
                </c:pt>
                <c:pt idx="681">
                  <c:v>3.9760606059999999</c:v>
                </c:pt>
                <c:pt idx="682">
                  <c:v>3.9572727269999999</c:v>
                </c:pt>
                <c:pt idx="683">
                  <c:v>3.9384848479999999</c:v>
                </c:pt>
                <c:pt idx="684">
                  <c:v>3.9178787879999999</c:v>
                </c:pt>
                <c:pt idx="685">
                  <c:v>3.8990909089999999</c:v>
                </c:pt>
                <c:pt idx="686">
                  <c:v>3.8803030299999999</c:v>
                </c:pt>
                <c:pt idx="687">
                  <c:v>3.8593939389999998</c:v>
                </c:pt>
                <c:pt idx="688">
                  <c:v>3.8384848479999998</c:v>
                </c:pt>
                <c:pt idx="689">
                  <c:v>3.8193939389999998</c:v>
                </c:pt>
                <c:pt idx="690">
                  <c:v>3.7984848480000002</c:v>
                </c:pt>
                <c:pt idx="691">
                  <c:v>3.7793939390000002</c:v>
                </c:pt>
                <c:pt idx="692">
                  <c:v>3.7624242419999998</c:v>
                </c:pt>
                <c:pt idx="693">
                  <c:v>3.7531249999999998</c:v>
                </c:pt>
                <c:pt idx="694">
                  <c:v>3.74516129</c:v>
                </c:pt>
                <c:pt idx="695">
                  <c:v>3.72516129</c:v>
                </c:pt>
                <c:pt idx="696">
                  <c:v>3.7051612899999999</c:v>
                </c:pt>
                <c:pt idx="697">
                  <c:v>3.687096774</c:v>
                </c:pt>
                <c:pt idx="698">
                  <c:v>3.6690322580000001</c:v>
                </c:pt>
                <c:pt idx="699">
                  <c:v>3.6487096769999998</c:v>
                </c:pt>
                <c:pt idx="700">
                  <c:v>3.6283870970000001</c:v>
                </c:pt>
                <c:pt idx="701">
                  <c:v>3.6080645160000002</c:v>
                </c:pt>
                <c:pt idx="702">
                  <c:v>3.5877419349999999</c:v>
                </c:pt>
                <c:pt idx="703">
                  <c:v>3.5779999999999998</c:v>
                </c:pt>
                <c:pt idx="704">
                  <c:v>3.5573333329999999</c:v>
                </c:pt>
                <c:pt idx="705">
                  <c:v>3.536666667</c:v>
                </c:pt>
                <c:pt idx="706">
                  <c:v>3.5272413789999999</c:v>
                </c:pt>
                <c:pt idx="707">
                  <c:v>3.505862069</c:v>
                </c:pt>
                <c:pt idx="708">
                  <c:v>3.484482759</c:v>
                </c:pt>
                <c:pt idx="709">
                  <c:v>3.463103448</c:v>
                </c:pt>
                <c:pt idx="710">
                  <c:v>3.4417241380000001</c:v>
                </c:pt>
                <c:pt idx="711">
                  <c:v>3.4203448280000002</c:v>
                </c:pt>
                <c:pt idx="712">
                  <c:v>3.3989655170000002</c:v>
                </c:pt>
                <c:pt idx="713">
                  <c:v>3.3796551720000001</c:v>
                </c:pt>
                <c:pt idx="714">
                  <c:v>3.3603448280000001</c:v>
                </c:pt>
                <c:pt idx="715">
                  <c:v>3.3386206899999999</c:v>
                </c:pt>
                <c:pt idx="716">
                  <c:v>3.3260714290000002</c:v>
                </c:pt>
                <c:pt idx="717">
                  <c:v>3.3057142860000002</c:v>
                </c:pt>
                <c:pt idx="718">
                  <c:v>3.2853571430000001</c:v>
                </c:pt>
                <c:pt idx="719">
                  <c:v>3.2650000000000001</c:v>
                </c:pt>
                <c:pt idx="720">
                  <c:v>3.2450000000000001</c:v>
                </c:pt>
                <c:pt idx="721">
                  <c:v>3.2250000000000001</c:v>
                </c:pt>
                <c:pt idx="722">
                  <c:v>3.2028571430000001</c:v>
                </c:pt>
                <c:pt idx="723">
                  <c:v>3.1828571430000001</c:v>
                </c:pt>
                <c:pt idx="724">
                  <c:v>3.1628571430000001</c:v>
                </c:pt>
                <c:pt idx="725">
                  <c:v>3.1503703700000001</c:v>
                </c:pt>
                <c:pt idx="726">
                  <c:v>3.1407142860000001</c:v>
                </c:pt>
                <c:pt idx="727">
                  <c:v>3.131724138</c:v>
                </c:pt>
                <c:pt idx="728">
                  <c:v>3.1144827589999999</c:v>
                </c:pt>
                <c:pt idx="729">
                  <c:v>3.0972413790000002</c:v>
                </c:pt>
                <c:pt idx="730">
                  <c:v>3.08</c:v>
                </c:pt>
                <c:pt idx="731">
                  <c:v>3.062758621</c:v>
                </c:pt>
                <c:pt idx="732">
                  <c:v>3.0479310339999999</c:v>
                </c:pt>
                <c:pt idx="733">
                  <c:v>3.0351724139999998</c:v>
                </c:pt>
                <c:pt idx="734">
                  <c:v>3.02</c:v>
                </c:pt>
                <c:pt idx="735">
                  <c:v>3.0048275860000002</c:v>
                </c:pt>
                <c:pt idx="736">
                  <c:v>2.9983333330000002</c:v>
                </c:pt>
                <c:pt idx="737">
                  <c:v>2.9856666669999998</c:v>
                </c:pt>
                <c:pt idx="738">
                  <c:v>2.9729999999999999</c:v>
                </c:pt>
                <c:pt idx="739">
                  <c:v>2.9658064519999998</c:v>
                </c:pt>
                <c:pt idx="740">
                  <c:v>2.9535483870000001</c:v>
                </c:pt>
                <c:pt idx="741">
                  <c:v>2.941290323</c:v>
                </c:pt>
                <c:pt idx="742">
                  <c:v>2.9290322579999999</c:v>
                </c:pt>
                <c:pt idx="743">
                  <c:v>2.9167741939999998</c:v>
                </c:pt>
                <c:pt idx="744">
                  <c:v>2.9045161290000001</c:v>
                </c:pt>
                <c:pt idx="745">
                  <c:v>2.892258065</c:v>
                </c:pt>
                <c:pt idx="746">
                  <c:v>2.8780645159999998</c:v>
                </c:pt>
                <c:pt idx="747">
                  <c:v>2.8638709680000001</c:v>
                </c:pt>
                <c:pt idx="748">
                  <c:v>2.8519354840000002</c:v>
                </c:pt>
                <c:pt idx="749">
                  <c:v>2.8468749999999998</c:v>
                </c:pt>
                <c:pt idx="750">
                  <c:v>2.8334375000000001</c:v>
                </c:pt>
                <c:pt idx="751">
                  <c:v>2.82</c:v>
                </c:pt>
                <c:pt idx="752">
                  <c:v>2.8065625000000001</c:v>
                </c:pt>
                <c:pt idx="753">
                  <c:v>2.7949999999999999</c:v>
                </c:pt>
                <c:pt idx="754">
                  <c:v>2.78125</c:v>
                </c:pt>
                <c:pt idx="755">
                  <c:v>2.7693750000000001</c:v>
                </c:pt>
                <c:pt idx="756">
                  <c:v>2.7574999999999998</c:v>
                </c:pt>
                <c:pt idx="757">
                  <c:v>2.745625</c:v>
                </c:pt>
                <c:pt idx="758">
                  <c:v>2.7381818180000002</c:v>
                </c:pt>
                <c:pt idx="759">
                  <c:v>2.7266666669999999</c:v>
                </c:pt>
                <c:pt idx="760">
                  <c:v>2.7151515150000001</c:v>
                </c:pt>
                <c:pt idx="761">
                  <c:v>2.7036363639999998</c:v>
                </c:pt>
                <c:pt idx="762">
                  <c:v>2.692121212</c:v>
                </c:pt>
                <c:pt idx="763">
                  <c:v>2.6806060610000002</c:v>
                </c:pt>
                <c:pt idx="764">
                  <c:v>2.6672727269999998</c:v>
                </c:pt>
                <c:pt idx="765">
                  <c:v>2.653939394</c:v>
                </c:pt>
                <c:pt idx="766">
                  <c:v>2.6406060610000002</c:v>
                </c:pt>
                <c:pt idx="767">
                  <c:v>2.6293939389999998</c:v>
                </c:pt>
                <c:pt idx="768">
                  <c:v>2.618181818</c:v>
                </c:pt>
                <c:pt idx="769">
                  <c:v>2.6051515150000002</c:v>
                </c:pt>
                <c:pt idx="770">
                  <c:v>2.5921212119999999</c:v>
                </c:pt>
                <c:pt idx="771">
                  <c:v>2.579090909</c:v>
                </c:pt>
                <c:pt idx="772">
                  <c:v>2.5678787879999998</c:v>
                </c:pt>
                <c:pt idx="773">
                  <c:v>2.556666667</c:v>
                </c:pt>
                <c:pt idx="774">
                  <c:v>2.5454545450000001</c:v>
                </c:pt>
                <c:pt idx="775">
                  <c:v>2.5342424239999999</c:v>
                </c:pt>
                <c:pt idx="776">
                  <c:v>2.5230303030000001</c:v>
                </c:pt>
                <c:pt idx="777">
                  <c:v>2.5096969699999998</c:v>
                </c:pt>
                <c:pt idx="778">
                  <c:v>2.4963636359999999</c:v>
                </c:pt>
                <c:pt idx="779">
                  <c:v>2.4848484850000001</c:v>
                </c:pt>
                <c:pt idx="780">
                  <c:v>2.4733333329999998</c:v>
                </c:pt>
                <c:pt idx="781">
                  <c:v>2.461818182</c:v>
                </c:pt>
                <c:pt idx="782">
                  <c:v>2.4503030300000002</c:v>
                </c:pt>
                <c:pt idx="783">
                  <c:v>2.4387878789999999</c:v>
                </c:pt>
                <c:pt idx="784">
                  <c:v>2.4272727270000001</c:v>
                </c:pt>
                <c:pt idx="785">
                  <c:v>2.4157575759999999</c:v>
                </c:pt>
                <c:pt idx="786">
                  <c:v>2.404242424</c:v>
                </c:pt>
                <c:pt idx="787">
                  <c:v>2.3948484849999998</c:v>
                </c:pt>
                <c:pt idx="788">
                  <c:v>2.385454545</c:v>
                </c:pt>
                <c:pt idx="789">
                  <c:v>2.3760606059999998</c:v>
                </c:pt>
                <c:pt idx="790">
                  <c:v>2.3666666670000001</c:v>
                </c:pt>
                <c:pt idx="791">
                  <c:v>2.3590909089999998</c:v>
                </c:pt>
                <c:pt idx="792">
                  <c:v>2.3496969700000001</c:v>
                </c:pt>
                <c:pt idx="793">
                  <c:v>2.3403030299999998</c:v>
                </c:pt>
                <c:pt idx="794">
                  <c:v>2.329090909</c:v>
                </c:pt>
                <c:pt idx="795">
                  <c:v>2.3178787879999998</c:v>
                </c:pt>
                <c:pt idx="796">
                  <c:v>2.306666667</c:v>
                </c:pt>
                <c:pt idx="797">
                  <c:v>2.2972727270000002</c:v>
                </c:pt>
                <c:pt idx="798">
                  <c:v>2.287878788</c:v>
                </c:pt>
                <c:pt idx="799">
                  <c:v>2.2784848480000002</c:v>
                </c:pt>
                <c:pt idx="800">
                  <c:v>2.269090909</c:v>
                </c:pt>
                <c:pt idx="801">
                  <c:v>2.2575757580000002</c:v>
                </c:pt>
                <c:pt idx="802">
                  <c:v>2.25</c:v>
                </c:pt>
                <c:pt idx="803">
                  <c:v>2.2403030300000002</c:v>
                </c:pt>
                <c:pt idx="804">
                  <c:v>2.230606061</c:v>
                </c:pt>
                <c:pt idx="805">
                  <c:v>2.2209090909999998</c:v>
                </c:pt>
                <c:pt idx="806">
                  <c:v>2.211212121</c:v>
                </c:pt>
                <c:pt idx="807">
                  <c:v>2.2059375000000001</c:v>
                </c:pt>
                <c:pt idx="808">
                  <c:v>2.1959374999999999</c:v>
                </c:pt>
                <c:pt idx="809">
                  <c:v>2.1859375000000001</c:v>
                </c:pt>
                <c:pt idx="810">
                  <c:v>2.1781250000000001</c:v>
                </c:pt>
                <c:pt idx="811">
                  <c:v>2.1684375</c:v>
                </c:pt>
                <c:pt idx="812">
                  <c:v>2.1587499999999999</c:v>
                </c:pt>
                <c:pt idx="813">
                  <c:v>2.1490624999999999</c:v>
                </c:pt>
                <c:pt idx="814">
                  <c:v>2.1393749999999998</c:v>
                </c:pt>
                <c:pt idx="815">
                  <c:v>2.1296875000000002</c:v>
                </c:pt>
                <c:pt idx="816">
                  <c:v>2.1218750000000002</c:v>
                </c:pt>
                <c:pt idx="817">
                  <c:v>2.1121875000000001</c:v>
                </c:pt>
                <c:pt idx="818">
                  <c:v>2.1043750000000001</c:v>
                </c:pt>
                <c:pt idx="819">
                  <c:v>2.0946875</c:v>
                </c:pt>
                <c:pt idx="820">
                  <c:v>2.085</c:v>
                </c:pt>
                <c:pt idx="821">
                  <c:v>2.0753124999999999</c:v>
                </c:pt>
                <c:pt idx="822">
                  <c:v>2.0656249999999998</c:v>
                </c:pt>
                <c:pt idx="823">
                  <c:v>2.0559375000000002</c:v>
                </c:pt>
                <c:pt idx="824">
                  <c:v>2.0462500000000001</c:v>
                </c:pt>
                <c:pt idx="825">
                  <c:v>2.0384375000000001</c:v>
                </c:pt>
                <c:pt idx="826">
                  <c:v>2.0287500000000001</c:v>
                </c:pt>
                <c:pt idx="827">
                  <c:v>2.0209375000000001</c:v>
                </c:pt>
                <c:pt idx="828">
                  <c:v>2.0131250000000001</c:v>
                </c:pt>
                <c:pt idx="829">
                  <c:v>2.0053125000000001</c:v>
                </c:pt>
                <c:pt idx="830">
                  <c:v>1.9975000000000001</c:v>
                </c:pt>
                <c:pt idx="831">
                  <c:v>1.9896875000000001</c:v>
                </c:pt>
                <c:pt idx="832">
                  <c:v>1.9818750000000001</c:v>
                </c:pt>
                <c:pt idx="833">
                  <c:v>1.971875</c:v>
                </c:pt>
                <c:pt idx="834">
                  <c:v>1.9640625</c:v>
                </c:pt>
                <c:pt idx="835">
                  <c:v>1.9540625</c:v>
                </c:pt>
                <c:pt idx="836">
                  <c:v>1.94625</c:v>
                </c:pt>
                <c:pt idx="837">
                  <c:v>1.9384375</c:v>
                </c:pt>
                <c:pt idx="838">
                  <c:v>1.930625</c:v>
                </c:pt>
                <c:pt idx="839">
                  <c:v>1.9209375</c:v>
                </c:pt>
                <c:pt idx="840">
                  <c:v>1.9157575760000001</c:v>
                </c:pt>
                <c:pt idx="841">
                  <c:v>1.906363636</c:v>
                </c:pt>
                <c:pt idx="842">
                  <c:v>1.8969696970000001</c:v>
                </c:pt>
                <c:pt idx="843">
                  <c:v>1.8875757580000001</c:v>
                </c:pt>
                <c:pt idx="844">
                  <c:v>1.8781818180000001</c:v>
                </c:pt>
                <c:pt idx="845">
                  <c:v>1.8687878790000001</c:v>
                </c:pt>
                <c:pt idx="846">
                  <c:v>1.8593939390000001</c:v>
                </c:pt>
                <c:pt idx="847">
                  <c:v>1.85</c:v>
                </c:pt>
                <c:pt idx="848">
                  <c:v>1.8406060609999999</c:v>
                </c:pt>
                <c:pt idx="849">
                  <c:v>1.8312121210000001</c:v>
                </c:pt>
                <c:pt idx="850">
                  <c:v>1.823636364</c:v>
                </c:pt>
                <c:pt idx="851">
                  <c:v>1.8142424239999999</c:v>
                </c:pt>
                <c:pt idx="852">
                  <c:v>1.8048484849999999</c:v>
                </c:pt>
                <c:pt idx="853">
                  <c:v>1.7954545449999999</c:v>
                </c:pt>
                <c:pt idx="854">
                  <c:v>1.7839393939999999</c:v>
                </c:pt>
                <c:pt idx="855">
                  <c:v>1.772424242</c:v>
                </c:pt>
                <c:pt idx="856">
                  <c:v>1.7630303030000001</c:v>
                </c:pt>
                <c:pt idx="857">
                  <c:v>1.7515151520000001</c:v>
                </c:pt>
                <c:pt idx="858">
                  <c:v>1.74</c:v>
                </c:pt>
                <c:pt idx="859">
                  <c:v>1.73030303</c:v>
                </c:pt>
                <c:pt idx="860">
                  <c:v>1.720606061</c:v>
                </c:pt>
                <c:pt idx="861">
                  <c:v>1.710909091</c:v>
                </c:pt>
                <c:pt idx="862">
                  <c:v>1.701212121</c:v>
                </c:pt>
                <c:pt idx="863">
                  <c:v>1.691515152</c:v>
                </c:pt>
                <c:pt idx="864">
                  <c:v>1.681818182</c:v>
                </c:pt>
                <c:pt idx="865">
                  <c:v>1.672121212</c:v>
                </c:pt>
                <c:pt idx="866">
                  <c:v>1.662727273</c:v>
                </c:pt>
                <c:pt idx="867">
                  <c:v>1.653333333</c:v>
                </c:pt>
                <c:pt idx="868">
                  <c:v>1.643939394</c:v>
                </c:pt>
                <c:pt idx="869">
                  <c:v>1.634545455</c:v>
                </c:pt>
                <c:pt idx="870">
                  <c:v>1.6233333329999999</c:v>
                </c:pt>
                <c:pt idx="871">
                  <c:v>1.6121212119999999</c:v>
                </c:pt>
                <c:pt idx="872">
                  <c:v>1.602727273</c:v>
                </c:pt>
                <c:pt idx="873">
                  <c:v>1.5933333329999999</c:v>
                </c:pt>
                <c:pt idx="874">
                  <c:v>1.5839393939999999</c:v>
                </c:pt>
                <c:pt idx="875">
                  <c:v>1.574545455</c:v>
                </c:pt>
                <c:pt idx="876">
                  <c:v>1.5651515149999999</c:v>
                </c:pt>
                <c:pt idx="877">
                  <c:v>1.5554545449999999</c:v>
                </c:pt>
                <c:pt idx="878">
                  <c:v>1.545757576</c:v>
                </c:pt>
                <c:pt idx="879">
                  <c:v>1.5360606059999999</c:v>
                </c:pt>
                <c:pt idx="880">
                  <c:v>1.5263636359999999</c:v>
                </c:pt>
                <c:pt idx="881">
                  <c:v>1.516666667</c:v>
                </c:pt>
                <c:pt idx="882">
                  <c:v>1.5069696969999999</c:v>
                </c:pt>
                <c:pt idx="883">
                  <c:v>1.4972727269999999</c:v>
                </c:pt>
                <c:pt idx="884">
                  <c:v>1.487575758</c:v>
                </c:pt>
                <c:pt idx="885">
                  <c:v>1.47969697</c:v>
                </c:pt>
                <c:pt idx="886">
                  <c:v>1.471818182</c:v>
                </c:pt>
                <c:pt idx="887">
                  <c:v>1.464242424</c:v>
                </c:pt>
                <c:pt idx="888">
                  <c:v>1.4584848479999999</c:v>
                </c:pt>
                <c:pt idx="889">
                  <c:v>1.4487878789999999</c:v>
                </c:pt>
                <c:pt idx="890">
                  <c:v>1.441212121</c:v>
                </c:pt>
                <c:pt idx="891">
                  <c:v>1.4336363640000001</c:v>
                </c:pt>
                <c:pt idx="892">
                  <c:v>1.4260606060000001</c:v>
                </c:pt>
                <c:pt idx="893">
                  <c:v>1.4184848480000001</c:v>
                </c:pt>
                <c:pt idx="894">
                  <c:v>1.4109090909999999</c:v>
                </c:pt>
                <c:pt idx="895">
                  <c:v>1.403333333</c:v>
                </c:pt>
                <c:pt idx="896">
                  <c:v>1.3957575760000001</c:v>
                </c:pt>
                <c:pt idx="897">
                  <c:v>1.386363636</c:v>
                </c:pt>
                <c:pt idx="898">
                  <c:v>1.3787878790000001</c:v>
                </c:pt>
                <c:pt idx="899">
                  <c:v>1.3712121209999999</c:v>
                </c:pt>
                <c:pt idx="900">
                  <c:v>1.363636364</c:v>
                </c:pt>
                <c:pt idx="901">
                  <c:v>1.356060606</c:v>
                </c:pt>
                <c:pt idx="902">
                  <c:v>1.348484848</c:v>
                </c:pt>
                <c:pt idx="903">
                  <c:v>1.3427272729999999</c:v>
                </c:pt>
                <c:pt idx="904">
                  <c:v>1.336969697</c:v>
                </c:pt>
                <c:pt idx="905">
                  <c:v>1.3312121210000001</c:v>
                </c:pt>
                <c:pt idx="906">
                  <c:v>1.323636364</c:v>
                </c:pt>
                <c:pt idx="907">
                  <c:v>1.316060606</c:v>
                </c:pt>
                <c:pt idx="908">
                  <c:v>1.308484848</c:v>
                </c:pt>
                <c:pt idx="909">
                  <c:v>1.3009090910000001</c:v>
                </c:pt>
                <c:pt idx="910">
                  <c:v>1.2933333330000001</c:v>
                </c:pt>
                <c:pt idx="911">
                  <c:v>1.285757576</c:v>
                </c:pt>
                <c:pt idx="912">
                  <c:v>1.2763636359999999</c:v>
                </c:pt>
                <c:pt idx="913">
                  <c:v>1.266969697</c:v>
                </c:pt>
                <c:pt idx="914">
                  <c:v>1.257575758</c:v>
                </c:pt>
                <c:pt idx="915">
                  <c:v>1.2481818179999999</c:v>
                </c:pt>
                <c:pt idx="916">
                  <c:v>1.238787879</c:v>
                </c:pt>
                <c:pt idx="917">
                  <c:v>1.2293939389999999</c:v>
                </c:pt>
                <c:pt idx="918">
                  <c:v>1.2181818179999999</c:v>
                </c:pt>
                <c:pt idx="919">
                  <c:v>1.208787879</c:v>
                </c:pt>
                <c:pt idx="920">
                  <c:v>1.1993939389999999</c:v>
                </c:pt>
                <c:pt idx="921">
                  <c:v>1.1881818179999999</c:v>
                </c:pt>
                <c:pt idx="922">
                  <c:v>1.1787878789999999</c:v>
                </c:pt>
                <c:pt idx="923">
                  <c:v>1.1693939390000001</c:v>
                </c:pt>
                <c:pt idx="924">
                  <c:v>1.1599999999999999</c:v>
                </c:pt>
                <c:pt idx="925">
                  <c:v>1.150606061</c:v>
                </c:pt>
                <c:pt idx="926">
                  <c:v>1.1393939390000001</c:v>
                </c:pt>
                <c:pt idx="927">
                  <c:v>1.1299999999999999</c:v>
                </c:pt>
                <c:pt idx="928">
                  <c:v>1.1206060609999999</c:v>
                </c:pt>
                <c:pt idx="929">
                  <c:v>1.1093939390000001</c:v>
                </c:pt>
                <c:pt idx="930">
                  <c:v>1.1000000000000001</c:v>
                </c:pt>
                <c:pt idx="931">
                  <c:v>1.086969697</c:v>
                </c:pt>
                <c:pt idx="932">
                  <c:v>1.075757576</c:v>
                </c:pt>
                <c:pt idx="933">
                  <c:v>1.064545455</c:v>
                </c:pt>
                <c:pt idx="934">
                  <c:v>1.0533333330000001</c:v>
                </c:pt>
                <c:pt idx="935">
                  <c:v>1.0421212120000001</c:v>
                </c:pt>
                <c:pt idx="936">
                  <c:v>1.0309090910000001</c:v>
                </c:pt>
                <c:pt idx="937">
                  <c:v>1.01969697</c:v>
                </c:pt>
                <c:pt idx="938">
                  <c:v>1.0084848479999999</c:v>
                </c:pt>
                <c:pt idx="939">
                  <c:v>0.99909090899999997</c:v>
                </c:pt>
                <c:pt idx="940">
                  <c:v>0.98969697000000001</c:v>
                </c:pt>
                <c:pt idx="941">
                  <c:v>0.97818181800000004</c:v>
                </c:pt>
                <c:pt idx="942">
                  <c:v>0.96666666700000003</c:v>
                </c:pt>
                <c:pt idx="943">
                  <c:v>0.95727272699999999</c:v>
                </c:pt>
                <c:pt idx="944">
                  <c:v>0.94787878800000003</c:v>
                </c:pt>
                <c:pt idx="945">
                  <c:v>0.94030303000000004</c:v>
                </c:pt>
                <c:pt idx="946">
                  <c:v>0.93272727300000002</c:v>
                </c:pt>
                <c:pt idx="947">
                  <c:v>0.92515151500000004</c:v>
                </c:pt>
                <c:pt idx="948">
                  <c:v>0.91757575800000002</c:v>
                </c:pt>
                <c:pt idx="949">
                  <c:v>0.91</c:v>
                </c:pt>
                <c:pt idx="950">
                  <c:v>0.90242424200000004</c:v>
                </c:pt>
                <c:pt idx="951">
                  <c:v>0.89666666699999997</c:v>
                </c:pt>
                <c:pt idx="952">
                  <c:v>0.88727272700000004</c:v>
                </c:pt>
                <c:pt idx="953">
                  <c:v>0.87969697000000002</c:v>
                </c:pt>
                <c:pt idx="954">
                  <c:v>0.87212121200000003</c:v>
                </c:pt>
                <c:pt idx="955">
                  <c:v>0.86454545500000002</c:v>
                </c:pt>
                <c:pt idx="956">
                  <c:v>0.85696969700000003</c:v>
                </c:pt>
                <c:pt idx="957">
                  <c:v>0.84939393900000004</c:v>
                </c:pt>
                <c:pt idx="958">
                  <c:v>0.84181818200000003</c:v>
                </c:pt>
                <c:pt idx="959">
                  <c:v>0.83606060599999998</c:v>
                </c:pt>
                <c:pt idx="960">
                  <c:v>0.82666666700000002</c:v>
                </c:pt>
                <c:pt idx="961">
                  <c:v>0.81727272699999998</c:v>
                </c:pt>
                <c:pt idx="962">
                  <c:v>0.80969696999999996</c:v>
                </c:pt>
                <c:pt idx="963">
                  <c:v>0.80212121199999997</c:v>
                </c:pt>
                <c:pt idx="964">
                  <c:v>0.79636363600000004</c:v>
                </c:pt>
                <c:pt idx="965">
                  <c:v>0.79060606099999997</c:v>
                </c:pt>
                <c:pt idx="966">
                  <c:v>0.78484848500000004</c:v>
                </c:pt>
                <c:pt idx="967">
                  <c:v>0.779090909</c:v>
                </c:pt>
                <c:pt idx="968">
                  <c:v>0.77333333299999996</c:v>
                </c:pt>
                <c:pt idx="969">
                  <c:v>0.767575758</c:v>
                </c:pt>
                <c:pt idx="970">
                  <c:v>0.76181818199999995</c:v>
                </c:pt>
                <c:pt idx="971">
                  <c:v>0.75606060600000002</c:v>
                </c:pt>
                <c:pt idx="972">
                  <c:v>0.75030302999999998</c:v>
                </c:pt>
                <c:pt idx="973">
                  <c:v>0.74454545500000002</c:v>
                </c:pt>
                <c:pt idx="974">
                  <c:v>0.74090909100000002</c:v>
                </c:pt>
                <c:pt idx="975">
                  <c:v>0.73727272700000002</c:v>
                </c:pt>
                <c:pt idx="976">
                  <c:v>0.73181818200000004</c:v>
                </c:pt>
                <c:pt idx="977">
                  <c:v>0.72818181800000004</c:v>
                </c:pt>
                <c:pt idx="978">
                  <c:v>0.724545455</c:v>
                </c:pt>
                <c:pt idx="979">
                  <c:v>0.71909090899999994</c:v>
                </c:pt>
                <c:pt idx="980">
                  <c:v>0.71545454500000005</c:v>
                </c:pt>
                <c:pt idx="981">
                  <c:v>0.71</c:v>
                </c:pt>
                <c:pt idx="982">
                  <c:v>0.70454545499999999</c:v>
                </c:pt>
                <c:pt idx="983">
                  <c:v>0.70090909099999998</c:v>
                </c:pt>
                <c:pt idx="984">
                  <c:v>0.69545454500000004</c:v>
                </c:pt>
                <c:pt idx="985">
                  <c:v>0.691818182</c:v>
                </c:pt>
                <c:pt idx="986">
                  <c:v>0.688181818</c:v>
                </c:pt>
                <c:pt idx="987">
                  <c:v>0.68454545499999997</c:v>
                </c:pt>
                <c:pt idx="988">
                  <c:v>0.68090909099999997</c:v>
                </c:pt>
                <c:pt idx="989">
                  <c:v>0.67727272699999996</c:v>
                </c:pt>
                <c:pt idx="990">
                  <c:v>0.67363636400000004</c:v>
                </c:pt>
                <c:pt idx="991">
                  <c:v>0.67</c:v>
                </c:pt>
                <c:pt idx="992">
                  <c:v>0.66636363600000004</c:v>
                </c:pt>
                <c:pt idx="993">
                  <c:v>0.66454545499999995</c:v>
                </c:pt>
                <c:pt idx="994">
                  <c:v>0.66272727300000001</c:v>
                </c:pt>
                <c:pt idx="995">
                  <c:v>0.65878787900000002</c:v>
                </c:pt>
                <c:pt idx="996">
                  <c:v>0.65696969699999996</c:v>
                </c:pt>
                <c:pt idx="997">
                  <c:v>0.65515151500000002</c:v>
                </c:pt>
                <c:pt idx="998">
                  <c:v>0.65333333299999996</c:v>
                </c:pt>
                <c:pt idx="999">
                  <c:v>0.65151515199999999</c:v>
                </c:pt>
                <c:pt idx="1000">
                  <c:v>0.647575758</c:v>
                </c:pt>
                <c:pt idx="1001">
                  <c:v>0.64575757600000006</c:v>
                </c:pt>
                <c:pt idx="1002">
                  <c:v>0.64181818199999996</c:v>
                </c:pt>
                <c:pt idx="1003">
                  <c:v>0.63787878799999997</c:v>
                </c:pt>
                <c:pt idx="1004">
                  <c:v>0.63606060600000003</c:v>
                </c:pt>
                <c:pt idx="1005">
                  <c:v>0.63424242399999997</c:v>
                </c:pt>
                <c:pt idx="1006">
                  <c:v>0.63030302999999999</c:v>
                </c:pt>
                <c:pt idx="1007">
                  <c:v>0.62848484800000004</c:v>
                </c:pt>
                <c:pt idx="1008">
                  <c:v>0.62666666699999996</c:v>
                </c:pt>
                <c:pt idx="1009">
                  <c:v>0.62666666699999996</c:v>
                </c:pt>
                <c:pt idx="1010">
                  <c:v>0.62484848500000001</c:v>
                </c:pt>
                <c:pt idx="1011">
                  <c:v>0.62303030299999995</c:v>
                </c:pt>
                <c:pt idx="1012">
                  <c:v>0.62303030299999995</c:v>
                </c:pt>
                <c:pt idx="1013">
                  <c:v>0.62121212100000001</c:v>
                </c:pt>
                <c:pt idx="1014">
                  <c:v>0.61909090899999997</c:v>
                </c:pt>
                <c:pt idx="1015">
                  <c:v>0.61909090899999997</c:v>
                </c:pt>
                <c:pt idx="1016">
                  <c:v>0.61727272700000002</c:v>
                </c:pt>
                <c:pt idx="1017">
                  <c:v>0.61727272700000002</c:v>
                </c:pt>
                <c:pt idx="1018">
                  <c:v>0.61727272700000002</c:v>
                </c:pt>
                <c:pt idx="1019">
                  <c:v>0.61727272700000002</c:v>
                </c:pt>
                <c:pt idx="1020">
                  <c:v>0.61727272700000002</c:v>
                </c:pt>
                <c:pt idx="1021">
                  <c:v>0.61727272700000002</c:v>
                </c:pt>
                <c:pt idx="1022">
                  <c:v>0.61727272700000002</c:v>
                </c:pt>
                <c:pt idx="1023">
                  <c:v>0.61727272700000002</c:v>
                </c:pt>
                <c:pt idx="1024">
                  <c:v>0.61727272700000002</c:v>
                </c:pt>
                <c:pt idx="1025">
                  <c:v>0.61727272700000002</c:v>
                </c:pt>
                <c:pt idx="1026">
                  <c:v>0.61727272700000002</c:v>
                </c:pt>
                <c:pt idx="1027">
                  <c:v>0.61515151499999998</c:v>
                </c:pt>
                <c:pt idx="1028">
                  <c:v>0.61515151499999998</c:v>
                </c:pt>
                <c:pt idx="1029">
                  <c:v>0.61303030300000005</c:v>
                </c:pt>
                <c:pt idx="1030">
                  <c:v>0.61090909100000002</c:v>
                </c:pt>
                <c:pt idx="1031">
                  <c:v>0.60878787899999998</c:v>
                </c:pt>
                <c:pt idx="1032">
                  <c:v>0.60666666700000005</c:v>
                </c:pt>
                <c:pt idx="1033">
                  <c:v>0.60666666700000005</c:v>
                </c:pt>
                <c:pt idx="1034">
                  <c:v>0.60454545500000001</c:v>
                </c:pt>
                <c:pt idx="1035">
                  <c:v>0.60454545500000001</c:v>
                </c:pt>
                <c:pt idx="1036">
                  <c:v>0.60454545500000001</c:v>
                </c:pt>
                <c:pt idx="1037">
                  <c:v>0.602424242</c:v>
                </c:pt>
                <c:pt idx="1038">
                  <c:v>0.60030302999999996</c:v>
                </c:pt>
                <c:pt idx="1039">
                  <c:v>0.60030302999999996</c:v>
                </c:pt>
                <c:pt idx="1040">
                  <c:v>0.59818181800000003</c:v>
                </c:pt>
                <c:pt idx="1041">
                  <c:v>0.59606060599999999</c:v>
                </c:pt>
                <c:pt idx="1042">
                  <c:v>0.59393939399999995</c:v>
                </c:pt>
                <c:pt idx="1043">
                  <c:v>0.59181818200000003</c:v>
                </c:pt>
                <c:pt idx="1044">
                  <c:v>0.58969696999999999</c:v>
                </c:pt>
                <c:pt idx="1045">
                  <c:v>0.585757576</c:v>
                </c:pt>
                <c:pt idx="1046">
                  <c:v>0.58437499999999998</c:v>
                </c:pt>
                <c:pt idx="1047">
                  <c:v>0.58250000000000002</c:v>
                </c:pt>
                <c:pt idx="1048">
                  <c:v>0.57843750000000005</c:v>
                </c:pt>
                <c:pt idx="1049">
                  <c:v>0.57437499999999997</c:v>
                </c:pt>
                <c:pt idx="1050">
                  <c:v>0.5703125</c:v>
                </c:pt>
                <c:pt idx="1051">
                  <c:v>0.56625000000000003</c:v>
                </c:pt>
                <c:pt idx="1052">
                  <c:v>0.56218749999999995</c:v>
                </c:pt>
                <c:pt idx="1053">
                  <c:v>0.55812499999999998</c:v>
                </c:pt>
                <c:pt idx="1054">
                  <c:v>0.55406250000000001</c:v>
                </c:pt>
                <c:pt idx="1055">
                  <c:v>0.55000000000000004</c:v>
                </c:pt>
                <c:pt idx="1056">
                  <c:v>0.54593749999999996</c:v>
                </c:pt>
                <c:pt idx="1057">
                  <c:v>0.541875</c:v>
                </c:pt>
                <c:pt idx="1058">
                  <c:v>0.53781250000000003</c:v>
                </c:pt>
                <c:pt idx="1059">
                  <c:v>0.53374999999999995</c:v>
                </c:pt>
                <c:pt idx="1060">
                  <c:v>0.53187499999999999</c:v>
                </c:pt>
                <c:pt idx="1061">
                  <c:v>0.53</c:v>
                </c:pt>
                <c:pt idx="1062">
                  <c:v>0.52625</c:v>
                </c:pt>
                <c:pt idx="1063">
                  <c:v>0.52249999999999996</c:v>
                </c:pt>
                <c:pt idx="1064">
                  <c:v>0.51875000000000004</c:v>
                </c:pt>
                <c:pt idx="1065">
                  <c:v>0.51500000000000001</c:v>
                </c:pt>
                <c:pt idx="1066">
                  <c:v>0.51124999999999998</c:v>
                </c:pt>
                <c:pt idx="1067">
                  <c:v>0.50749999999999995</c:v>
                </c:pt>
                <c:pt idx="1068">
                  <c:v>0.50375000000000003</c:v>
                </c:pt>
                <c:pt idx="1069">
                  <c:v>0.5</c:v>
                </c:pt>
                <c:pt idx="1070">
                  <c:v>0.49625000000000002</c:v>
                </c:pt>
                <c:pt idx="1071">
                  <c:v>0.49249999999999999</c:v>
                </c:pt>
                <c:pt idx="1072">
                  <c:v>0.48875000000000002</c:v>
                </c:pt>
                <c:pt idx="1073">
                  <c:v>0.48499999999999999</c:v>
                </c:pt>
                <c:pt idx="1074">
                  <c:v>0.48125000000000001</c:v>
                </c:pt>
                <c:pt idx="1075">
                  <c:v>0.47749999999999998</c:v>
                </c:pt>
                <c:pt idx="1076">
                  <c:v>0.4715625</c:v>
                </c:pt>
                <c:pt idx="1077">
                  <c:v>0.46562500000000001</c:v>
                </c:pt>
                <c:pt idx="1078">
                  <c:v>0.46375</c:v>
                </c:pt>
                <c:pt idx="1079">
                  <c:v>0.46090909099999999</c:v>
                </c:pt>
                <c:pt idx="1080">
                  <c:v>0.45696969700000001</c:v>
                </c:pt>
                <c:pt idx="1081">
                  <c:v>0.45303030300000002</c:v>
                </c:pt>
                <c:pt idx="1082">
                  <c:v>0.44909090899999998</c:v>
                </c:pt>
                <c:pt idx="1083">
                  <c:v>0.445151515</c:v>
                </c:pt>
                <c:pt idx="1084">
                  <c:v>0.44121212100000001</c:v>
                </c:pt>
                <c:pt idx="1085">
                  <c:v>0.43727272700000003</c:v>
                </c:pt>
                <c:pt idx="1086">
                  <c:v>0.43333333299999999</c:v>
                </c:pt>
                <c:pt idx="1087">
                  <c:v>0.42757575799999997</c:v>
                </c:pt>
                <c:pt idx="1088">
                  <c:v>0.42181818199999999</c:v>
                </c:pt>
                <c:pt idx="1089">
                  <c:v>0.414242424</c:v>
                </c:pt>
                <c:pt idx="1090">
                  <c:v>0.40484848499999998</c:v>
                </c:pt>
                <c:pt idx="1091">
                  <c:v>0.39727272699999999</c:v>
                </c:pt>
                <c:pt idx="1092">
                  <c:v>0.38787878799999997</c:v>
                </c:pt>
                <c:pt idx="1093">
                  <c:v>0.37848484799999998</c:v>
                </c:pt>
                <c:pt idx="1094">
                  <c:v>0.36909090900000002</c:v>
                </c:pt>
                <c:pt idx="1095">
                  <c:v>0.36151515200000001</c:v>
                </c:pt>
                <c:pt idx="1096">
                  <c:v>0.35393939400000002</c:v>
                </c:pt>
                <c:pt idx="1097">
                  <c:v>0.34636363599999997</c:v>
                </c:pt>
                <c:pt idx="1098">
                  <c:v>0.33878787900000001</c:v>
                </c:pt>
                <c:pt idx="1099">
                  <c:v>0.33121212100000003</c:v>
                </c:pt>
                <c:pt idx="1100">
                  <c:v>0.32363636400000001</c:v>
                </c:pt>
                <c:pt idx="1101">
                  <c:v>0.31606060600000002</c:v>
                </c:pt>
                <c:pt idx="1102">
                  <c:v>0.30848484799999998</c:v>
                </c:pt>
                <c:pt idx="1103">
                  <c:v>0.30090909100000002</c:v>
                </c:pt>
                <c:pt idx="1104">
                  <c:v>0.29121212099999999</c:v>
                </c:pt>
                <c:pt idx="1105">
                  <c:v>0.28151515199999999</c:v>
                </c:pt>
                <c:pt idx="1106">
                  <c:v>0.27181818200000002</c:v>
                </c:pt>
                <c:pt idx="1107">
                  <c:v>0.26212121199999999</c:v>
                </c:pt>
                <c:pt idx="1108">
                  <c:v>0.25242424200000002</c:v>
                </c:pt>
                <c:pt idx="1109">
                  <c:v>0.244848485</c:v>
                </c:pt>
                <c:pt idx="1110">
                  <c:v>0.23727272699999999</c:v>
                </c:pt>
                <c:pt idx="1111">
                  <c:v>0.22757575799999999</c:v>
                </c:pt>
                <c:pt idx="1112">
                  <c:v>0.22</c:v>
                </c:pt>
                <c:pt idx="1113">
                  <c:v>0.21242424200000001</c:v>
                </c:pt>
                <c:pt idx="1114">
                  <c:v>0.204848485</c:v>
                </c:pt>
                <c:pt idx="1115">
                  <c:v>0.19727272700000001</c:v>
                </c:pt>
                <c:pt idx="1116">
                  <c:v>0.18969696999999999</c:v>
                </c:pt>
                <c:pt idx="1117">
                  <c:v>0.182121212</c:v>
                </c:pt>
                <c:pt idx="1118">
                  <c:v>0.17454545499999999</c:v>
                </c:pt>
                <c:pt idx="1119">
                  <c:v>0.166969697</c:v>
                </c:pt>
                <c:pt idx="1120">
                  <c:v>0.16121212100000001</c:v>
                </c:pt>
                <c:pt idx="1121">
                  <c:v>0.155454545</c:v>
                </c:pt>
                <c:pt idx="1122">
                  <c:v>0.15151515199999999</c:v>
                </c:pt>
                <c:pt idx="1123">
                  <c:v>0.15031249999999999</c:v>
                </c:pt>
                <c:pt idx="1124">
                  <c:v>0.14624999999999999</c:v>
                </c:pt>
                <c:pt idx="1125">
                  <c:v>0.14406250000000001</c:v>
                </c:pt>
                <c:pt idx="1126">
                  <c:v>0.141875</c:v>
                </c:pt>
                <c:pt idx="1127">
                  <c:v>0.13968749999999999</c:v>
                </c:pt>
                <c:pt idx="1128">
                  <c:v>0.13750000000000001</c:v>
                </c:pt>
                <c:pt idx="1129">
                  <c:v>0.1353125</c:v>
                </c:pt>
                <c:pt idx="1130">
                  <c:v>0.13312499999999999</c:v>
                </c:pt>
                <c:pt idx="1131">
                  <c:v>0.13093750000000001</c:v>
                </c:pt>
                <c:pt idx="1132">
                  <c:v>0.12875</c:v>
                </c:pt>
                <c:pt idx="1133">
                  <c:v>0.12656249999999999</c:v>
                </c:pt>
                <c:pt idx="1134">
                  <c:v>0.124375</c:v>
                </c:pt>
                <c:pt idx="1135">
                  <c:v>0.1221875</c:v>
                </c:pt>
                <c:pt idx="1136">
                  <c:v>0.12</c:v>
                </c:pt>
                <c:pt idx="1137">
                  <c:v>0.12</c:v>
                </c:pt>
                <c:pt idx="1138">
                  <c:v>0.12</c:v>
                </c:pt>
                <c:pt idx="1139">
                  <c:v>0.12</c:v>
                </c:pt>
                <c:pt idx="1140">
                  <c:v>0.12</c:v>
                </c:pt>
                <c:pt idx="1141">
                  <c:v>0.12</c:v>
                </c:pt>
                <c:pt idx="1142">
                  <c:v>0.12</c:v>
                </c:pt>
                <c:pt idx="1143">
                  <c:v>0.12</c:v>
                </c:pt>
                <c:pt idx="1144">
                  <c:v>0.12</c:v>
                </c:pt>
                <c:pt idx="1145">
                  <c:v>0.12</c:v>
                </c:pt>
                <c:pt idx="1146">
                  <c:v>0.12</c:v>
                </c:pt>
                <c:pt idx="1147">
                  <c:v>0.12</c:v>
                </c:pt>
                <c:pt idx="1148">
                  <c:v>0.12</c:v>
                </c:pt>
                <c:pt idx="1149">
                  <c:v>0.12</c:v>
                </c:pt>
                <c:pt idx="1150">
                  <c:v>0.12</c:v>
                </c:pt>
                <c:pt idx="1151">
                  <c:v>0.12</c:v>
                </c:pt>
                <c:pt idx="1152">
                  <c:v>0.12</c:v>
                </c:pt>
                <c:pt idx="1153">
                  <c:v>0.12</c:v>
                </c:pt>
                <c:pt idx="1154">
                  <c:v>0.12</c:v>
                </c:pt>
                <c:pt idx="1155">
                  <c:v>0.12</c:v>
                </c:pt>
                <c:pt idx="1156">
                  <c:v>0.12</c:v>
                </c:pt>
                <c:pt idx="1157">
                  <c:v>0.12</c:v>
                </c:pt>
                <c:pt idx="1158">
                  <c:v>0.11818181799999999</c:v>
                </c:pt>
                <c:pt idx="1159">
                  <c:v>0.11636363600000001</c:v>
                </c:pt>
                <c:pt idx="1160">
                  <c:v>0.114545455</c:v>
                </c:pt>
                <c:pt idx="1161">
                  <c:v>0.112727273</c:v>
                </c:pt>
                <c:pt idx="1162">
                  <c:v>0.110909091</c:v>
                </c:pt>
                <c:pt idx="1163">
                  <c:v>0.109090909</c:v>
                </c:pt>
                <c:pt idx="1164">
                  <c:v>0.107272727</c:v>
                </c:pt>
                <c:pt idx="1165">
                  <c:v>0.105454545</c:v>
                </c:pt>
                <c:pt idx="1166">
                  <c:v>0.10363636399999999</c:v>
                </c:pt>
                <c:pt idx="1167">
                  <c:v>0.10181818199999999</c:v>
                </c:pt>
                <c:pt idx="1168">
                  <c:v>0.1</c:v>
                </c:pt>
                <c:pt idx="1169">
                  <c:v>9.8181818000000004E-2</c:v>
                </c:pt>
                <c:pt idx="1170">
                  <c:v>9.6363636000000003E-2</c:v>
                </c:pt>
                <c:pt idx="1171">
                  <c:v>9.4545455E-2</c:v>
                </c:pt>
                <c:pt idx="1172">
                  <c:v>9.2727272999999999E-2</c:v>
                </c:pt>
                <c:pt idx="1173">
                  <c:v>9.0909090999999997E-2</c:v>
                </c:pt>
                <c:pt idx="1174">
                  <c:v>8.9090908999999996E-2</c:v>
                </c:pt>
                <c:pt idx="1175">
                  <c:v>8.7272726999999994E-2</c:v>
                </c:pt>
                <c:pt idx="1176">
                  <c:v>8.5454545000000007E-2</c:v>
                </c:pt>
                <c:pt idx="1177">
                  <c:v>8.3636364000000005E-2</c:v>
                </c:pt>
                <c:pt idx="1178">
                  <c:v>8.1818182000000003E-2</c:v>
                </c:pt>
                <c:pt idx="1179">
                  <c:v>0.08</c:v>
                </c:pt>
                <c:pt idx="1180">
                  <c:v>7.8181818E-2</c:v>
                </c:pt>
                <c:pt idx="1181">
                  <c:v>7.6363635999999999E-2</c:v>
                </c:pt>
                <c:pt idx="1182">
                  <c:v>7.4545454999999997E-2</c:v>
                </c:pt>
                <c:pt idx="1183">
                  <c:v>7.0909090999999994E-2</c:v>
                </c:pt>
                <c:pt idx="1184">
                  <c:v>6.7272727000000004E-2</c:v>
                </c:pt>
                <c:pt idx="1185">
                  <c:v>6.3636364000000001E-2</c:v>
                </c:pt>
                <c:pt idx="1186">
                  <c:v>0.06</c:v>
                </c:pt>
                <c:pt idx="1187">
                  <c:v>5.6363636000000002E-2</c:v>
                </c:pt>
                <c:pt idx="1188">
                  <c:v>5.2727272999999998E-2</c:v>
                </c:pt>
                <c:pt idx="1189">
                  <c:v>4.9090909000000002E-2</c:v>
                </c:pt>
                <c:pt idx="1190">
                  <c:v>4.3636363999999997E-2</c:v>
                </c:pt>
                <c:pt idx="1191">
                  <c:v>0.04</c:v>
                </c:pt>
                <c:pt idx="1192">
                  <c:v>3.8181817999999999E-2</c:v>
                </c:pt>
                <c:pt idx="1193">
                  <c:v>3.4545455000000003E-2</c:v>
                </c:pt>
                <c:pt idx="1194">
                  <c:v>3.0909091E-2</c:v>
                </c:pt>
                <c:pt idx="1195">
                  <c:v>2.7272727E-2</c:v>
                </c:pt>
                <c:pt idx="1196">
                  <c:v>2.3636364E-2</c:v>
                </c:pt>
                <c:pt idx="1197">
                  <c:v>0.02</c:v>
                </c:pt>
                <c:pt idx="1198">
                  <c:v>1.6363636000000001E-2</c:v>
                </c:pt>
                <c:pt idx="1199">
                  <c:v>1.2727273000000001E-2</c:v>
                </c:pt>
                <c:pt idx="1200">
                  <c:v>1.0909090999999999E-2</c:v>
                </c:pt>
                <c:pt idx="1201">
                  <c:v>9.0909089999999994E-3</c:v>
                </c:pt>
                <c:pt idx="1202">
                  <c:v>5.4545449999999999E-3</c:v>
                </c:pt>
                <c:pt idx="1203">
                  <c:v>1.818182E-3</c:v>
                </c:pt>
                <c:pt idx="1204">
                  <c:v>-1.818182E-3</c:v>
                </c:pt>
                <c:pt idx="1205">
                  <c:v>-5.4545449999999999E-3</c:v>
                </c:pt>
                <c:pt idx="1206">
                  <c:v>-9.0909089999999994E-3</c:v>
                </c:pt>
                <c:pt idx="1207">
                  <c:v>-1.2727273000000001E-2</c:v>
                </c:pt>
                <c:pt idx="1208">
                  <c:v>-1.6363636000000001E-2</c:v>
                </c:pt>
                <c:pt idx="1209">
                  <c:v>-0.02</c:v>
                </c:pt>
                <c:pt idx="1210">
                  <c:v>-2.7575757999999999E-2</c:v>
                </c:pt>
                <c:pt idx="1211">
                  <c:v>-3.5151515000000001E-2</c:v>
                </c:pt>
                <c:pt idx="1212">
                  <c:v>-4.2727273000000003E-2</c:v>
                </c:pt>
                <c:pt idx="1213">
                  <c:v>-5.0303029999999999E-2</c:v>
                </c:pt>
                <c:pt idx="1214">
                  <c:v>-5.7878788E-2</c:v>
                </c:pt>
                <c:pt idx="1215">
                  <c:v>-6.5454545000000003E-2</c:v>
                </c:pt>
                <c:pt idx="1216">
                  <c:v>-7.1212121000000003E-2</c:v>
                </c:pt>
                <c:pt idx="1217">
                  <c:v>-7.6969697000000004E-2</c:v>
                </c:pt>
                <c:pt idx="1218">
                  <c:v>-8.2727273000000004E-2</c:v>
                </c:pt>
                <c:pt idx="1219">
                  <c:v>-9.0303030000000006E-2</c:v>
                </c:pt>
                <c:pt idx="1220">
                  <c:v>-9.7878787999999994E-2</c:v>
                </c:pt>
                <c:pt idx="1221">
                  <c:v>-0.105454545</c:v>
                </c:pt>
                <c:pt idx="1222">
                  <c:v>-0.113030303</c:v>
                </c:pt>
                <c:pt idx="1223">
                  <c:v>-0.118787879</c:v>
                </c:pt>
                <c:pt idx="1224">
                  <c:v>-0.124545455</c:v>
                </c:pt>
                <c:pt idx="1225">
                  <c:v>-0.13212121199999999</c:v>
                </c:pt>
                <c:pt idx="1226">
                  <c:v>-0.137878788</c:v>
                </c:pt>
                <c:pt idx="1227">
                  <c:v>-0.14363636399999999</c:v>
                </c:pt>
                <c:pt idx="1228">
                  <c:v>-0.149393939</c:v>
                </c:pt>
                <c:pt idx="1229">
                  <c:v>-0.15515151499999999</c:v>
                </c:pt>
                <c:pt idx="1230">
                  <c:v>-0.159090909</c:v>
                </c:pt>
                <c:pt idx="1231">
                  <c:v>-0.16484848499999999</c:v>
                </c:pt>
                <c:pt idx="1232">
                  <c:v>-0.170606061</c:v>
                </c:pt>
                <c:pt idx="1233">
                  <c:v>-0.17818181799999999</c:v>
                </c:pt>
                <c:pt idx="1234">
                  <c:v>-0.18575757600000001</c:v>
                </c:pt>
                <c:pt idx="1235">
                  <c:v>-0.18969696999999999</c:v>
                </c:pt>
                <c:pt idx="1236">
                  <c:v>-0.19363636400000001</c:v>
                </c:pt>
                <c:pt idx="1237">
                  <c:v>-0.19757575799999999</c:v>
                </c:pt>
                <c:pt idx="1238">
                  <c:v>-0.201515152</c:v>
                </c:pt>
                <c:pt idx="1239">
                  <c:v>-0.20545454499999999</c:v>
                </c:pt>
                <c:pt idx="1240">
                  <c:v>-0.209393939</c:v>
                </c:pt>
                <c:pt idx="1241">
                  <c:v>-0.21406249999999999</c:v>
                </c:pt>
                <c:pt idx="1242">
                  <c:v>-0.21812500000000001</c:v>
                </c:pt>
                <c:pt idx="1243">
                  <c:v>-0.21812500000000001</c:v>
                </c:pt>
                <c:pt idx="1244">
                  <c:v>-0.2159375</c:v>
                </c:pt>
                <c:pt idx="1245">
                  <c:v>-0.21375</c:v>
                </c:pt>
                <c:pt idx="1246">
                  <c:v>-0.21375</c:v>
                </c:pt>
                <c:pt idx="1247">
                  <c:v>-0.21156249999999999</c:v>
                </c:pt>
                <c:pt idx="1248">
                  <c:v>-0.20937500000000001</c:v>
                </c:pt>
                <c:pt idx="1249">
                  <c:v>-0.2071875</c:v>
                </c:pt>
                <c:pt idx="1250">
                  <c:v>-0.20499999999999999</c:v>
                </c:pt>
                <c:pt idx="1251">
                  <c:v>-0.20281250000000001</c:v>
                </c:pt>
                <c:pt idx="1252">
                  <c:v>-0.19875000000000001</c:v>
                </c:pt>
                <c:pt idx="1253">
                  <c:v>-0.19468750000000001</c:v>
                </c:pt>
                <c:pt idx="1254">
                  <c:v>-0.19062499999999999</c:v>
                </c:pt>
                <c:pt idx="1255">
                  <c:v>-0.18656249999999999</c:v>
                </c:pt>
                <c:pt idx="1256">
                  <c:v>-0.1825</c:v>
                </c:pt>
                <c:pt idx="1257">
                  <c:v>-0.1784375</c:v>
                </c:pt>
                <c:pt idx="1258">
                  <c:v>-0.17249999999999999</c:v>
                </c:pt>
                <c:pt idx="1259">
                  <c:v>-0.1665625</c:v>
                </c:pt>
                <c:pt idx="1260">
                  <c:v>-0.16062499999999999</c:v>
                </c:pt>
                <c:pt idx="1261">
                  <c:v>-0.15468750000000001</c:v>
                </c:pt>
                <c:pt idx="1262">
                  <c:v>-0.14874999999999999</c:v>
                </c:pt>
                <c:pt idx="1263">
                  <c:v>-0.1446875</c:v>
                </c:pt>
                <c:pt idx="1264">
                  <c:v>-0.13875000000000001</c:v>
                </c:pt>
                <c:pt idx="1265">
                  <c:v>-0.1328125</c:v>
                </c:pt>
                <c:pt idx="1266">
                  <c:v>-0.12687499999999999</c:v>
                </c:pt>
                <c:pt idx="1267">
                  <c:v>-0.1209375</c:v>
                </c:pt>
                <c:pt idx="1268">
                  <c:v>-0.115</c:v>
                </c:pt>
                <c:pt idx="1269">
                  <c:v>-0.11093749999999999</c:v>
                </c:pt>
                <c:pt idx="1270">
                  <c:v>-0.105</c:v>
                </c:pt>
                <c:pt idx="1271">
                  <c:v>-9.9062499999999998E-2</c:v>
                </c:pt>
                <c:pt idx="1272">
                  <c:v>-9.3124999999999999E-2</c:v>
                </c:pt>
                <c:pt idx="1273">
                  <c:v>-8.7187500000000001E-2</c:v>
                </c:pt>
                <c:pt idx="1274">
                  <c:v>-8.4545455000000005E-2</c:v>
                </c:pt>
                <c:pt idx="1275">
                  <c:v>-7.8787879000000005E-2</c:v>
                </c:pt>
                <c:pt idx="1276">
                  <c:v>-7.3030303000000005E-2</c:v>
                </c:pt>
                <c:pt idx="1277">
                  <c:v>-6.9393939000000002E-2</c:v>
                </c:pt>
                <c:pt idx="1278">
                  <c:v>-6.5757575999999998E-2</c:v>
                </c:pt>
                <c:pt idx="1279">
                  <c:v>-0.06</c:v>
                </c:pt>
                <c:pt idx="1280">
                  <c:v>-5.6363636000000002E-2</c:v>
                </c:pt>
                <c:pt idx="1281">
                  <c:v>-5.2727272999999998E-2</c:v>
                </c:pt>
                <c:pt idx="1282">
                  <c:v>-4.9090909000000002E-2</c:v>
                </c:pt>
                <c:pt idx="1283">
                  <c:v>-4.5454544999999999E-2</c:v>
                </c:pt>
                <c:pt idx="1284">
                  <c:v>-4.1818182000000002E-2</c:v>
                </c:pt>
                <c:pt idx="1285">
                  <c:v>-3.8181817999999999E-2</c:v>
                </c:pt>
                <c:pt idx="1286">
                  <c:v>-3.4545455000000003E-2</c:v>
                </c:pt>
                <c:pt idx="1287">
                  <c:v>-3.0909091E-2</c:v>
                </c:pt>
                <c:pt idx="1288">
                  <c:v>-2.7272727E-2</c:v>
                </c:pt>
                <c:pt idx="1289">
                  <c:v>-2.3636364E-2</c:v>
                </c:pt>
                <c:pt idx="1290">
                  <c:v>-0.02</c:v>
                </c:pt>
                <c:pt idx="1291">
                  <c:v>-1.8181817999999999E-2</c:v>
                </c:pt>
                <c:pt idx="1292">
                  <c:v>-1.6363636000000001E-2</c:v>
                </c:pt>
                <c:pt idx="1293">
                  <c:v>-1.4545455000000001E-2</c:v>
                </c:pt>
                <c:pt idx="1294">
                  <c:v>-1.0909090999999999E-2</c:v>
                </c:pt>
                <c:pt idx="1295">
                  <c:v>-7.2727269999999997E-3</c:v>
                </c:pt>
                <c:pt idx="1296">
                  <c:v>-5.4545449999999999E-3</c:v>
                </c:pt>
                <c:pt idx="1297">
                  <c:v>-3.636364E-3</c:v>
                </c:pt>
                <c:pt idx="1298">
                  <c:v>0</c:v>
                </c:pt>
                <c:pt idx="1299">
                  <c:v>1.818182E-3</c:v>
                </c:pt>
                <c:pt idx="1300">
                  <c:v>3.636364E-3</c:v>
                </c:pt>
                <c:pt idx="1301">
                  <c:v>3.636364E-3</c:v>
                </c:pt>
                <c:pt idx="1302">
                  <c:v>5.4545449999999999E-3</c:v>
                </c:pt>
                <c:pt idx="1303">
                  <c:v>5.4545449999999999E-3</c:v>
                </c:pt>
                <c:pt idx="1304">
                  <c:v>5.4545449999999999E-3</c:v>
                </c:pt>
                <c:pt idx="1305">
                  <c:v>5.4545449999999999E-3</c:v>
                </c:pt>
                <c:pt idx="1306">
                  <c:v>5.4545449999999999E-3</c:v>
                </c:pt>
                <c:pt idx="1307">
                  <c:v>5.4545449999999999E-3</c:v>
                </c:pt>
                <c:pt idx="1308">
                  <c:v>5.4545449999999999E-3</c:v>
                </c:pt>
                <c:pt idx="1309">
                  <c:v>5.4545449999999999E-3</c:v>
                </c:pt>
                <c:pt idx="1310">
                  <c:v>5.4545449999999999E-3</c:v>
                </c:pt>
                <c:pt idx="1311">
                  <c:v>5.4545449999999999E-3</c:v>
                </c:pt>
                <c:pt idx="1312">
                  <c:v>5.4545449999999999E-3</c:v>
                </c:pt>
                <c:pt idx="1313">
                  <c:v>5.4545449999999999E-3</c:v>
                </c:pt>
                <c:pt idx="1314">
                  <c:v>5.4545449999999999E-3</c:v>
                </c:pt>
                <c:pt idx="1315">
                  <c:v>5.4545449999999999E-3</c:v>
                </c:pt>
                <c:pt idx="1316">
                  <c:v>5.4545449999999999E-3</c:v>
                </c:pt>
                <c:pt idx="1317">
                  <c:v>5.4545449999999999E-3</c:v>
                </c:pt>
                <c:pt idx="1318">
                  <c:v>3.636364E-3</c:v>
                </c:pt>
                <c:pt idx="1319">
                  <c:v>1.818182E-3</c:v>
                </c:pt>
                <c:pt idx="1320">
                  <c:v>0</c:v>
                </c:pt>
                <c:pt idx="1321">
                  <c:v>-1.818182E-3</c:v>
                </c:pt>
                <c:pt idx="1322">
                  <c:v>-3.636364E-3</c:v>
                </c:pt>
                <c:pt idx="1323">
                  <c:v>-5.4545449999999999E-3</c:v>
                </c:pt>
                <c:pt idx="1324">
                  <c:v>-7.2727269999999997E-3</c:v>
                </c:pt>
                <c:pt idx="1325">
                  <c:v>-9.0909089999999994E-3</c:v>
                </c:pt>
                <c:pt idx="1326">
                  <c:v>-1.0909090999999999E-2</c:v>
                </c:pt>
                <c:pt idx="1327">
                  <c:v>-1.4545455000000001E-2</c:v>
                </c:pt>
                <c:pt idx="1328">
                  <c:v>-1.8181817999999999E-2</c:v>
                </c:pt>
                <c:pt idx="1329">
                  <c:v>-0.02</c:v>
                </c:pt>
                <c:pt idx="1330">
                  <c:v>-2.1818181999999998E-2</c:v>
                </c:pt>
                <c:pt idx="1331">
                  <c:v>-2.5454544999999999E-2</c:v>
                </c:pt>
                <c:pt idx="1332">
                  <c:v>-2.7272727E-2</c:v>
                </c:pt>
                <c:pt idx="1333">
                  <c:v>-2.9090909000000002E-2</c:v>
                </c:pt>
                <c:pt idx="1334">
                  <c:v>-3.0909091E-2</c:v>
                </c:pt>
                <c:pt idx="1335">
                  <c:v>-3.0909091E-2</c:v>
                </c:pt>
                <c:pt idx="1336">
                  <c:v>-3.0909091E-2</c:v>
                </c:pt>
                <c:pt idx="1337">
                  <c:v>-3.0909091E-2</c:v>
                </c:pt>
                <c:pt idx="1338">
                  <c:v>-3.0909091E-2</c:v>
                </c:pt>
                <c:pt idx="1339">
                  <c:v>-3.0909091E-2</c:v>
                </c:pt>
                <c:pt idx="1340">
                  <c:v>-3.0909091E-2</c:v>
                </c:pt>
                <c:pt idx="1341">
                  <c:v>-3.0909091E-2</c:v>
                </c:pt>
                <c:pt idx="1342">
                  <c:v>-3.0909091E-2</c:v>
                </c:pt>
                <c:pt idx="1343">
                  <c:v>-3.0909091E-2</c:v>
                </c:pt>
                <c:pt idx="1344">
                  <c:v>-3.0909091E-2</c:v>
                </c:pt>
                <c:pt idx="1345">
                  <c:v>-3.0909091E-2</c:v>
                </c:pt>
                <c:pt idx="1346">
                  <c:v>-3.0909091E-2</c:v>
                </c:pt>
                <c:pt idx="1347">
                  <c:v>-2.9090909000000002E-2</c:v>
                </c:pt>
                <c:pt idx="1348">
                  <c:v>-2.7272727E-2</c:v>
                </c:pt>
                <c:pt idx="1349">
                  <c:v>-2.5454544999999999E-2</c:v>
                </c:pt>
                <c:pt idx="1350">
                  <c:v>-2.3636364E-2</c:v>
                </c:pt>
                <c:pt idx="1351">
                  <c:v>-0.02</c:v>
                </c:pt>
                <c:pt idx="1352">
                  <c:v>-1.6363636000000001E-2</c:v>
                </c:pt>
                <c:pt idx="1353">
                  <c:v>-1.2727273000000001E-2</c:v>
                </c:pt>
                <c:pt idx="1354">
                  <c:v>-9.0909089999999994E-3</c:v>
                </c:pt>
                <c:pt idx="1355">
                  <c:v>-5.4545449999999999E-3</c:v>
                </c:pt>
                <c:pt idx="1356">
                  <c:v>-1.818182E-3</c:v>
                </c:pt>
                <c:pt idx="1357">
                  <c:v>1.818182E-3</c:v>
                </c:pt>
                <c:pt idx="1358">
                  <c:v>3.636364E-3</c:v>
                </c:pt>
                <c:pt idx="1359">
                  <c:v>7.2727269999999997E-3</c:v>
                </c:pt>
                <c:pt idx="1360">
                  <c:v>1.0909090999999999E-2</c:v>
                </c:pt>
                <c:pt idx="1361">
                  <c:v>1.4545455000000001E-2</c:v>
                </c:pt>
                <c:pt idx="1362">
                  <c:v>1.8181817999999999E-2</c:v>
                </c:pt>
                <c:pt idx="1363">
                  <c:v>2.1818181999999998E-2</c:v>
                </c:pt>
                <c:pt idx="1364">
                  <c:v>2.5454544999999999E-2</c:v>
                </c:pt>
                <c:pt idx="1365">
                  <c:v>2.9090909000000002E-2</c:v>
                </c:pt>
                <c:pt idx="1366">
                  <c:v>3.2727273000000001E-2</c:v>
                </c:pt>
                <c:pt idx="1367">
                  <c:v>3.6363635999999998E-2</c:v>
                </c:pt>
                <c:pt idx="1368">
                  <c:v>3.8181817999999999E-2</c:v>
                </c:pt>
                <c:pt idx="1369">
                  <c:v>0.04</c:v>
                </c:pt>
                <c:pt idx="1370">
                  <c:v>4.1818182000000002E-2</c:v>
                </c:pt>
                <c:pt idx="1371">
                  <c:v>4.3636363999999997E-2</c:v>
                </c:pt>
                <c:pt idx="1372">
                  <c:v>4.5454544999999999E-2</c:v>
                </c:pt>
                <c:pt idx="1373">
                  <c:v>4.9090909000000002E-2</c:v>
                </c:pt>
                <c:pt idx="1374">
                  <c:v>5.0909090999999997E-2</c:v>
                </c:pt>
                <c:pt idx="1375">
                  <c:v>5.2727272999999998E-2</c:v>
                </c:pt>
                <c:pt idx="1376">
                  <c:v>5.6363636000000002E-2</c:v>
                </c:pt>
                <c:pt idx="1377">
                  <c:v>0.06</c:v>
                </c:pt>
                <c:pt idx="1378">
                  <c:v>6.3636364000000001E-2</c:v>
                </c:pt>
                <c:pt idx="1379">
                  <c:v>6.7272727000000004E-2</c:v>
                </c:pt>
                <c:pt idx="1380">
                  <c:v>6.9090909000000006E-2</c:v>
                </c:pt>
                <c:pt idx="1381">
                  <c:v>7.0909090999999994E-2</c:v>
                </c:pt>
                <c:pt idx="1382">
                  <c:v>7.2727272999999995E-2</c:v>
                </c:pt>
                <c:pt idx="1383">
                  <c:v>7.4545454999999997E-2</c:v>
                </c:pt>
                <c:pt idx="1384">
                  <c:v>7.6363635999999999E-2</c:v>
                </c:pt>
                <c:pt idx="1385">
                  <c:v>7.8181818E-2</c:v>
                </c:pt>
                <c:pt idx="1386">
                  <c:v>0.08</c:v>
                </c:pt>
                <c:pt idx="1387">
                  <c:v>8.1818182000000003E-2</c:v>
                </c:pt>
                <c:pt idx="1388">
                  <c:v>8.3636364000000005E-2</c:v>
                </c:pt>
                <c:pt idx="1389">
                  <c:v>8.5454545000000007E-2</c:v>
                </c:pt>
                <c:pt idx="1390">
                  <c:v>8.9393939000000006E-2</c:v>
                </c:pt>
                <c:pt idx="1391">
                  <c:v>9.2187500000000006E-2</c:v>
                </c:pt>
                <c:pt idx="1392">
                  <c:v>9.4062499999999993E-2</c:v>
                </c:pt>
                <c:pt idx="1393">
                  <c:v>9.8125000000000004E-2</c:v>
                </c:pt>
                <c:pt idx="1394">
                  <c:v>0.1021875</c:v>
                </c:pt>
                <c:pt idx="1395">
                  <c:v>0.10625</c:v>
                </c:pt>
                <c:pt idx="1396">
                  <c:v>0.11031249999999999</c:v>
                </c:pt>
                <c:pt idx="1397">
                  <c:v>0.114375</c:v>
                </c:pt>
                <c:pt idx="1398">
                  <c:v>0.1184375</c:v>
                </c:pt>
                <c:pt idx="1399">
                  <c:v>0.1225</c:v>
                </c:pt>
                <c:pt idx="1400">
                  <c:v>0.12656249999999999</c:v>
                </c:pt>
                <c:pt idx="1401">
                  <c:v>0.13250000000000001</c:v>
                </c:pt>
                <c:pt idx="1402">
                  <c:v>0.13843749999999999</c:v>
                </c:pt>
                <c:pt idx="1403">
                  <c:v>0.144375</c:v>
                </c:pt>
                <c:pt idx="1404">
                  <c:v>0.15031249999999999</c:v>
                </c:pt>
                <c:pt idx="1405">
                  <c:v>0.15625</c:v>
                </c:pt>
                <c:pt idx="1406">
                  <c:v>0.1603125</c:v>
                </c:pt>
                <c:pt idx="1407">
                  <c:v>0.16354838699999999</c:v>
                </c:pt>
                <c:pt idx="1408">
                  <c:v>0.169677419</c:v>
                </c:pt>
                <c:pt idx="1409">
                  <c:v>0.17387096799999999</c:v>
                </c:pt>
                <c:pt idx="1410">
                  <c:v>0.17806451600000001</c:v>
                </c:pt>
                <c:pt idx="1411">
                  <c:v>0.182258065</c:v>
                </c:pt>
                <c:pt idx="1412">
                  <c:v>0.18645161299999999</c:v>
                </c:pt>
                <c:pt idx="1413">
                  <c:v>0.19064516100000001</c:v>
                </c:pt>
                <c:pt idx="1414">
                  <c:v>0.19483871</c:v>
                </c:pt>
                <c:pt idx="1415">
                  <c:v>0.200967742</c:v>
                </c:pt>
                <c:pt idx="1416">
                  <c:v>0.20516129</c:v>
                </c:pt>
                <c:pt idx="1417">
                  <c:v>0.20935483899999999</c:v>
                </c:pt>
                <c:pt idx="1418">
                  <c:v>0.21548387099999999</c:v>
                </c:pt>
                <c:pt idx="1419">
                  <c:v>0.221612903</c:v>
                </c:pt>
                <c:pt idx="1420">
                  <c:v>0.22774193500000001</c:v>
                </c:pt>
                <c:pt idx="1421">
                  <c:v>0.23387096800000001</c:v>
                </c:pt>
                <c:pt idx="1422">
                  <c:v>0.24</c:v>
                </c:pt>
                <c:pt idx="1423">
                  <c:v>0.24387096799999999</c:v>
                </c:pt>
                <c:pt idx="1424">
                  <c:v>0.2459375</c:v>
                </c:pt>
                <c:pt idx="1425">
                  <c:v>0.25187500000000002</c:v>
                </c:pt>
                <c:pt idx="1426">
                  <c:v>0.25750000000000001</c:v>
                </c:pt>
                <c:pt idx="1427">
                  <c:v>0.263125</c:v>
                </c:pt>
                <c:pt idx="1428">
                  <c:v>0.26874999999999999</c:v>
                </c:pt>
                <c:pt idx="1429">
                  <c:v>0.27437499999999998</c:v>
                </c:pt>
                <c:pt idx="1430">
                  <c:v>0.28000000000000003</c:v>
                </c:pt>
                <c:pt idx="1431">
                  <c:v>0.28562500000000002</c:v>
                </c:pt>
                <c:pt idx="1432">
                  <c:v>0.29125000000000001</c:v>
                </c:pt>
                <c:pt idx="1433">
                  <c:v>0.296875</c:v>
                </c:pt>
                <c:pt idx="1434">
                  <c:v>0.30281249999999998</c:v>
                </c:pt>
                <c:pt idx="1435">
                  <c:v>0.30875000000000002</c:v>
                </c:pt>
                <c:pt idx="1436">
                  <c:v>0.31468750000000001</c:v>
                </c:pt>
                <c:pt idx="1437">
                  <c:v>0.32062499999999999</c:v>
                </c:pt>
                <c:pt idx="1438">
                  <c:v>0.32656249999999998</c:v>
                </c:pt>
                <c:pt idx="1439">
                  <c:v>0.33250000000000002</c:v>
                </c:pt>
                <c:pt idx="1440">
                  <c:v>0.335757576</c:v>
                </c:pt>
                <c:pt idx="1441">
                  <c:v>0.34333333300000002</c:v>
                </c:pt>
                <c:pt idx="1442">
                  <c:v>0.35090909100000001</c:v>
                </c:pt>
                <c:pt idx="1443">
                  <c:v>0.35848484800000002</c:v>
                </c:pt>
                <c:pt idx="1444">
                  <c:v>0.36606060600000001</c:v>
                </c:pt>
                <c:pt idx="1445">
                  <c:v>0.373636364</c:v>
                </c:pt>
                <c:pt idx="1446">
                  <c:v>0.38121212100000001</c:v>
                </c:pt>
                <c:pt idx="1447">
                  <c:v>0.388787879</c:v>
                </c:pt>
                <c:pt idx="1448">
                  <c:v>0.39454545499999999</c:v>
                </c:pt>
                <c:pt idx="1449">
                  <c:v>0.40393939400000001</c:v>
                </c:pt>
                <c:pt idx="1450">
                  <c:v>0.41333333300000002</c:v>
                </c:pt>
                <c:pt idx="1451">
                  <c:v>0.42090909100000001</c:v>
                </c:pt>
                <c:pt idx="1452">
                  <c:v>0.42848484799999997</c:v>
                </c:pt>
                <c:pt idx="1453">
                  <c:v>0.43606060600000002</c:v>
                </c:pt>
                <c:pt idx="1454">
                  <c:v>0.44363636400000001</c:v>
                </c:pt>
                <c:pt idx="1455">
                  <c:v>0.45121212100000002</c:v>
                </c:pt>
                <c:pt idx="1456">
                  <c:v>0.46090909099999999</c:v>
                </c:pt>
                <c:pt idx="1457">
                  <c:v>0.47060606100000002</c:v>
                </c:pt>
                <c:pt idx="1458">
                  <c:v>0.48030303000000002</c:v>
                </c:pt>
                <c:pt idx="1459">
                  <c:v>0.48818181799999999</c:v>
                </c:pt>
                <c:pt idx="1460">
                  <c:v>0.49606060600000002</c:v>
                </c:pt>
                <c:pt idx="1461">
                  <c:v>0.50575757600000004</c:v>
                </c:pt>
                <c:pt idx="1462">
                  <c:v>0.51545454499999999</c:v>
                </c:pt>
                <c:pt idx="1463">
                  <c:v>0.52</c:v>
                </c:pt>
                <c:pt idx="1464">
                  <c:v>0.53</c:v>
                </c:pt>
                <c:pt idx="1465">
                  <c:v>0.54</c:v>
                </c:pt>
                <c:pt idx="1466">
                  <c:v>0.54548387099999995</c:v>
                </c:pt>
                <c:pt idx="1467">
                  <c:v>0.54900000000000004</c:v>
                </c:pt>
                <c:pt idx="1468">
                  <c:v>0.55933333299999999</c:v>
                </c:pt>
                <c:pt idx="1469">
                  <c:v>0.56966666700000002</c:v>
                </c:pt>
                <c:pt idx="1470">
                  <c:v>0.57999999999999996</c:v>
                </c:pt>
                <c:pt idx="1471">
                  <c:v>0.59033333300000002</c:v>
                </c:pt>
                <c:pt idx="1472">
                  <c:v>0.60066666700000004</c:v>
                </c:pt>
                <c:pt idx="1473">
                  <c:v>0.61099999999999999</c:v>
                </c:pt>
                <c:pt idx="1474">
                  <c:v>0.62133333300000004</c:v>
                </c:pt>
                <c:pt idx="1475">
                  <c:v>0.63166666699999996</c:v>
                </c:pt>
                <c:pt idx="1476">
                  <c:v>0.64200000000000002</c:v>
                </c:pt>
                <c:pt idx="1477">
                  <c:v>0.64689655199999996</c:v>
                </c:pt>
                <c:pt idx="1478">
                  <c:v>0.65758620700000003</c:v>
                </c:pt>
                <c:pt idx="1479">
                  <c:v>0.670689655</c:v>
                </c:pt>
                <c:pt idx="1480">
                  <c:v>0.68379310299999996</c:v>
                </c:pt>
                <c:pt idx="1481">
                  <c:v>0.696896552</c:v>
                </c:pt>
                <c:pt idx="1482">
                  <c:v>0.70793103400000001</c:v>
                </c:pt>
                <c:pt idx="1483">
                  <c:v>0.718965517</c:v>
                </c:pt>
                <c:pt idx="1484">
                  <c:v>0.73206896600000004</c:v>
                </c:pt>
                <c:pt idx="1485">
                  <c:v>0.74517241400000001</c:v>
                </c:pt>
                <c:pt idx="1486">
                  <c:v>0.75827586199999997</c:v>
                </c:pt>
                <c:pt idx="1487">
                  <c:v>0.77137931000000004</c:v>
                </c:pt>
                <c:pt idx="1488">
                  <c:v>0.78448275899999997</c:v>
                </c:pt>
                <c:pt idx="1489">
                  <c:v>0.79724137900000003</c:v>
                </c:pt>
                <c:pt idx="1490">
                  <c:v>0.81</c:v>
                </c:pt>
                <c:pt idx="1491">
                  <c:v>0.82275862099999997</c:v>
                </c:pt>
                <c:pt idx="1492">
                  <c:v>0.83551724100000002</c:v>
                </c:pt>
                <c:pt idx="1493">
                  <c:v>0.84827586200000005</c:v>
                </c:pt>
                <c:pt idx="1494">
                  <c:v>0.85896551700000001</c:v>
                </c:pt>
                <c:pt idx="1495">
                  <c:v>0.86965517199999998</c:v>
                </c:pt>
                <c:pt idx="1496">
                  <c:v>0.876</c:v>
                </c:pt>
                <c:pt idx="1497">
                  <c:v>0.88833333299999995</c:v>
                </c:pt>
                <c:pt idx="1498">
                  <c:v>0.90066666699999998</c:v>
                </c:pt>
                <c:pt idx="1499">
                  <c:v>0.90580645199999998</c:v>
                </c:pt>
                <c:pt idx="1500">
                  <c:v>0.91062500000000002</c:v>
                </c:pt>
                <c:pt idx="1501">
                  <c:v>0.92031249999999998</c:v>
                </c:pt>
                <c:pt idx="1502">
                  <c:v>0.93</c:v>
                </c:pt>
                <c:pt idx="1503">
                  <c:v>0.93968750000000001</c:v>
                </c:pt>
                <c:pt idx="1504">
                  <c:v>0.95125000000000004</c:v>
                </c:pt>
                <c:pt idx="1505">
                  <c:v>0.96281249999999996</c:v>
                </c:pt>
                <c:pt idx="1506">
                  <c:v>0.97437499999999999</c:v>
                </c:pt>
                <c:pt idx="1507">
                  <c:v>0.98406249999999995</c:v>
                </c:pt>
                <c:pt idx="1508">
                  <c:v>0.99375000000000002</c:v>
                </c:pt>
                <c:pt idx="1509">
                  <c:v>1.0034375</c:v>
                </c:pt>
                <c:pt idx="1510">
                  <c:v>1.009090909</c:v>
                </c:pt>
                <c:pt idx="1511">
                  <c:v>1.0206060610000001</c:v>
                </c:pt>
                <c:pt idx="1512">
                  <c:v>1.03</c:v>
                </c:pt>
                <c:pt idx="1513">
                  <c:v>1.039393939</c:v>
                </c:pt>
                <c:pt idx="1514">
                  <c:v>1.048787879</c:v>
                </c:pt>
                <c:pt idx="1515">
                  <c:v>1.058181818</c:v>
                </c:pt>
                <c:pt idx="1516">
                  <c:v>1.067575758</c:v>
                </c:pt>
                <c:pt idx="1517">
                  <c:v>1.0751515149999999</c:v>
                </c:pt>
                <c:pt idx="1518">
                  <c:v>1.084545455</c:v>
                </c:pt>
                <c:pt idx="1519">
                  <c:v>1.0921212119999999</c:v>
                </c:pt>
                <c:pt idx="1520">
                  <c:v>1.0996969700000001</c:v>
                </c:pt>
                <c:pt idx="1521">
                  <c:v>1.107272727</c:v>
                </c:pt>
                <c:pt idx="1522">
                  <c:v>1.114848485</c:v>
                </c:pt>
                <c:pt idx="1523">
                  <c:v>1.1224242419999999</c:v>
                </c:pt>
                <c:pt idx="1524">
                  <c:v>1.1299999999999999</c:v>
                </c:pt>
                <c:pt idx="1525">
                  <c:v>1.1375757580000001</c:v>
                </c:pt>
                <c:pt idx="1526">
                  <c:v>1.145151515</c:v>
                </c:pt>
                <c:pt idx="1527">
                  <c:v>1.152727273</c:v>
                </c:pt>
                <c:pt idx="1528">
                  <c:v>1.162121212</c:v>
                </c:pt>
                <c:pt idx="1529">
                  <c:v>1.1696969699999999</c:v>
                </c:pt>
                <c:pt idx="1530">
                  <c:v>1.1772727270000001</c:v>
                </c:pt>
                <c:pt idx="1531">
                  <c:v>1.1848484850000001</c:v>
                </c:pt>
                <c:pt idx="1532">
                  <c:v>1.192424242</c:v>
                </c:pt>
                <c:pt idx="1533">
                  <c:v>1.2</c:v>
                </c:pt>
                <c:pt idx="1534">
                  <c:v>1.2093939389999999</c:v>
                </c:pt>
                <c:pt idx="1535">
                  <c:v>1.218787879</c:v>
                </c:pt>
                <c:pt idx="1536">
                  <c:v>1.2281818179999999</c:v>
                </c:pt>
                <c:pt idx="1537">
                  <c:v>1.2357575759999999</c:v>
                </c:pt>
                <c:pt idx="1538">
                  <c:v>1.243333333</c:v>
                </c:pt>
                <c:pt idx="1539">
                  <c:v>1.250909091</c:v>
                </c:pt>
                <c:pt idx="1540">
                  <c:v>1.2606060610000001</c:v>
                </c:pt>
                <c:pt idx="1541">
                  <c:v>1.27030303</c:v>
                </c:pt>
                <c:pt idx="1542">
                  <c:v>1.28</c:v>
                </c:pt>
                <c:pt idx="1543">
                  <c:v>1.287575758</c:v>
                </c:pt>
                <c:pt idx="1544">
                  <c:v>1.2951515149999999</c:v>
                </c:pt>
                <c:pt idx="1545">
                  <c:v>1.304545455</c:v>
                </c:pt>
                <c:pt idx="1546">
                  <c:v>1.3121212120000001</c:v>
                </c:pt>
                <c:pt idx="1547">
                  <c:v>1.3215151519999999</c:v>
                </c:pt>
                <c:pt idx="1548">
                  <c:v>1.3309090910000001</c:v>
                </c:pt>
                <c:pt idx="1549">
                  <c:v>1.3403030300000001</c:v>
                </c:pt>
                <c:pt idx="1550">
                  <c:v>1.3496969700000001</c:v>
                </c:pt>
                <c:pt idx="1551">
                  <c:v>1.3590909090000001</c:v>
                </c:pt>
                <c:pt idx="1552">
                  <c:v>1.3703030300000001</c:v>
                </c:pt>
                <c:pt idx="1553">
                  <c:v>1.381515152</c:v>
                </c:pt>
                <c:pt idx="1554">
                  <c:v>1.392727273</c:v>
                </c:pt>
                <c:pt idx="1555">
                  <c:v>1.402121212</c:v>
                </c:pt>
                <c:pt idx="1556">
                  <c:v>1.411515152</c:v>
                </c:pt>
                <c:pt idx="1557">
                  <c:v>1.423030303</c:v>
                </c:pt>
                <c:pt idx="1558">
                  <c:v>1.4345454550000001</c:v>
                </c:pt>
                <c:pt idx="1559">
                  <c:v>1.4460606060000001</c:v>
                </c:pt>
                <c:pt idx="1560">
                  <c:v>1.4593939389999999</c:v>
                </c:pt>
                <c:pt idx="1561">
                  <c:v>1.4690909089999999</c:v>
                </c:pt>
                <c:pt idx="1562">
                  <c:v>1.480606061</c:v>
                </c:pt>
                <c:pt idx="1563">
                  <c:v>1.492121212</c:v>
                </c:pt>
                <c:pt idx="1564">
                  <c:v>1.5036363639999999</c:v>
                </c:pt>
                <c:pt idx="1565">
                  <c:v>1.5151515149999999</c:v>
                </c:pt>
                <c:pt idx="1566">
                  <c:v>1.5215624999999999</c:v>
                </c:pt>
                <c:pt idx="1567">
                  <c:v>1.5315624999999999</c:v>
                </c:pt>
                <c:pt idx="1568">
                  <c:v>1.5434375</c:v>
                </c:pt>
                <c:pt idx="1569">
                  <c:v>1.5553125000000001</c:v>
                </c:pt>
                <c:pt idx="1570">
                  <c:v>1.5671875</c:v>
                </c:pt>
                <c:pt idx="1571">
                  <c:v>1.5790625</c:v>
                </c:pt>
                <c:pt idx="1572">
                  <c:v>1.5909374999999999</c:v>
                </c:pt>
                <c:pt idx="1573">
                  <c:v>1.6025</c:v>
                </c:pt>
                <c:pt idx="1574">
                  <c:v>1.6140625</c:v>
                </c:pt>
                <c:pt idx="1575">
                  <c:v>1.6256250000000001</c:v>
                </c:pt>
                <c:pt idx="1576">
                  <c:v>1.6316129029999999</c:v>
                </c:pt>
                <c:pt idx="1577">
                  <c:v>1.6435483870000001</c:v>
                </c:pt>
                <c:pt idx="1578">
                  <c:v>1.655806452</c:v>
                </c:pt>
                <c:pt idx="1579">
                  <c:v>1.67</c:v>
                </c:pt>
                <c:pt idx="1580">
                  <c:v>1.6822580650000001</c:v>
                </c:pt>
                <c:pt idx="1581">
                  <c:v>1.6945161289999999</c:v>
                </c:pt>
                <c:pt idx="1582">
                  <c:v>1.7087096770000001</c:v>
                </c:pt>
                <c:pt idx="1583">
                  <c:v>1.7229032259999999</c:v>
                </c:pt>
                <c:pt idx="1584">
                  <c:v>1.73516129</c:v>
                </c:pt>
                <c:pt idx="1585">
                  <c:v>1.7474193549999999</c:v>
                </c:pt>
                <c:pt idx="1586">
                  <c:v>1.759677419</c:v>
                </c:pt>
                <c:pt idx="1587">
                  <c:v>1.7719354839999999</c:v>
                </c:pt>
                <c:pt idx="1588">
                  <c:v>1.7861290320000001</c:v>
                </c:pt>
                <c:pt idx="1589">
                  <c:v>1.8003225810000001</c:v>
                </c:pt>
                <c:pt idx="1590">
                  <c:v>1.812258065</c:v>
                </c:pt>
                <c:pt idx="1591">
                  <c:v>1.824193548</c:v>
                </c:pt>
                <c:pt idx="1592">
                  <c:v>1.8361290320000001</c:v>
                </c:pt>
                <c:pt idx="1593">
                  <c:v>1.848064516</c:v>
                </c:pt>
                <c:pt idx="1594">
                  <c:v>1.861935484</c:v>
                </c:pt>
                <c:pt idx="1595">
                  <c:v>1.8738709680000001</c:v>
                </c:pt>
                <c:pt idx="1596">
                  <c:v>1.885806452</c:v>
                </c:pt>
                <c:pt idx="1597">
                  <c:v>1.897741935</c:v>
                </c:pt>
                <c:pt idx="1598">
                  <c:v>1.911935484</c:v>
                </c:pt>
                <c:pt idx="1599">
                  <c:v>1.91875</c:v>
                </c:pt>
                <c:pt idx="1600">
                  <c:v>1.9325000000000001</c:v>
                </c:pt>
                <c:pt idx="1601">
                  <c:v>1.944375</c:v>
                </c:pt>
                <c:pt idx="1602">
                  <c:v>1.9581249999999999</c:v>
                </c:pt>
                <c:pt idx="1603">
                  <c:v>1.971875</c:v>
                </c:pt>
                <c:pt idx="1604">
                  <c:v>1.985625</c:v>
                </c:pt>
                <c:pt idx="1605">
                  <c:v>1.9993749999999999</c:v>
                </c:pt>
                <c:pt idx="1606">
                  <c:v>2.01125</c:v>
                </c:pt>
                <c:pt idx="1607">
                  <c:v>2.0249999999999999</c:v>
                </c:pt>
                <c:pt idx="1608">
                  <c:v>2.0387499999999998</c:v>
                </c:pt>
                <c:pt idx="1609">
                  <c:v>2.0451515150000001</c:v>
                </c:pt>
                <c:pt idx="1610">
                  <c:v>2.058484848</c:v>
                </c:pt>
                <c:pt idx="1611">
                  <c:v>2.0715151519999999</c:v>
                </c:pt>
                <c:pt idx="1612">
                  <c:v>2.0845454550000002</c:v>
                </c:pt>
                <c:pt idx="1613">
                  <c:v>2.0975757580000001</c:v>
                </c:pt>
                <c:pt idx="1614">
                  <c:v>2.1106060609999999</c:v>
                </c:pt>
                <c:pt idx="1615">
                  <c:v>2.1218181820000002</c:v>
                </c:pt>
                <c:pt idx="1616">
                  <c:v>2.135151515</c:v>
                </c:pt>
                <c:pt idx="1617">
                  <c:v>2.1484848479999998</c:v>
                </c:pt>
                <c:pt idx="1618">
                  <c:v>2.1618181820000002</c:v>
                </c:pt>
                <c:pt idx="1619">
                  <c:v>2.175151515</c:v>
                </c:pt>
                <c:pt idx="1620">
                  <c:v>2.1884848479999999</c:v>
                </c:pt>
                <c:pt idx="1621">
                  <c:v>2.2018181819999998</c:v>
                </c:pt>
                <c:pt idx="1622">
                  <c:v>2.2151515150000001</c:v>
                </c:pt>
                <c:pt idx="1623">
                  <c:v>2.2284848479999999</c:v>
                </c:pt>
                <c:pt idx="1624">
                  <c:v>2.2418181819999998</c:v>
                </c:pt>
                <c:pt idx="1625">
                  <c:v>2.2569696970000002</c:v>
                </c:pt>
                <c:pt idx="1626">
                  <c:v>2.27030303</c:v>
                </c:pt>
                <c:pt idx="1627">
                  <c:v>2.2836363639999999</c:v>
                </c:pt>
                <c:pt idx="1628">
                  <c:v>2.2969696970000002</c:v>
                </c:pt>
                <c:pt idx="1629">
                  <c:v>2.31030303</c:v>
                </c:pt>
                <c:pt idx="1630">
                  <c:v>2.3254545449999999</c:v>
                </c:pt>
                <c:pt idx="1631">
                  <c:v>2.3384848479999998</c:v>
                </c:pt>
                <c:pt idx="1632">
                  <c:v>2.3515151520000002</c:v>
                </c:pt>
                <c:pt idx="1633">
                  <c:v>2.364545455</c:v>
                </c:pt>
                <c:pt idx="1634">
                  <c:v>2.3718750000000002</c:v>
                </c:pt>
                <c:pt idx="1635">
                  <c:v>2.3834374999999999</c:v>
                </c:pt>
                <c:pt idx="1636">
                  <c:v>2.3971874999999998</c:v>
                </c:pt>
                <c:pt idx="1637">
                  <c:v>2.4109375000000002</c:v>
                </c:pt>
                <c:pt idx="1638">
                  <c:v>2.4246875000000001</c:v>
                </c:pt>
                <c:pt idx="1639">
                  <c:v>2.4403125000000001</c:v>
                </c:pt>
                <c:pt idx="1640">
                  <c:v>2.4540625</c:v>
                </c:pt>
                <c:pt idx="1641">
                  <c:v>2.460645161</c:v>
                </c:pt>
                <c:pt idx="1642">
                  <c:v>2.4748387100000002</c:v>
                </c:pt>
                <c:pt idx="1643">
                  <c:v>2.4890322579999999</c:v>
                </c:pt>
                <c:pt idx="1644">
                  <c:v>2.5032258060000001</c:v>
                </c:pt>
                <c:pt idx="1645">
                  <c:v>2.5174193549999999</c:v>
                </c:pt>
                <c:pt idx="1646">
                  <c:v>2.5316129030000001</c:v>
                </c:pt>
                <c:pt idx="1647">
                  <c:v>2.5458064519999999</c:v>
                </c:pt>
                <c:pt idx="1648">
                  <c:v>2.5619354840000002</c:v>
                </c:pt>
                <c:pt idx="1649">
                  <c:v>2.5758064520000001</c:v>
                </c:pt>
                <c:pt idx="1650">
                  <c:v>2.589677419</c:v>
                </c:pt>
                <c:pt idx="1651">
                  <c:v>2.603548387</c:v>
                </c:pt>
                <c:pt idx="1652">
                  <c:v>2.617419355</c:v>
                </c:pt>
                <c:pt idx="1653">
                  <c:v>2.6335483869999998</c:v>
                </c:pt>
                <c:pt idx="1654">
                  <c:v>2.647741935</c:v>
                </c:pt>
                <c:pt idx="1655">
                  <c:v>2.6619354839999998</c:v>
                </c:pt>
                <c:pt idx="1656">
                  <c:v>2.676129032</c:v>
                </c:pt>
                <c:pt idx="1657">
                  <c:v>2.6903225810000002</c:v>
                </c:pt>
                <c:pt idx="1658">
                  <c:v>2.7045161289999999</c:v>
                </c:pt>
                <c:pt idx="1659">
                  <c:v>2.7187096770000001</c:v>
                </c:pt>
                <c:pt idx="1660">
                  <c:v>2.7329032259999999</c:v>
                </c:pt>
                <c:pt idx="1661">
                  <c:v>2.7470967740000001</c:v>
                </c:pt>
                <c:pt idx="1662">
                  <c:v>2.7632258059999999</c:v>
                </c:pt>
                <c:pt idx="1663">
                  <c:v>2.7774193550000001</c:v>
                </c:pt>
                <c:pt idx="1664">
                  <c:v>2.7916129029999999</c:v>
                </c:pt>
                <c:pt idx="1665">
                  <c:v>2.8058064520000001</c:v>
                </c:pt>
                <c:pt idx="1666">
                  <c:v>2.82</c:v>
                </c:pt>
                <c:pt idx="1667">
                  <c:v>2.8275000000000001</c:v>
                </c:pt>
                <c:pt idx="1668">
                  <c:v>2.8431250000000001</c:v>
                </c:pt>
                <c:pt idx="1669">
                  <c:v>2.8565624999999999</c:v>
                </c:pt>
                <c:pt idx="1670">
                  <c:v>2.8721874999999999</c:v>
                </c:pt>
                <c:pt idx="1671">
                  <c:v>2.8878124999999999</c:v>
                </c:pt>
                <c:pt idx="1672">
                  <c:v>2.9015624999999998</c:v>
                </c:pt>
                <c:pt idx="1673">
                  <c:v>2.9153125000000002</c:v>
                </c:pt>
                <c:pt idx="1674">
                  <c:v>2.921818182</c:v>
                </c:pt>
                <c:pt idx="1675">
                  <c:v>2.9369696969999999</c:v>
                </c:pt>
                <c:pt idx="1676">
                  <c:v>2.9521212120000002</c:v>
                </c:pt>
                <c:pt idx="1677">
                  <c:v>2.9654545450000001</c:v>
                </c:pt>
                <c:pt idx="1678">
                  <c:v>2.978787879</c:v>
                </c:pt>
                <c:pt idx="1679">
                  <c:v>2.9921212119999998</c:v>
                </c:pt>
                <c:pt idx="1680">
                  <c:v>3.0072727270000001</c:v>
                </c:pt>
                <c:pt idx="1681">
                  <c:v>3.0206060610000001</c:v>
                </c:pt>
                <c:pt idx="1682">
                  <c:v>3.0339393939999999</c:v>
                </c:pt>
                <c:pt idx="1683">
                  <c:v>3.0472727270000002</c:v>
                </c:pt>
                <c:pt idx="1684">
                  <c:v>3.0624242420000001</c:v>
                </c:pt>
                <c:pt idx="1685">
                  <c:v>3.0775757580000001</c:v>
                </c:pt>
                <c:pt idx="1686">
                  <c:v>3.0906060609999999</c:v>
                </c:pt>
                <c:pt idx="1687">
                  <c:v>3.1057575759999998</c:v>
                </c:pt>
                <c:pt idx="1688">
                  <c:v>3.1209090910000001</c:v>
                </c:pt>
                <c:pt idx="1689">
                  <c:v>3.136060606</c:v>
                </c:pt>
                <c:pt idx="1690">
                  <c:v>3.1512121209999999</c:v>
                </c:pt>
                <c:pt idx="1691">
                  <c:v>3.1663636359999998</c:v>
                </c:pt>
                <c:pt idx="1692">
                  <c:v>3.1815151519999998</c:v>
                </c:pt>
                <c:pt idx="1693">
                  <c:v>3.1966666670000001</c:v>
                </c:pt>
                <c:pt idx="1694">
                  <c:v>3.211818182</c:v>
                </c:pt>
                <c:pt idx="1695">
                  <c:v>3.2269696969999999</c:v>
                </c:pt>
                <c:pt idx="1696">
                  <c:v>3.2421212119999998</c:v>
                </c:pt>
                <c:pt idx="1697">
                  <c:v>3.2572727270000001</c:v>
                </c:pt>
                <c:pt idx="1698">
                  <c:v>3.272424242</c:v>
                </c:pt>
                <c:pt idx="1699">
                  <c:v>3.287575758</c:v>
                </c:pt>
                <c:pt idx="1700">
                  <c:v>3.3009090909999999</c:v>
                </c:pt>
                <c:pt idx="1701">
                  <c:v>3.3160606060000002</c:v>
                </c:pt>
                <c:pt idx="1702">
                  <c:v>3.3312121210000001</c:v>
                </c:pt>
                <c:pt idx="1703">
                  <c:v>3.3442424239999999</c:v>
                </c:pt>
                <c:pt idx="1704">
                  <c:v>3.3572727269999998</c:v>
                </c:pt>
                <c:pt idx="1705">
                  <c:v>3.3724242420000001</c:v>
                </c:pt>
                <c:pt idx="1706">
                  <c:v>3.3875757580000001</c:v>
                </c:pt>
                <c:pt idx="1707">
                  <c:v>3.402727273</c:v>
                </c:pt>
                <c:pt idx="1708">
                  <c:v>3.4178787879999999</c:v>
                </c:pt>
                <c:pt idx="1709">
                  <c:v>3.4330303029999998</c:v>
                </c:pt>
                <c:pt idx="1710">
                  <c:v>3.4481818180000001</c:v>
                </c:pt>
                <c:pt idx="1711">
                  <c:v>3.463333333</c:v>
                </c:pt>
                <c:pt idx="1712">
                  <c:v>3.48030303</c:v>
                </c:pt>
                <c:pt idx="1713">
                  <c:v>3.4954545449999999</c:v>
                </c:pt>
                <c:pt idx="1714">
                  <c:v>3.5106060609999998</c:v>
                </c:pt>
                <c:pt idx="1715">
                  <c:v>3.5257575760000002</c:v>
                </c:pt>
                <c:pt idx="1716">
                  <c:v>3.5409090910000001</c:v>
                </c:pt>
                <c:pt idx="1717">
                  <c:v>3.556060606</c:v>
                </c:pt>
                <c:pt idx="1718">
                  <c:v>3.5712121209999999</c:v>
                </c:pt>
                <c:pt idx="1719">
                  <c:v>3.5863636360000002</c:v>
                </c:pt>
                <c:pt idx="1720">
                  <c:v>3.599393939</c:v>
                </c:pt>
                <c:pt idx="1721">
                  <c:v>3.614545455</c:v>
                </c:pt>
                <c:pt idx="1722">
                  <c:v>3.6296969699999999</c:v>
                </c:pt>
                <c:pt idx="1723">
                  <c:v>3.6448484849999998</c:v>
                </c:pt>
                <c:pt idx="1724">
                  <c:v>3.6581818180000001</c:v>
                </c:pt>
                <c:pt idx="1725">
                  <c:v>3.665</c:v>
                </c:pt>
                <c:pt idx="1726">
                  <c:v>3.680625</c:v>
                </c:pt>
                <c:pt idx="1727">
                  <c:v>3.6981250000000001</c:v>
                </c:pt>
                <c:pt idx="1728">
                  <c:v>3.7137500000000001</c:v>
                </c:pt>
                <c:pt idx="1729">
                  <c:v>3.7293750000000001</c:v>
                </c:pt>
                <c:pt idx="1730">
                  <c:v>3.7450000000000001</c:v>
                </c:pt>
                <c:pt idx="1731">
                  <c:v>3.7606250000000001</c:v>
                </c:pt>
                <c:pt idx="1732">
                  <c:v>3.7781250000000002</c:v>
                </c:pt>
                <c:pt idx="1733">
                  <c:v>3.7956249999999998</c:v>
                </c:pt>
                <c:pt idx="1734">
                  <c:v>3.8112499999999998</c:v>
                </c:pt>
                <c:pt idx="1735">
                  <c:v>3.8290625</c:v>
                </c:pt>
                <c:pt idx="1736">
                  <c:v>3.8468749999999998</c:v>
                </c:pt>
                <c:pt idx="1737">
                  <c:v>3.8646875000000001</c:v>
                </c:pt>
                <c:pt idx="1738">
                  <c:v>3.872258065</c:v>
                </c:pt>
                <c:pt idx="1739">
                  <c:v>3.8883870969999998</c:v>
                </c:pt>
                <c:pt idx="1740">
                  <c:v>3.9064516130000002</c:v>
                </c:pt>
                <c:pt idx="1741">
                  <c:v>3.9136666670000002</c:v>
                </c:pt>
                <c:pt idx="1742">
                  <c:v>3.9303333330000001</c:v>
                </c:pt>
                <c:pt idx="1743">
                  <c:v>3.9470000000000001</c:v>
                </c:pt>
                <c:pt idx="1744">
                  <c:v>3.9656666669999998</c:v>
                </c:pt>
                <c:pt idx="1745">
                  <c:v>3.9823333330000001</c:v>
                </c:pt>
                <c:pt idx="1746">
                  <c:v>3.9990000000000001</c:v>
                </c:pt>
                <c:pt idx="1747">
                  <c:v>4.0176666670000003</c:v>
                </c:pt>
                <c:pt idx="1748">
                  <c:v>4.036333333</c:v>
                </c:pt>
                <c:pt idx="1749">
                  <c:v>4.0549999999999997</c:v>
                </c:pt>
                <c:pt idx="1750">
                  <c:v>4.0716666669999997</c:v>
                </c:pt>
                <c:pt idx="1751">
                  <c:v>4.0906666669999998</c:v>
                </c:pt>
                <c:pt idx="1752">
                  <c:v>4.1096666669999999</c:v>
                </c:pt>
                <c:pt idx="1753">
                  <c:v>4.1286666670000001</c:v>
                </c:pt>
                <c:pt idx="1754">
                  <c:v>4.1473333329999997</c:v>
                </c:pt>
                <c:pt idx="1755">
                  <c:v>4.1660000000000004</c:v>
                </c:pt>
                <c:pt idx="1756">
                  <c:v>4.1846666670000001</c:v>
                </c:pt>
                <c:pt idx="1757">
                  <c:v>4.2033333329999998</c:v>
                </c:pt>
                <c:pt idx="1758">
                  <c:v>4.2129032259999999</c:v>
                </c:pt>
                <c:pt idx="1759">
                  <c:v>4.2309677419999998</c:v>
                </c:pt>
                <c:pt idx="1760">
                  <c:v>4.2470967740000001</c:v>
                </c:pt>
                <c:pt idx="1761">
                  <c:v>4.2632258060000003</c:v>
                </c:pt>
                <c:pt idx="1762">
                  <c:v>4.2793548389999998</c:v>
                </c:pt>
                <c:pt idx="1763">
                  <c:v>4.2974193549999997</c:v>
                </c:pt>
                <c:pt idx="1764">
                  <c:v>4.3154838709999996</c:v>
                </c:pt>
                <c:pt idx="1765">
                  <c:v>4.3316129029999999</c:v>
                </c:pt>
                <c:pt idx="1766">
                  <c:v>4.3499999999999996</c:v>
                </c:pt>
                <c:pt idx="1767">
                  <c:v>4.3683870970000003</c:v>
                </c:pt>
                <c:pt idx="1768">
                  <c:v>4.3845161289999997</c:v>
                </c:pt>
                <c:pt idx="1769">
                  <c:v>4.4006451609999999</c:v>
                </c:pt>
                <c:pt idx="1770">
                  <c:v>4.4187096769999998</c:v>
                </c:pt>
                <c:pt idx="1771">
                  <c:v>4.4271874999999996</c:v>
                </c:pt>
                <c:pt idx="1772">
                  <c:v>4.4446874999999997</c:v>
                </c:pt>
                <c:pt idx="1773">
                  <c:v>4.4603124999999997</c:v>
                </c:pt>
                <c:pt idx="1774">
                  <c:v>4.4690909090000002</c:v>
                </c:pt>
                <c:pt idx="1775">
                  <c:v>4.4860606059999997</c:v>
                </c:pt>
                <c:pt idx="1776">
                  <c:v>4.5030303030000001</c:v>
                </c:pt>
                <c:pt idx="1777">
                  <c:v>4.5181818180000004</c:v>
                </c:pt>
                <c:pt idx="1778">
                  <c:v>4.5351515149999999</c:v>
                </c:pt>
                <c:pt idx="1779">
                  <c:v>4.5521212120000003</c:v>
                </c:pt>
                <c:pt idx="1780">
                  <c:v>4.5672727269999998</c:v>
                </c:pt>
                <c:pt idx="1781">
                  <c:v>4.5824242420000001</c:v>
                </c:pt>
                <c:pt idx="1782">
                  <c:v>4.5996969700000001</c:v>
                </c:pt>
                <c:pt idx="1783">
                  <c:v>4.616969697</c:v>
                </c:pt>
                <c:pt idx="1784">
                  <c:v>4.6321212120000004</c:v>
                </c:pt>
                <c:pt idx="1785">
                  <c:v>4.6472727269999998</c:v>
                </c:pt>
                <c:pt idx="1786">
                  <c:v>4.6642424240000002</c:v>
                </c:pt>
                <c:pt idx="1787">
                  <c:v>4.6793939389999997</c:v>
                </c:pt>
                <c:pt idx="1788">
                  <c:v>4.6945454550000001</c:v>
                </c:pt>
                <c:pt idx="1789">
                  <c:v>4.7096969700000004</c:v>
                </c:pt>
                <c:pt idx="1790">
                  <c:v>4.7266666669999999</c:v>
                </c:pt>
                <c:pt idx="1791">
                  <c:v>4.7418181820000003</c:v>
                </c:pt>
                <c:pt idx="1792">
                  <c:v>4.7569696969999997</c:v>
                </c:pt>
                <c:pt idx="1793">
                  <c:v>4.7739393940000001</c:v>
                </c:pt>
                <c:pt idx="1794">
                  <c:v>4.7909090909999996</c:v>
                </c:pt>
                <c:pt idx="1795">
                  <c:v>4.807878788</c:v>
                </c:pt>
                <c:pt idx="1796">
                  <c:v>4.8230303030000004</c:v>
                </c:pt>
                <c:pt idx="1797">
                  <c:v>4.8403030300000003</c:v>
                </c:pt>
                <c:pt idx="1798">
                  <c:v>4.8575757580000003</c:v>
                </c:pt>
                <c:pt idx="1799">
                  <c:v>4.8727272729999997</c:v>
                </c:pt>
                <c:pt idx="1800">
                  <c:v>4.8896969700000001</c:v>
                </c:pt>
                <c:pt idx="1801">
                  <c:v>4.9066666669999996</c:v>
                </c:pt>
                <c:pt idx="1802">
                  <c:v>4.923636364</c:v>
                </c:pt>
                <c:pt idx="1803">
                  <c:v>4.9387878790000004</c:v>
                </c:pt>
                <c:pt idx="1804">
                  <c:v>4.9557575759999999</c:v>
                </c:pt>
                <c:pt idx="1805">
                  <c:v>4.9727272730000003</c:v>
                </c:pt>
                <c:pt idx="1806">
                  <c:v>4.9896969699999998</c:v>
                </c:pt>
                <c:pt idx="1807">
                  <c:v>5.0048484850000001</c:v>
                </c:pt>
                <c:pt idx="1808">
                  <c:v>5.0128124999999999</c:v>
                </c:pt>
                <c:pt idx="1809">
                  <c:v>5.0303125</c:v>
                </c:pt>
                <c:pt idx="1810">
                  <c:v>5.0478125</c:v>
                </c:pt>
                <c:pt idx="1811">
                  <c:v>5.0634375</c:v>
                </c:pt>
                <c:pt idx="1812">
                  <c:v>5.0812499999999998</c:v>
                </c:pt>
                <c:pt idx="1813">
                  <c:v>5.0990624999999996</c:v>
                </c:pt>
                <c:pt idx="1814">
                  <c:v>5.1168750000000003</c:v>
                </c:pt>
                <c:pt idx="1815">
                  <c:v>5.1343750000000004</c:v>
                </c:pt>
                <c:pt idx="1816">
                  <c:v>5.1518750000000004</c:v>
                </c:pt>
                <c:pt idx="1817">
                  <c:v>5.1693749999999996</c:v>
                </c:pt>
                <c:pt idx="1818">
                  <c:v>5.1887499999999998</c:v>
                </c:pt>
                <c:pt idx="1819">
                  <c:v>5.2062499999999998</c:v>
                </c:pt>
                <c:pt idx="1820">
                  <c:v>5.2237499999999999</c:v>
                </c:pt>
                <c:pt idx="1821">
                  <c:v>5.24125</c:v>
                </c:pt>
                <c:pt idx="1822">
                  <c:v>5.2606250000000001</c:v>
                </c:pt>
                <c:pt idx="1823">
                  <c:v>5.2781250000000002</c:v>
                </c:pt>
                <c:pt idx="1824">
                  <c:v>5.2978125</c:v>
                </c:pt>
                <c:pt idx="1825">
                  <c:v>5.3174999999999999</c:v>
                </c:pt>
                <c:pt idx="1826">
                  <c:v>5.3353124999999997</c:v>
                </c:pt>
                <c:pt idx="1827">
                  <c:v>5.3531250000000004</c:v>
                </c:pt>
                <c:pt idx="1828">
                  <c:v>5.3728125000000002</c:v>
                </c:pt>
                <c:pt idx="1829">
                  <c:v>5.3925000000000001</c:v>
                </c:pt>
                <c:pt idx="1830">
                  <c:v>5.41</c:v>
                </c:pt>
                <c:pt idx="1831">
                  <c:v>5.4275000000000002</c:v>
                </c:pt>
                <c:pt idx="1832">
                  <c:v>5.4468750000000004</c:v>
                </c:pt>
                <c:pt idx="1833">
                  <c:v>5.4643750000000004</c:v>
                </c:pt>
                <c:pt idx="1834">
                  <c:v>5.4818749999999996</c:v>
                </c:pt>
                <c:pt idx="1835">
                  <c:v>5.5012499999999998</c:v>
                </c:pt>
                <c:pt idx="1836">
                  <c:v>5.5206249999999999</c:v>
                </c:pt>
                <c:pt idx="1837">
                  <c:v>5.538125</c:v>
                </c:pt>
                <c:pt idx="1838">
                  <c:v>5.555625</c:v>
                </c:pt>
                <c:pt idx="1839">
                  <c:v>5.5753124999999999</c:v>
                </c:pt>
                <c:pt idx="1840">
                  <c:v>5.5858064519999999</c:v>
                </c:pt>
                <c:pt idx="1841">
                  <c:v>5.5949999999999998</c:v>
                </c:pt>
                <c:pt idx="1842">
                  <c:v>5.6146874999999996</c:v>
                </c:pt>
                <c:pt idx="1843">
                  <c:v>5.6343750000000004</c:v>
                </c:pt>
                <c:pt idx="1844">
                  <c:v>5.6540625000000002</c:v>
                </c:pt>
                <c:pt idx="1845">
                  <c:v>5.6715625000000003</c:v>
                </c:pt>
                <c:pt idx="1846">
                  <c:v>5.6909375000000004</c:v>
                </c:pt>
                <c:pt idx="1847">
                  <c:v>5.7103124999999997</c:v>
                </c:pt>
                <c:pt idx="1848">
                  <c:v>5.7278124999999998</c:v>
                </c:pt>
                <c:pt idx="1849">
                  <c:v>5.7471874999999999</c:v>
                </c:pt>
                <c:pt idx="1850">
                  <c:v>5.7665625</c:v>
                </c:pt>
                <c:pt idx="1851">
                  <c:v>5.7862499999999999</c:v>
                </c:pt>
                <c:pt idx="1852">
                  <c:v>5.8059374999999998</c:v>
                </c:pt>
                <c:pt idx="1853">
                  <c:v>5.8256249999999996</c:v>
                </c:pt>
                <c:pt idx="1854">
                  <c:v>5.8453125000000004</c:v>
                </c:pt>
                <c:pt idx="1855">
                  <c:v>5.8650000000000002</c:v>
                </c:pt>
                <c:pt idx="1856">
                  <c:v>5.8846875000000001</c:v>
                </c:pt>
                <c:pt idx="1857">
                  <c:v>5.9021875000000001</c:v>
                </c:pt>
                <c:pt idx="1858">
                  <c:v>5.9215625000000003</c:v>
                </c:pt>
                <c:pt idx="1859">
                  <c:v>5.9409375000000004</c:v>
                </c:pt>
                <c:pt idx="1860">
                  <c:v>5.9603124999999997</c:v>
                </c:pt>
                <c:pt idx="1861">
                  <c:v>5.9778124999999998</c:v>
                </c:pt>
                <c:pt idx="1862">
                  <c:v>5.9971874999999999</c:v>
                </c:pt>
                <c:pt idx="1863">
                  <c:v>6.0165625</c:v>
                </c:pt>
                <c:pt idx="1864">
                  <c:v>6.038125</c:v>
                </c:pt>
                <c:pt idx="1865">
                  <c:v>6.0578124999999998</c:v>
                </c:pt>
                <c:pt idx="1866">
                  <c:v>6.0774999999999997</c:v>
                </c:pt>
                <c:pt idx="1867">
                  <c:v>6.0990624999999996</c:v>
                </c:pt>
                <c:pt idx="1868">
                  <c:v>6.1187500000000004</c:v>
                </c:pt>
                <c:pt idx="1869">
                  <c:v>6.1384375000000002</c:v>
                </c:pt>
                <c:pt idx="1870">
                  <c:v>6.1581250000000001</c:v>
                </c:pt>
                <c:pt idx="1871">
                  <c:v>6.1796875</c:v>
                </c:pt>
                <c:pt idx="1872">
                  <c:v>6.1990625000000001</c:v>
                </c:pt>
                <c:pt idx="1873">
                  <c:v>6.2081818179999999</c:v>
                </c:pt>
                <c:pt idx="1874">
                  <c:v>6.2269696970000004</c:v>
                </c:pt>
                <c:pt idx="1875">
                  <c:v>6.2457575759999999</c:v>
                </c:pt>
                <c:pt idx="1876">
                  <c:v>6.2645454550000004</c:v>
                </c:pt>
                <c:pt idx="1877">
                  <c:v>6.2833333329999999</c:v>
                </c:pt>
                <c:pt idx="1878">
                  <c:v>6.3042424239999999</c:v>
                </c:pt>
                <c:pt idx="1879">
                  <c:v>6.3233333329999999</c:v>
                </c:pt>
                <c:pt idx="1880">
                  <c:v>6.3424242419999999</c:v>
                </c:pt>
                <c:pt idx="1881">
                  <c:v>6.3633333329999999</c:v>
                </c:pt>
                <c:pt idx="1882">
                  <c:v>6.3824242419999999</c:v>
                </c:pt>
                <c:pt idx="1883">
                  <c:v>6.401515152</c:v>
                </c:pt>
                <c:pt idx="1884">
                  <c:v>6.4203030300000004</c:v>
                </c:pt>
                <c:pt idx="1885">
                  <c:v>6.4390909089999999</c:v>
                </c:pt>
                <c:pt idx="1886">
                  <c:v>6.4578787880000004</c:v>
                </c:pt>
                <c:pt idx="1887">
                  <c:v>6.4784848479999999</c:v>
                </c:pt>
                <c:pt idx="1888">
                  <c:v>6.4972727270000004</c:v>
                </c:pt>
                <c:pt idx="1889">
                  <c:v>6.5160606059999999</c:v>
                </c:pt>
                <c:pt idx="1890">
                  <c:v>6.5348484850000004</c:v>
                </c:pt>
                <c:pt idx="1891">
                  <c:v>6.5539393940000004</c:v>
                </c:pt>
                <c:pt idx="1892">
                  <c:v>6.5730303030000004</c:v>
                </c:pt>
                <c:pt idx="1893">
                  <c:v>6.5921212120000003</c:v>
                </c:pt>
                <c:pt idx="1894">
                  <c:v>6.6130303030000004</c:v>
                </c:pt>
                <c:pt idx="1895">
                  <c:v>6.6321212120000004</c:v>
                </c:pt>
                <c:pt idx="1896">
                  <c:v>6.6512121210000004</c:v>
                </c:pt>
                <c:pt idx="1897">
                  <c:v>6.6681818179999999</c:v>
                </c:pt>
                <c:pt idx="1898">
                  <c:v>6.6851515150000003</c:v>
                </c:pt>
                <c:pt idx="1899">
                  <c:v>6.7039393939999998</c:v>
                </c:pt>
                <c:pt idx="1900">
                  <c:v>6.7209090910000002</c:v>
                </c:pt>
                <c:pt idx="1901">
                  <c:v>6.7378787879999997</c:v>
                </c:pt>
                <c:pt idx="1902">
                  <c:v>6.7566666670000002</c:v>
                </c:pt>
                <c:pt idx="1903">
                  <c:v>6.7754545449999997</c:v>
                </c:pt>
                <c:pt idx="1904">
                  <c:v>6.7924242420000001</c:v>
                </c:pt>
                <c:pt idx="1905">
                  <c:v>6.8093939389999996</c:v>
                </c:pt>
                <c:pt idx="1906">
                  <c:v>6.8284848480000004</c:v>
                </c:pt>
                <c:pt idx="1907">
                  <c:v>6.8475757579999996</c:v>
                </c:pt>
                <c:pt idx="1908">
                  <c:v>6.8666666669999996</c:v>
                </c:pt>
                <c:pt idx="1909">
                  <c:v>6.8857575759999996</c:v>
                </c:pt>
                <c:pt idx="1910">
                  <c:v>6.9048484849999996</c:v>
                </c:pt>
                <c:pt idx="1911">
                  <c:v>6.923636364</c:v>
                </c:pt>
                <c:pt idx="1912">
                  <c:v>6.9424242420000004</c:v>
                </c:pt>
                <c:pt idx="1913">
                  <c:v>6.961212121</c:v>
                </c:pt>
                <c:pt idx="1914">
                  <c:v>6.9781818180000004</c:v>
                </c:pt>
                <c:pt idx="1915">
                  <c:v>6.9969696969999999</c:v>
                </c:pt>
                <c:pt idx="1916">
                  <c:v>7.0157575760000004</c:v>
                </c:pt>
                <c:pt idx="1917">
                  <c:v>7.0348484850000004</c:v>
                </c:pt>
                <c:pt idx="1918">
                  <c:v>7.0539393940000004</c:v>
                </c:pt>
                <c:pt idx="1919">
                  <c:v>7.0730303030000004</c:v>
                </c:pt>
                <c:pt idx="1920">
                  <c:v>7.0903030300000003</c:v>
                </c:pt>
                <c:pt idx="1921">
                  <c:v>7.0990624999999996</c:v>
                </c:pt>
                <c:pt idx="1922">
                  <c:v>7.1168750000000003</c:v>
                </c:pt>
                <c:pt idx="1923">
                  <c:v>7.1365625000000001</c:v>
                </c:pt>
                <c:pt idx="1924">
                  <c:v>7.1540625000000002</c:v>
                </c:pt>
                <c:pt idx="1925">
                  <c:v>7.1734375000000004</c:v>
                </c:pt>
                <c:pt idx="1926">
                  <c:v>7.1928124999999996</c:v>
                </c:pt>
                <c:pt idx="1927">
                  <c:v>7.2103124999999997</c:v>
                </c:pt>
                <c:pt idx="1928">
                  <c:v>7.2296874999999998</c:v>
                </c:pt>
                <c:pt idx="1929">
                  <c:v>7.2490625</c:v>
                </c:pt>
                <c:pt idx="1930">
                  <c:v>7.2684375000000001</c:v>
                </c:pt>
                <c:pt idx="1931">
                  <c:v>7.2878125000000002</c:v>
                </c:pt>
                <c:pt idx="1932">
                  <c:v>7.3075000000000001</c:v>
                </c:pt>
                <c:pt idx="1933">
                  <c:v>7.3271875</c:v>
                </c:pt>
                <c:pt idx="1934">
                  <c:v>7.3468749999999998</c:v>
                </c:pt>
                <c:pt idx="1935">
                  <c:v>7.3665624999999997</c:v>
                </c:pt>
                <c:pt idx="1936">
                  <c:v>7.3862500000000004</c:v>
                </c:pt>
                <c:pt idx="1937">
                  <c:v>7.4059375000000003</c:v>
                </c:pt>
                <c:pt idx="1938">
                  <c:v>7.4256250000000001</c:v>
                </c:pt>
                <c:pt idx="1939">
                  <c:v>7.4450000000000003</c:v>
                </c:pt>
                <c:pt idx="1940">
                  <c:v>7.4643750000000004</c:v>
                </c:pt>
                <c:pt idx="1941">
                  <c:v>7.4837499999999997</c:v>
                </c:pt>
                <c:pt idx="1942">
                  <c:v>7.5031249999999998</c:v>
                </c:pt>
                <c:pt idx="1943">
                  <c:v>7.5225</c:v>
                </c:pt>
                <c:pt idx="1944">
                  <c:v>7.54</c:v>
                </c:pt>
                <c:pt idx="1945">
                  <c:v>7.5596874999999999</c:v>
                </c:pt>
                <c:pt idx="1946">
                  <c:v>7.5793749999999998</c:v>
                </c:pt>
                <c:pt idx="1947">
                  <c:v>7.5990624999999996</c:v>
                </c:pt>
                <c:pt idx="1948">
                  <c:v>7.6187500000000004</c:v>
                </c:pt>
                <c:pt idx="1949">
                  <c:v>7.6384375000000002</c:v>
                </c:pt>
                <c:pt idx="1950">
                  <c:v>7.6559375000000003</c:v>
                </c:pt>
                <c:pt idx="1951">
                  <c:v>7.6753125000000004</c:v>
                </c:pt>
                <c:pt idx="1952">
                  <c:v>7.6946874999999997</c:v>
                </c:pt>
                <c:pt idx="1953">
                  <c:v>7.7140624999999998</c:v>
                </c:pt>
                <c:pt idx="1954">
                  <c:v>7.7245454550000003</c:v>
                </c:pt>
                <c:pt idx="1955">
                  <c:v>7.7451515149999999</c:v>
                </c:pt>
                <c:pt idx="1956">
                  <c:v>7.7639393940000003</c:v>
                </c:pt>
                <c:pt idx="1957">
                  <c:v>7.7827272729999999</c:v>
                </c:pt>
                <c:pt idx="1958">
                  <c:v>7.8018181819999999</c:v>
                </c:pt>
                <c:pt idx="1959">
                  <c:v>7.8209090909999999</c:v>
                </c:pt>
                <c:pt idx="1960">
                  <c:v>7.84</c:v>
                </c:pt>
                <c:pt idx="1961">
                  <c:v>7.8590909089999998</c:v>
                </c:pt>
                <c:pt idx="1962">
                  <c:v>7.8781818179999998</c:v>
                </c:pt>
                <c:pt idx="1963">
                  <c:v>7.8972727269999998</c:v>
                </c:pt>
                <c:pt idx="1964">
                  <c:v>7.9181818179999999</c:v>
                </c:pt>
                <c:pt idx="1965">
                  <c:v>7.9369696970000003</c:v>
                </c:pt>
                <c:pt idx="1966">
                  <c:v>7.9557575759999999</c:v>
                </c:pt>
                <c:pt idx="1967">
                  <c:v>7.9745454550000003</c:v>
                </c:pt>
                <c:pt idx="1968">
                  <c:v>7.9933333329999998</c:v>
                </c:pt>
                <c:pt idx="1969">
                  <c:v>8.0121212120000003</c:v>
                </c:pt>
                <c:pt idx="1970">
                  <c:v>8.0309090909999998</c:v>
                </c:pt>
                <c:pt idx="1971">
                  <c:v>8.0518181819999999</c:v>
                </c:pt>
                <c:pt idx="1972">
                  <c:v>8.0709090910000008</c:v>
                </c:pt>
                <c:pt idx="1973">
                  <c:v>8.09</c:v>
                </c:pt>
                <c:pt idx="1974">
                  <c:v>8.1072727269999998</c:v>
                </c:pt>
                <c:pt idx="1975">
                  <c:v>8.1263636360000007</c:v>
                </c:pt>
                <c:pt idx="1976">
                  <c:v>8.1454545449999998</c:v>
                </c:pt>
                <c:pt idx="1977">
                  <c:v>8.1645454550000007</c:v>
                </c:pt>
                <c:pt idx="1978">
                  <c:v>8.1833333330000002</c:v>
                </c:pt>
                <c:pt idx="1979">
                  <c:v>8.2021212119999998</c:v>
                </c:pt>
                <c:pt idx="1980">
                  <c:v>8.2209090909999993</c:v>
                </c:pt>
                <c:pt idx="1981">
                  <c:v>8.2378787879999997</c:v>
                </c:pt>
                <c:pt idx="1982">
                  <c:v>8.2566666669999993</c:v>
                </c:pt>
                <c:pt idx="1983">
                  <c:v>8.2754545450000006</c:v>
                </c:pt>
                <c:pt idx="1984">
                  <c:v>8.2924242419999992</c:v>
                </c:pt>
                <c:pt idx="1985">
                  <c:v>8.3015624999999993</c:v>
                </c:pt>
                <c:pt idx="1986">
                  <c:v>8.3212499999999991</c:v>
                </c:pt>
                <c:pt idx="1987">
                  <c:v>8.3390625000000007</c:v>
                </c:pt>
                <c:pt idx="1988">
                  <c:v>8.3587500000000006</c:v>
                </c:pt>
                <c:pt idx="1989">
                  <c:v>8.3784375000000004</c:v>
                </c:pt>
                <c:pt idx="1990">
                  <c:v>8.3981250000000003</c:v>
                </c:pt>
                <c:pt idx="1991">
                  <c:v>8.4175000000000004</c:v>
                </c:pt>
                <c:pt idx="1992">
                  <c:v>8.4368750000000006</c:v>
                </c:pt>
                <c:pt idx="1993">
                  <c:v>8.4562500000000007</c:v>
                </c:pt>
                <c:pt idx="1994">
                  <c:v>8.4737500000000008</c:v>
                </c:pt>
                <c:pt idx="1995">
                  <c:v>8.4931249999999991</c:v>
                </c:pt>
                <c:pt idx="1996">
                  <c:v>8.5124999999999993</c:v>
                </c:pt>
                <c:pt idx="1997">
                  <c:v>8.5299999999999994</c:v>
                </c:pt>
                <c:pt idx="1998">
                  <c:v>8.5496874999999992</c:v>
                </c:pt>
                <c:pt idx="1999">
                  <c:v>8.5693750000000009</c:v>
                </c:pt>
                <c:pt idx="2000">
                  <c:v>8.5890625000000007</c:v>
                </c:pt>
                <c:pt idx="2001">
                  <c:v>8.6087500000000006</c:v>
                </c:pt>
                <c:pt idx="2002">
                  <c:v>8.6284375000000004</c:v>
                </c:pt>
                <c:pt idx="2003">
                  <c:v>8.6481250000000003</c:v>
                </c:pt>
                <c:pt idx="2004">
                  <c:v>8.6675000000000004</c:v>
                </c:pt>
                <c:pt idx="2005">
                  <c:v>8.6868750000000006</c:v>
                </c:pt>
                <c:pt idx="2006">
                  <c:v>8.7062500000000007</c:v>
                </c:pt>
                <c:pt idx="2007">
                  <c:v>8.7256250000000009</c:v>
                </c:pt>
                <c:pt idx="2008">
                  <c:v>8.73483871</c:v>
                </c:pt>
                <c:pt idx="2009">
                  <c:v>8.7548387099999996</c:v>
                </c:pt>
                <c:pt idx="2010">
                  <c:v>8.7770967740000003</c:v>
                </c:pt>
                <c:pt idx="2011">
                  <c:v>8.7974193550000006</c:v>
                </c:pt>
                <c:pt idx="2012">
                  <c:v>8.8177419350000008</c:v>
                </c:pt>
                <c:pt idx="2013">
                  <c:v>8.84</c:v>
                </c:pt>
                <c:pt idx="2014">
                  <c:v>8.8622580650000007</c:v>
                </c:pt>
                <c:pt idx="2015">
                  <c:v>8.8825806450000009</c:v>
                </c:pt>
                <c:pt idx="2016">
                  <c:v>8.9029032259999994</c:v>
                </c:pt>
                <c:pt idx="2017">
                  <c:v>8.9251612900000001</c:v>
                </c:pt>
                <c:pt idx="2018">
                  <c:v>8.9353125000000002</c:v>
                </c:pt>
                <c:pt idx="2019">
                  <c:v>8.9546875000000004</c:v>
                </c:pt>
                <c:pt idx="2020">
                  <c:v>8.9759375000000006</c:v>
                </c:pt>
                <c:pt idx="2021">
                  <c:v>8.9953125000000007</c:v>
                </c:pt>
                <c:pt idx="2022">
                  <c:v>9.0146875000000009</c:v>
                </c:pt>
                <c:pt idx="2023">
                  <c:v>9.0362500000000008</c:v>
                </c:pt>
                <c:pt idx="2024">
                  <c:v>9.0559375000000006</c:v>
                </c:pt>
                <c:pt idx="2025">
                  <c:v>9.0756250000000005</c:v>
                </c:pt>
                <c:pt idx="2026">
                  <c:v>9.0953125000000004</c:v>
                </c:pt>
                <c:pt idx="2027">
                  <c:v>9.1168750000000003</c:v>
                </c:pt>
                <c:pt idx="2028">
                  <c:v>9.1365625000000001</c:v>
                </c:pt>
                <c:pt idx="2029">
                  <c:v>9.1581250000000001</c:v>
                </c:pt>
                <c:pt idx="2030">
                  <c:v>9.1796875</c:v>
                </c:pt>
                <c:pt idx="2031">
                  <c:v>9.1990625000000001</c:v>
                </c:pt>
                <c:pt idx="2032">
                  <c:v>9.2184375000000003</c:v>
                </c:pt>
                <c:pt idx="2033">
                  <c:v>9.2396875000000005</c:v>
                </c:pt>
                <c:pt idx="2034">
                  <c:v>9.2590625000000006</c:v>
                </c:pt>
                <c:pt idx="2035">
                  <c:v>9.2784375000000008</c:v>
                </c:pt>
                <c:pt idx="2036">
                  <c:v>9.3000000000000007</c:v>
                </c:pt>
                <c:pt idx="2037">
                  <c:v>9.3196875000000006</c:v>
                </c:pt>
                <c:pt idx="2038">
                  <c:v>9.3393750000000004</c:v>
                </c:pt>
                <c:pt idx="2039">
                  <c:v>9.3590625000000003</c:v>
                </c:pt>
                <c:pt idx="2040">
                  <c:v>9.3806250000000002</c:v>
                </c:pt>
                <c:pt idx="2041">
                  <c:v>9.39</c:v>
                </c:pt>
                <c:pt idx="2042">
                  <c:v>9.4090909089999997</c:v>
                </c:pt>
                <c:pt idx="2043">
                  <c:v>9.4278787879999992</c:v>
                </c:pt>
                <c:pt idx="2044">
                  <c:v>9.4466666670000006</c:v>
                </c:pt>
                <c:pt idx="2045">
                  <c:v>9.4654545450000001</c:v>
                </c:pt>
                <c:pt idx="2046">
                  <c:v>9.4842424239999996</c:v>
                </c:pt>
                <c:pt idx="2047">
                  <c:v>9.5030303029999992</c:v>
                </c:pt>
                <c:pt idx="2048">
                  <c:v>9.5218181820000005</c:v>
                </c:pt>
                <c:pt idx="2049">
                  <c:v>9.5406060610000001</c:v>
                </c:pt>
                <c:pt idx="2050">
                  <c:v>9.5596969699999992</c:v>
                </c:pt>
                <c:pt idx="2051">
                  <c:v>9.5787878790000001</c:v>
                </c:pt>
                <c:pt idx="2052">
                  <c:v>9.5978787879999992</c:v>
                </c:pt>
                <c:pt idx="2053">
                  <c:v>9.616969697</c:v>
                </c:pt>
                <c:pt idx="2054">
                  <c:v>9.6360606059999991</c:v>
                </c:pt>
                <c:pt idx="2055">
                  <c:v>9.655151515</c:v>
                </c:pt>
                <c:pt idx="2056">
                  <c:v>9.6739393939999996</c:v>
                </c:pt>
                <c:pt idx="2057">
                  <c:v>9.6927272729999991</c:v>
                </c:pt>
                <c:pt idx="2058">
                  <c:v>9.7115151520000005</c:v>
                </c:pt>
                <c:pt idx="2059">
                  <c:v>9.7321212119999991</c:v>
                </c:pt>
                <c:pt idx="2060">
                  <c:v>9.7509090910000005</c:v>
                </c:pt>
                <c:pt idx="2061">
                  <c:v>9.76969697</c:v>
                </c:pt>
                <c:pt idx="2062">
                  <c:v>9.7866666670000004</c:v>
                </c:pt>
                <c:pt idx="2063">
                  <c:v>9.8057575759999995</c:v>
                </c:pt>
                <c:pt idx="2064">
                  <c:v>9.8248484850000004</c:v>
                </c:pt>
                <c:pt idx="2065">
                  <c:v>9.8439393939999995</c:v>
                </c:pt>
                <c:pt idx="2066">
                  <c:v>9.8630303030000004</c:v>
                </c:pt>
                <c:pt idx="2067">
                  <c:v>9.8821212119999995</c:v>
                </c:pt>
                <c:pt idx="2068">
                  <c:v>9.9012121210000004</c:v>
                </c:pt>
                <c:pt idx="2069">
                  <c:v>9.92</c:v>
                </c:pt>
                <c:pt idx="2070">
                  <c:v>9.9387878789999995</c:v>
                </c:pt>
                <c:pt idx="2071">
                  <c:v>9.9575757580000008</c:v>
                </c:pt>
                <c:pt idx="2072">
                  <c:v>9.9781818179999995</c:v>
                </c:pt>
                <c:pt idx="2073">
                  <c:v>9.9969696970000008</c:v>
                </c:pt>
                <c:pt idx="2074">
                  <c:v>10.015757580000001</c:v>
                </c:pt>
                <c:pt idx="2075">
                  <c:v>10.036666670000001</c:v>
                </c:pt>
                <c:pt idx="2076">
                  <c:v>10.045624999999999</c:v>
                </c:pt>
                <c:pt idx="2077">
                  <c:v>10.065312499999999</c:v>
                </c:pt>
                <c:pt idx="2078">
                  <c:v>10.086874999999999</c:v>
                </c:pt>
                <c:pt idx="2079">
                  <c:v>10.106562500000001</c:v>
                </c:pt>
                <c:pt idx="2080">
                  <c:v>10.128125000000001</c:v>
                </c:pt>
                <c:pt idx="2081">
                  <c:v>10.149687500000001</c:v>
                </c:pt>
                <c:pt idx="2082">
                  <c:v>10.171250000000001</c:v>
                </c:pt>
                <c:pt idx="2083">
                  <c:v>10.190625000000001</c:v>
                </c:pt>
                <c:pt idx="2084">
                  <c:v>10.211874999999999</c:v>
                </c:pt>
                <c:pt idx="2085">
                  <c:v>10.233124999999999</c:v>
                </c:pt>
                <c:pt idx="2086">
                  <c:v>10.254687499999999</c:v>
                </c:pt>
                <c:pt idx="2087">
                  <c:v>10.276249999999999</c:v>
                </c:pt>
                <c:pt idx="2088">
                  <c:v>10.297812499999999</c:v>
                </c:pt>
                <c:pt idx="2089">
                  <c:v>10.319375000000001</c:v>
                </c:pt>
                <c:pt idx="2090">
                  <c:v>10.340937500000001</c:v>
                </c:pt>
                <c:pt idx="2091">
                  <c:v>10.362500000000001</c:v>
                </c:pt>
                <c:pt idx="2092">
                  <c:v>10.382187500000001</c:v>
                </c:pt>
                <c:pt idx="2093">
                  <c:v>10.40375</c:v>
                </c:pt>
                <c:pt idx="2094">
                  <c:v>10.4253125</c:v>
                </c:pt>
                <c:pt idx="2095">
                  <c:v>10.446875</c:v>
                </c:pt>
                <c:pt idx="2096">
                  <c:v>10.468125000000001</c:v>
                </c:pt>
                <c:pt idx="2097">
                  <c:v>10.489375000000001</c:v>
                </c:pt>
                <c:pt idx="2098">
                  <c:v>10.510624999999999</c:v>
                </c:pt>
                <c:pt idx="2099">
                  <c:v>10.532187499999999</c:v>
                </c:pt>
                <c:pt idx="2100">
                  <c:v>10.553750000000001</c:v>
                </c:pt>
                <c:pt idx="2101">
                  <c:v>10.575312500000001</c:v>
                </c:pt>
                <c:pt idx="2102">
                  <c:v>10.596875000000001</c:v>
                </c:pt>
                <c:pt idx="2103">
                  <c:v>10.618437500000001</c:v>
                </c:pt>
                <c:pt idx="2104">
                  <c:v>10.64</c:v>
                </c:pt>
                <c:pt idx="2105">
                  <c:v>10.6615625</c:v>
                </c:pt>
                <c:pt idx="2106">
                  <c:v>10.683125</c:v>
                </c:pt>
                <c:pt idx="2107">
                  <c:v>10.7046875</c:v>
                </c:pt>
                <c:pt idx="2108">
                  <c:v>10.7240625</c:v>
                </c:pt>
                <c:pt idx="2109">
                  <c:v>10.734242419999999</c:v>
                </c:pt>
                <c:pt idx="2110">
                  <c:v>10.75484848</c:v>
                </c:pt>
                <c:pt idx="2111">
                  <c:v>10.773636359999999</c:v>
                </c:pt>
                <c:pt idx="2112">
                  <c:v>10.794545449999999</c:v>
                </c:pt>
                <c:pt idx="2113">
                  <c:v>10.81363636</c:v>
                </c:pt>
                <c:pt idx="2114">
                  <c:v>10.832727269999999</c:v>
                </c:pt>
                <c:pt idx="2115">
                  <c:v>10.853636359999999</c:v>
                </c:pt>
                <c:pt idx="2116">
                  <c:v>10.874545449999999</c:v>
                </c:pt>
                <c:pt idx="2117">
                  <c:v>10.89363636</c:v>
                </c:pt>
                <c:pt idx="2118">
                  <c:v>10.91272727</c:v>
                </c:pt>
                <c:pt idx="2119">
                  <c:v>10.931515149999999</c:v>
                </c:pt>
                <c:pt idx="2120">
                  <c:v>10.95212121</c:v>
                </c:pt>
                <c:pt idx="2121">
                  <c:v>10.97272727</c:v>
                </c:pt>
                <c:pt idx="2122">
                  <c:v>10.99151515</c:v>
                </c:pt>
                <c:pt idx="2123">
                  <c:v>11.010303029999999</c:v>
                </c:pt>
                <c:pt idx="2124">
                  <c:v>11.031212119999999</c:v>
                </c:pt>
                <c:pt idx="2125">
                  <c:v>11.052121209999999</c:v>
                </c:pt>
                <c:pt idx="2126">
                  <c:v>11.073030299999999</c:v>
                </c:pt>
                <c:pt idx="2127">
                  <c:v>11.093939389999999</c:v>
                </c:pt>
                <c:pt idx="2128">
                  <c:v>11.114848479999999</c:v>
                </c:pt>
                <c:pt idx="2129">
                  <c:v>11.13393939</c:v>
                </c:pt>
                <c:pt idx="2130">
                  <c:v>11.15484848</c:v>
                </c:pt>
                <c:pt idx="2131">
                  <c:v>11.175757580000001</c:v>
                </c:pt>
                <c:pt idx="2132">
                  <c:v>11.19636364</c:v>
                </c:pt>
                <c:pt idx="2133">
                  <c:v>11.2169697</c:v>
                </c:pt>
                <c:pt idx="2134">
                  <c:v>11.23757576</c:v>
                </c:pt>
                <c:pt idx="2135">
                  <c:v>11.25636364</c:v>
                </c:pt>
                <c:pt idx="2136">
                  <c:v>11.27727273</c:v>
                </c:pt>
                <c:pt idx="2137">
                  <c:v>11.29818182</c:v>
                </c:pt>
                <c:pt idx="2138">
                  <c:v>11.317272729999999</c:v>
                </c:pt>
                <c:pt idx="2139">
                  <c:v>11.338181820000001</c:v>
                </c:pt>
                <c:pt idx="2140">
                  <c:v>11.359090910000001</c:v>
                </c:pt>
                <c:pt idx="2141">
                  <c:v>11.38</c:v>
                </c:pt>
                <c:pt idx="2142">
                  <c:v>11.400909090000001</c:v>
                </c:pt>
                <c:pt idx="2143">
                  <c:v>11.421818180000001</c:v>
                </c:pt>
                <c:pt idx="2144">
                  <c:v>11.442727270000001</c:v>
                </c:pt>
                <c:pt idx="2145">
                  <c:v>11.463333329999999</c:v>
                </c:pt>
                <c:pt idx="2146">
                  <c:v>11.48393939</c:v>
                </c:pt>
                <c:pt idx="2147">
                  <c:v>11.50454545</c:v>
                </c:pt>
                <c:pt idx="2148">
                  <c:v>11.525454549999999</c:v>
                </c:pt>
                <c:pt idx="2149">
                  <c:v>11.546363639999999</c:v>
                </c:pt>
                <c:pt idx="2150">
                  <c:v>11.567272729999999</c:v>
                </c:pt>
                <c:pt idx="2151">
                  <c:v>11.59</c:v>
                </c:pt>
                <c:pt idx="2152">
                  <c:v>11.61090909</c:v>
                </c:pt>
                <c:pt idx="2153">
                  <c:v>11.63</c:v>
                </c:pt>
                <c:pt idx="2154">
                  <c:v>11.650909090000001</c:v>
                </c:pt>
                <c:pt idx="2155">
                  <c:v>11.671818180000001</c:v>
                </c:pt>
                <c:pt idx="2156">
                  <c:v>11.692727270000001</c:v>
                </c:pt>
                <c:pt idx="2157">
                  <c:v>11.71151515</c:v>
                </c:pt>
                <c:pt idx="2158">
                  <c:v>11.732121210000001</c:v>
                </c:pt>
                <c:pt idx="2159">
                  <c:v>11.75090909</c:v>
                </c:pt>
                <c:pt idx="2160">
                  <c:v>11.76969697</c:v>
                </c:pt>
                <c:pt idx="2161">
                  <c:v>11.79060606</c:v>
                </c:pt>
                <c:pt idx="2162">
                  <c:v>11.81151515</c:v>
                </c:pt>
                <c:pt idx="2163">
                  <c:v>11.830606059999999</c:v>
                </c:pt>
                <c:pt idx="2164">
                  <c:v>11.851515150000001</c:v>
                </c:pt>
                <c:pt idx="2165">
                  <c:v>11.87060606</c:v>
                </c:pt>
                <c:pt idx="2166">
                  <c:v>11.89151515</c:v>
                </c:pt>
                <c:pt idx="2167">
                  <c:v>11.91242424</c:v>
                </c:pt>
                <c:pt idx="2168">
                  <c:v>11.93333333</c:v>
                </c:pt>
                <c:pt idx="2169">
                  <c:v>11.95212121</c:v>
                </c:pt>
                <c:pt idx="2170">
                  <c:v>11.97272727</c:v>
                </c:pt>
                <c:pt idx="2171">
                  <c:v>11.99333333</c:v>
                </c:pt>
                <c:pt idx="2172">
                  <c:v>12.01424242</c:v>
                </c:pt>
                <c:pt idx="2173">
                  <c:v>12.035151519999999</c:v>
                </c:pt>
                <c:pt idx="2174">
                  <c:v>12.056060609999999</c:v>
                </c:pt>
                <c:pt idx="2175">
                  <c:v>12.076969699999999</c:v>
                </c:pt>
                <c:pt idx="2176">
                  <c:v>12.097878789999999</c:v>
                </c:pt>
                <c:pt idx="2177">
                  <c:v>12.118787879999999</c:v>
                </c:pt>
                <c:pt idx="2178">
                  <c:v>12.13787879</c:v>
                </c:pt>
                <c:pt idx="2179">
                  <c:v>12.15878788</c:v>
                </c:pt>
                <c:pt idx="2180">
                  <c:v>12.17969697</c:v>
                </c:pt>
                <c:pt idx="2181">
                  <c:v>12.200303030000001</c:v>
                </c:pt>
                <c:pt idx="2182">
                  <c:v>12.220909089999999</c:v>
                </c:pt>
                <c:pt idx="2183">
                  <c:v>12.24151515</c:v>
                </c:pt>
                <c:pt idx="2184">
                  <c:v>12.260303029999999</c:v>
                </c:pt>
                <c:pt idx="2185">
                  <c:v>12.281212119999999</c:v>
                </c:pt>
                <c:pt idx="2186">
                  <c:v>12.302121209999999</c:v>
                </c:pt>
                <c:pt idx="2187">
                  <c:v>12.323030299999999</c:v>
                </c:pt>
                <c:pt idx="2188">
                  <c:v>12.343939389999999</c:v>
                </c:pt>
                <c:pt idx="2189">
                  <c:v>12.364848479999999</c:v>
                </c:pt>
                <c:pt idx="2190">
                  <c:v>12.387575760000001</c:v>
                </c:pt>
                <c:pt idx="2191">
                  <c:v>12.408484850000001</c:v>
                </c:pt>
                <c:pt idx="2192">
                  <c:v>12.429393940000001</c:v>
                </c:pt>
                <c:pt idx="2193">
                  <c:v>12.45212121</c:v>
                </c:pt>
                <c:pt idx="2194">
                  <c:v>12.47272727</c:v>
                </c:pt>
                <c:pt idx="2195">
                  <c:v>12.49333333</c:v>
                </c:pt>
                <c:pt idx="2196">
                  <c:v>12.513939390000001</c:v>
                </c:pt>
                <c:pt idx="2197">
                  <c:v>12.534848480000001</c:v>
                </c:pt>
                <c:pt idx="2198">
                  <c:v>12.55575758</c:v>
                </c:pt>
                <c:pt idx="2199">
                  <c:v>12.57666667</c:v>
                </c:pt>
                <c:pt idx="2200">
                  <c:v>12.59757576</c:v>
                </c:pt>
                <c:pt idx="2201">
                  <c:v>12.61848485</c:v>
                </c:pt>
                <c:pt idx="2202">
                  <c:v>12.64121212</c:v>
                </c:pt>
                <c:pt idx="2203">
                  <c:v>12.66212121</c:v>
                </c:pt>
                <c:pt idx="2204">
                  <c:v>12.6830303</c:v>
                </c:pt>
                <c:pt idx="2205">
                  <c:v>12.703636360000001</c:v>
                </c:pt>
                <c:pt idx="2206">
                  <c:v>12.724242419999999</c:v>
                </c:pt>
                <c:pt idx="2207">
                  <c:v>12.74484848</c:v>
                </c:pt>
                <c:pt idx="2208">
                  <c:v>12.765757580000001</c:v>
                </c:pt>
                <c:pt idx="2209">
                  <c:v>12.786666670000001</c:v>
                </c:pt>
                <c:pt idx="2210">
                  <c:v>12.807575760000001</c:v>
                </c:pt>
                <c:pt idx="2211">
                  <c:v>12.83030303</c:v>
                </c:pt>
                <c:pt idx="2212">
                  <c:v>12.85121212</c:v>
                </c:pt>
                <c:pt idx="2213">
                  <c:v>12.87212121</c:v>
                </c:pt>
                <c:pt idx="2214">
                  <c:v>12.89121212</c:v>
                </c:pt>
                <c:pt idx="2215">
                  <c:v>12.91212121</c:v>
                </c:pt>
                <c:pt idx="2216">
                  <c:v>12.9330303</c:v>
                </c:pt>
                <c:pt idx="2217">
                  <c:v>12.95575758</c:v>
                </c:pt>
                <c:pt idx="2218">
                  <c:v>12.976363640000001</c:v>
                </c:pt>
                <c:pt idx="2219">
                  <c:v>12.996969699999999</c:v>
                </c:pt>
                <c:pt idx="2220">
                  <c:v>13.015757580000001</c:v>
                </c:pt>
                <c:pt idx="2221">
                  <c:v>13.036666670000001</c:v>
                </c:pt>
                <c:pt idx="2222">
                  <c:v>13.057575760000001</c:v>
                </c:pt>
                <c:pt idx="2223">
                  <c:v>13.078484850000001</c:v>
                </c:pt>
                <c:pt idx="2224">
                  <c:v>13.099393940000001</c:v>
                </c:pt>
                <c:pt idx="2225">
                  <c:v>13.120303030000001</c:v>
                </c:pt>
                <c:pt idx="2226">
                  <c:v>13.13939394</c:v>
                </c:pt>
                <c:pt idx="2227">
                  <c:v>13.16030303</c:v>
                </c:pt>
                <c:pt idx="2228">
                  <c:v>13.18121212</c:v>
                </c:pt>
                <c:pt idx="2229">
                  <c:v>13.20212121</c:v>
                </c:pt>
                <c:pt idx="2230">
                  <c:v>13.22272727</c:v>
                </c:pt>
                <c:pt idx="2231">
                  <c:v>13.24333333</c:v>
                </c:pt>
                <c:pt idx="2232">
                  <c:v>13.26212121</c:v>
                </c:pt>
                <c:pt idx="2233">
                  <c:v>13.2830303</c:v>
                </c:pt>
                <c:pt idx="2234">
                  <c:v>13.30393939</c:v>
                </c:pt>
                <c:pt idx="2235">
                  <c:v>13.32484848</c:v>
                </c:pt>
                <c:pt idx="2236">
                  <c:v>13.345757580000001</c:v>
                </c:pt>
                <c:pt idx="2237">
                  <c:v>13.366666670000001</c:v>
                </c:pt>
                <c:pt idx="2238">
                  <c:v>13.376250000000001</c:v>
                </c:pt>
                <c:pt idx="2239">
                  <c:v>13.397812500000001</c:v>
                </c:pt>
                <c:pt idx="2240">
                  <c:v>13.419375</c:v>
                </c:pt>
                <c:pt idx="2241">
                  <c:v>13.438750000000001</c:v>
                </c:pt>
                <c:pt idx="2242">
                  <c:v>13.46</c:v>
                </c:pt>
                <c:pt idx="2243">
                  <c:v>13.481249999999999</c:v>
                </c:pt>
                <c:pt idx="2244">
                  <c:v>13.502812499999999</c:v>
                </c:pt>
                <c:pt idx="2245">
                  <c:v>13.512903229999999</c:v>
                </c:pt>
                <c:pt idx="2246">
                  <c:v>13.523666670000001</c:v>
                </c:pt>
                <c:pt idx="2247">
                  <c:v>13.535172409999999</c:v>
                </c:pt>
                <c:pt idx="2248">
                  <c:v>13.558965519999999</c:v>
                </c:pt>
                <c:pt idx="2249">
                  <c:v>13.58275862</c:v>
                </c:pt>
                <c:pt idx="2250">
                  <c:v>13.60448276</c:v>
                </c:pt>
                <c:pt idx="2251">
                  <c:v>13.62827586</c:v>
                </c:pt>
                <c:pt idx="2252">
                  <c:v>13.65206897</c:v>
                </c:pt>
                <c:pt idx="2253">
                  <c:v>13.66428571</c:v>
                </c:pt>
                <c:pt idx="2254">
                  <c:v>13.68857143</c:v>
                </c:pt>
                <c:pt idx="2255">
                  <c:v>13.71535714</c:v>
                </c:pt>
                <c:pt idx="2256">
                  <c:v>13.74</c:v>
                </c:pt>
                <c:pt idx="2257">
                  <c:v>13.76464286</c:v>
                </c:pt>
                <c:pt idx="2258">
                  <c:v>13.791428570000001</c:v>
                </c:pt>
                <c:pt idx="2259">
                  <c:v>13.81821429</c:v>
                </c:pt>
                <c:pt idx="2260">
                  <c:v>13.84285714</c:v>
                </c:pt>
                <c:pt idx="2261">
                  <c:v>13.869642860000001</c:v>
                </c:pt>
                <c:pt idx="2262">
                  <c:v>13.896428569999999</c:v>
                </c:pt>
                <c:pt idx="2263">
                  <c:v>13.92107143</c:v>
                </c:pt>
                <c:pt idx="2264">
                  <c:v>13.94571429</c:v>
                </c:pt>
                <c:pt idx="2265">
                  <c:v>13.9725</c:v>
                </c:pt>
                <c:pt idx="2266">
                  <c:v>13.996785709999999</c:v>
                </c:pt>
                <c:pt idx="2267">
                  <c:v>14.023571430000001</c:v>
                </c:pt>
                <c:pt idx="2268">
                  <c:v>14.048214290000001</c:v>
                </c:pt>
                <c:pt idx="2269">
                  <c:v>14.07285714</c:v>
                </c:pt>
                <c:pt idx="2270">
                  <c:v>14.099642859999999</c:v>
                </c:pt>
                <c:pt idx="2271">
                  <c:v>14.11137931</c:v>
                </c:pt>
                <c:pt idx="2272">
                  <c:v>14.137241380000001</c:v>
                </c:pt>
                <c:pt idx="2273">
                  <c:v>14.16103448</c:v>
                </c:pt>
                <c:pt idx="2274">
                  <c:v>14.18689655</c:v>
                </c:pt>
                <c:pt idx="2275">
                  <c:v>14.21068966</c:v>
                </c:pt>
                <c:pt idx="2276">
                  <c:v>14.23655172</c:v>
                </c:pt>
                <c:pt idx="2277">
                  <c:v>14.26</c:v>
                </c:pt>
                <c:pt idx="2278">
                  <c:v>14.27</c:v>
                </c:pt>
                <c:pt idx="2279">
                  <c:v>14.281612900000001</c:v>
                </c:pt>
                <c:pt idx="2280">
                  <c:v>14.2925</c:v>
                </c:pt>
                <c:pt idx="2281">
                  <c:v>14.3140625</c:v>
                </c:pt>
                <c:pt idx="2282">
                  <c:v>14.3375</c:v>
                </c:pt>
                <c:pt idx="2283">
                  <c:v>14.3609375</c:v>
                </c:pt>
                <c:pt idx="2284">
                  <c:v>14.3825</c:v>
                </c:pt>
                <c:pt idx="2285">
                  <c:v>14.4059375</c:v>
                </c:pt>
                <c:pt idx="2286">
                  <c:v>14.41636364</c:v>
                </c:pt>
                <c:pt idx="2287">
                  <c:v>14.43727273</c:v>
                </c:pt>
                <c:pt idx="2288">
                  <c:v>14.45606061</c:v>
                </c:pt>
                <c:pt idx="2289">
                  <c:v>14.47666667</c:v>
                </c:pt>
                <c:pt idx="2290">
                  <c:v>14.497272730000001</c:v>
                </c:pt>
                <c:pt idx="2291">
                  <c:v>14.51606061</c:v>
                </c:pt>
                <c:pt idx="2292">
                  <c:v>14.5369697</c:v>
                </c:pt>
                <c:pt idx="2293">
                  <c:v>14.55787879</c:v>
                </c:pt>
                <c:pt idx="2294">
                  <c:v>14.576969699999999</c:v>
                </c:pt>
                <c:pt idx="2295">
                  <c:v>14.597878789999999</c:v>
                </c:pt>
                <c:pt idx="2296">
                  <c:v>14.618787879999999</c:v>
                </c:pt>
                <c:pt idx="2297">
                  <c:v>14.639696969999999</c:v>
                </c:pt>
                <c:pt idx="2298">
                  <c:v>14.660606059999999</c:v>
                </c:pt>
                <c:pt idx="2299">
                  <c:v>14.681515149999999</c:v>
                </c:pt>
                <c:pt idx="2300">
                  <c:v>14.700303030000001</c:v>
                </c:pt>
                <c:pt idx="2301">
                  <c:v>14.720909089999999</c:v>
                </c:pt>
                <c:pt idx="2302">
                  <c:v>14.74151515</c:v>
                </c:pt>
                <c:pt idx="2303">
                  <c:v>14.760303029999999</c:v>
                </c:pt>
                <c:pt idx="2304">
                  <c:v>14.781212119999999</c:v>
                </c:pt>
                <c:pt idx="2305">
                  <c:v>14.80030303</c:v>
                </c:pt>
                <c:pt idx="2306">
                  <c:v>14.82121212</c:v>
                </c:pt>
                <c:pt idx="2307">
                  <c:v>14.84212121</c:v>
                </c:pt>
                <c:pt idx="2308">
                  <c:v>14.8630303</c:v>
                </c:pt>
                <c:pt idx="2309">
                  <c:v>14.882121209999999</c:v>
                </c:pt>
                <c:pt idx="2310">
                  <c:v>14.903030299999999</c:v>
                </c:pt>
                <c:pt idx="2311">
                  <c:v>14.923939389999999</c:v>
                </c:pt>
                <c:pt idx="2312">
                  <c:v>14.942727270000001</c:v>
                </c:pt>
                <c:pt idx="2313">
                  <c:v>14.96151515</c:v>
                </c:pt>
                <c:pt idx="2314">
                  <c:v>14.982121210000001</c:v>
                </c:pt>
                <c:pt idx="2315">
                  <c:v>14.991250000000001</c:v>
                </c:pt>
                <c:pt idx="2316">
                  <c:v>15.010624999999999</c:v>
                </c:pt>
                <c:pt idx="2317">
                  <c:v>15.032187499999999</c:v>
                </c:pt>
                <c:pt idx="2318">
                  <c:v>15.051875000000001</c:v>
                </c:pt>
                <c:pt idx="2319">
                  <c:v>15.073437500000001</c:v>
                </c:pt>
                <c:pt idx="2320">
                  <c:v>15.095000000000001</c:v>
                </c:pt>
                <c:pt idx="2321">
                  <c:v>15.116562500000001</c:v>
                </c:pt>
                <c:pt idx="2322">
                  <c:v>15.13625</c:v>
                </c:pt>
                <c:pt idx="2323">
                  <c:v>15.1578125</c:v>
                </c:pt>
                <c:pt idx="2324">
                  <c:v>15.179375</c:v>
                </c:pt>
                <c:pt idx="2325">
                  <c:v>15.200625</c:v>
                </c:pt>
                <c:pt idx="2326">
                  <c:v>15.221875000000001</c:v>
                </c:pt>
                <c:pt idx="2327">
                  <c:v>15.243124999999999</c:v>
                </c:pt>
                <c:pt idx="2328">
                  <c:v>15.264687500000001</c:v>
                </c:pt>
                <c:pt idx="2329">
                  <c:v>15.286250000000001</c:v>
                </c:pt>
                <c:pt idx="2330">
                  <c:v>15.307812500000001</c:v>
                </c:pt>
                <c:pt idx="2331">
                  <c:v>15.327500000000001</c:v>
                </c:pt>
                <c:pt idx="2332">
                  <c:v>15.3490625</c:v>
                </c:pt>
                <c:pt idx="2333">
                  <c:v>15.370625</c:v>
                </c:pt>
                <c:pt idx="2334">
                  <c:v>15.3921875</c:v>
                </c:pt>
                <c:pt idx="2335">
                  <c:v>15.41375</c:v>
                </c:pt>
                <c:pt idx="2336">
                  <c:v>15.4353125</c:v>
                </c:pt>
                <c:pt idx="2337">
                  <c:v>15.4546875</c:v>
                </c:pt>
                <c:pt idx="2338">
                  <c:v>15.475937500000001</c:v>
                </c:pt>
                <c:pt idx="2339">
                  <c:v>15.497187500000001</c:v>
                </c:pt>
                <c:pt idx="2340">
                  <c:v>15.518750000000001</c:v>
                </c:pt>
                <c:pt idx="2341">
                  <c:v>15.540312500000001</c:v>
                </c:pt>
                <c:pt idx="2342">
                  <c:v>15.561875000000001</c:v>
                </c:pt>
                <c:pt idx="2343">
                  <c:v>15.5815625</c:v>
                </c:pt>
                <c:pt idx="2344">
                  <c:v>15.603125</c:v>
                </c:pt>
                <c:pt idx="2345">
                  <c:v>15.6246875</c:v>
                </c:pt>
                <c:pt idx="2346">
                  <c:v>15.648125</c:v>
                </c:pt>
                <c:pt idx="2347">
                  <c:v>15.6696875</c:v>
                </c:pt>
                <c:pt idx="2348">
                  <c:v>15.6696875</c:v>
                </c:pt>
                <c:pt idx="2349">
                  <c:v>15.69125</c:v>
                </c:pt>
                <c:pt idx="2350">
                  <c:v>15.7125</c:v>
                </c:pt>
                <c:pt idx="2351">
                  <c:v>15.733750000000001</c:v>
                </c:pt>
                <c:pt idx="2352">
                  <c:v>15.755000000000001</c:v>
                </c:pt>
                <c:pt idx="2353">
                  <c:v>15.776249999999999</c:v>
                </c:pt>
                <c:pt idx="2354">
                  <c:v>15.797499999999999</c:v>
                </c:pt>
                <c:pt idx="2355">
                  <c:v>15.820937499999999</c:v>
                </c:pt>
                <c:pt idx="2356">
                  <c:v>15.842499999999999</c:v>
                </c:pt>
                <c:pt idx="2357">
                  <c:v>15.864062499999999</c:v>
                </c:pt>
                <c:pt idx="2358">
                  <c:v>15.885624999999999</c:v>
                </c:pt>
                <c:pt idx="2359">
                  <c:v>15.907187499999999</c:v>
                </c:pt>
                <c:pt idx="2360">
                  <c:v>15.928750000000001</c:v>
                </c:pt>
                <c:pt idx="2361">
                  <c:v>15.95</c:v>
                </c:pt>
                <c:pt idx="2362">
                  <c:v>15.97125</c:v>
                </c:pt>
                <c:pt idx="2363">
                  <c:v>15.9925</c:v>
                </c:pt>
                <c:pt idx="2364">
                  <c:v>16.015625</c:v>
                </c:pt>
                <c:pt idx="2365">
                  <c:v>16.036874999999998</c:v>
                </c:pt>
                <c:pt idx="2366">
                  <c:v>16.058125</c:v>
                </c:pt>
                <c:pt idx="2367">
                  <c:v>16.079687499999999</c:v>
                </c:pt>
                <c:pt idx="2368">
                  <c:v>16.10125</c:v>
                </c:pt>
                <c:pt idx="2369">
                  <c:v>16.122812499999998</c:v>
                </c:pt>
                <c:pt idx="2370">
                  <c:v>16.146249999999998</c:v>
                </c:pt>
                <c:pt idx="2371">
                  <c:v>16.1678125</c:v>
                </c:pt>
                <c:pt idx="2372">
                  <c:v>16.189374999999998</c:v>
                </c:pt>
                <c:pt idx="2373">
                  <c:v>16.210625</c:v>
                </c:pt>
                <c:pt idx="2374">
                  <c:v>16.231874999999999</c:v>
                </c:pt>
                <c:pt idx="2375">
                  <c:v>16.253125000000001</c:v>
                </c:pt>
                <c:pt idx="2376">
                  <c:v>16.276250000000001</c:v>
                </c:pt>
                <c:pt idx="2377">
                  <c:v>16.297499999999999</c:v>
                </c:pt>
                <c:pt idx="2378">
                  <c:v>16.318750000000001</c:v>
                </c:pt>
                <c:pt idx="2379">
                  <c:v>16.3403125</c:v>
                </c:pt>
                <c:pt idx="2380">
                  <c:v>16.361875000000001</c:v>
                </c:pt>
                <c:pt idx="2381">
                  <c:v>16.371818180000002</c:v>
                </c:pt>
                <c:pt idx="2382">
                  <c:v>16.394545449999999</c:v>
                </c:pt>
                <c:pt idx="2383">
                  <c:v>16.41545455</c:v>
                </c:pt>
                <c:pt idx="2384">
                  <c:v>16.43636364</c:v>
                </c:pt>
                <c:pt idx="2385">
                  <c:v>16.45727273</c:v>
                </c:pt>
                <c:pt idx="2386">
                  <c:v>16.47818182</c:v>
                </c:pt>
                <c:pt idx="2387">
                  <c:v>16.49909091</c:v>
                </c:pt>
                <c:pt idx="2388">
                  <c:v>16.517878790000001</c:v>
                </c:pt>
                <c:pt idx="2389">
                  <c:v>16.53848485</c:v>
                </c:pt>
                <c:pt idx="2390">
                  <c:v>16.559090909999998</c:v>
                </c:pt>
                <c:pt idx="2391">
                  <c:v>16.579999999999998</c:v>
                </c:pt>
                <c:pt idx="2392">
                  <c:v>16.600909089999998</c:v>
                </c:pt>
                <c:pt idx="2393">
                  <c:v>16.621818180000002</c:v>
                </c:pt>
                <c:pt idx="2394">
                  <c:v>16.642727270000002</c:v>
                </c:pt>
                <c:pt idx="2395">
                  <c:v>16.663636360000002</c:v>
                </c:pt>
                <c:pt idx="2396">
                  <c:v>16.684545450000002</c:v>
                </c:pt>
                <c:pt idx="2397">
                  <c:v>16.705454549999999</c:v>
                </c:pt>
                <c:pt idx="2398">
                  <c:v>16.726363639999999</c:v>
                </c:pt>
                <c:pt idx="2399">
                  <c:v>16.747272729999999</c:v>
                </c:pt>
                <c:pt idx="2400">
                  <c:v>16.767878790000001</c:v>
                </c:pt>
                <c:pt idx="2401">
                  <c:v>16.78848485</c:v>
                </c:pt>
                <c:pt idx="2402">
                  <c:v>16.809090909999998</c:v>
                </c:pt>
                <c:pt idx="2403">
                  <c:v>16.829999999999998</c:v>
                </c:pt>
                <c:pt idx="2404">
                  <c:v>16.850909089999998</c:v>
                </c:pt>
                <c:pt idx="2405">
                  <c:v>16.871818180000002</c:v>
                </c:pt>
                <c:pt idx="2406">
                  <c:v>16.892727270000002</c:v>
                </c:pt>
                <c:pt idx="2407">
                  <c:v>16.913636360000002</c:v>
                </c:pt>
                <c:pt idx="2408">
                  <c:v>16.934545450000002</c:v>
                </c:pt>
                <c:pt idx="2409">
                  <c:v>16.955454549999999</c:v>
                </c:pt>
                <c:pt idx="2410">
                  <c:v>16.976363639999999</c:v>
                </c:pt>
                <c:pt idx="2411">
                  <c:v>16.997272729999999</c:v>
                </c:pt>
                <c:pt idx="2412">
                  <c:v>17.017878790000001</c:v>
                </c:pt>
                <c:pt idx="2413">
                  <c:v>17.03848485</c:v>
                </c:pt>
                <c:pt idx="2414">
                  <c:v>17.059090909999998</c:v>
                </c:pt>
                <c:pt idx="2415">
                  <c:v>17.079999999999998</c:v>
                </c:pt>
                <c:pt idx="2416">
                  <c:v>17.100909089999998</c:v>
                </c:pt>
                <c:pt idx="2417">
                  <c:v>17.121818180000002</c:v>
                </c:pt>
                <c:pt idx="2418">
                  <c:v>17.140909090000001</c:v>
                </c:pt>
                <c:pt idx="2419">
                  <c:v>17.161818180000001</c:v>
                </c:pt>
                <c:pt idx="2420">
                  <c:v>17.182727270000001</c:v>
                </c:pt>
                <c:pt idx="2421">
                  <c:v>17.203636360000001</c:v>
                </c:pt>
                <c:pt idx="2422">
                  <c:v>17.224545450000001</c:v>
                </c:pt>
                <c:pt idx="2423">
                  <c:v>17.245454550000002</c:v>
                </c:pt>
                <c:pt idx="2424">
                  <c:v>17.26606061</c:v>
                </c:pt>
                <c:pt idx="2425">
                  <c:v>17.286666669999999</c:v>
                </c:pt>
                <c:pt idx="2426">
                  <c:v>17.307272730000001</c:v>
                </c:pt>
                <c:pt idx="2427">
                  <c:v>17.328181820000001</c:v>
                </c:pt>
                <c:pt idx="2428">
                  <c:v>17.349090910000001</c:v>
                </c:pt>
                <c:pt idx="2429">
                  <c:v>17.37</c:v>
                </c:pt>
                <c:pt idx="2430">
                  <c:v>17.390909090000001</c:v>
                </c:pt>
                <c:pt idx="2431">
                  <c:v>17.411818180000001</c:v>
                </c:pt>
                <c:pt idx="2432">
                  <c:v>17.432727270000001</c:v>
                </c:pt>
                <c:pt idx="2433">
                  <c:v>17.45181818</c:v>
                </c:pt>
                <c:pt idx="2434">
                  <c:v>17.47272727</c:v>
                </c:pt>
                <c:pt idx="2435">
                  <c:v>17.49363636</c:v>
                </c:pt>
                <c:pt idx="2436">
                  <c:v>17.512424240000001</c:v>
                </c:pt>
                <c:pt idx="2437">
                  <c:v>17.5330303</c:v>
                </c:pt>
                <c:pt idx="2438">
                  <c:v>17.553636359999999</c:v>
                </c:pt>
                <c:pt idx="2439">
                  <c:v>17.563124999999999</c:v>
                </c:pt>
                <c:pt idx="2440">
                  <c:v>17.584687500000001</c:v>
                </c:pt>
                <c:pt idx="2441">
                  <c:v>17.606249999999999</c:v>
                </c:pt>
                <c:pt idx="2442">
                  <c:v>17.625937499999999</c:v>
                </c:pt>
                <c:pt idx="2443">
                  <c:v>17.647500000000001</c:v>
                </c:pt>
                <c:pt idx="2444">
                  <c:v>17.669062499999999</c:v>
                </c:pt>
                <c:pt idx="2445">
                  <c:v>17.690625000000001</c:v>
                </c:pt>
                <c:pt idx="2446">
                  <c:v>17.712187499999999</c:v>
                </c:pt>
                <c:pt idx="2447">
                  <c:v>17.733750000000001</c:v>
                </c:pt>
                <c:pt idx="2448">
                  <c:v>17.754999999999999</c:v>
                </c:pt>
                <c:pt idx="2449">
                  <c:v>17.776250000000001</c:v>
                </c:pt>
                <c:pt idx="2450">
                  <c:v>17.797499999999999</c:v>
                </c:pt>
                <c:pt idx="2451">
                  <c:v>17.820937499999999</c:v>
                </c:pt>
                <c:pt idx="2452">
                  <c:v>17.842500000000001</c:v>
                </c:pt>
                <c:pt idx="2453">
                  <c:v>17.864062499999999</c:v>
                </c:pt>
                <c:pt idx="2454">
                  <c:v>17.887499999999999</c:v>
                </c:pt>
                <c:pt idx="2455">
                  <c:v>17.909062500000001</c:v>
                </c:pt>
                <c:pt idx="2456">
                  <c:v>17.932500000000001</c:v>
                </c:pt>
                <c:pt idx="2457">
                  <c:v>17.954062499999999</c:v>
                </c:pt>
                <c:pt idx="2458">
                  <c:v>17.975625000000001</c:v>
                </c:pt>
                <c:pt idx="2459">
                  <c:v>17.997187499999999</c:v>
                </c:pt>
                <c:pt idx="2460">
                  <c:v>18.018437500000001</c:v>
                </c:pt>
                <c:pt idx="2461">
                  <c:v>18.039687499999999</c:v>
                </c:pt>
                <c:pt idx="2462">
                  <c:v>18.063124999999999</c:v>
                </c:pt>
                <c:pt idx="2463">
                  <c:v>18.084687500000001</c:v>
                </c:pt>
                <c:pt idx="2464">
                  <c:v>18.106249999999999</c:v>
                </c:pt>
                <c:pt idx="2465">
                  <c:v>18.129687499999999</c:v>
                </c:pt>
                <c:pt idx="2466">
                  <c:v>18.153124999999999</c:v>
                </c:pt>
                <c:pt idx="2467">
                  <c:v>18.174687500000001</c:v>
                </c:pt>
                <c:pt idx="2468">
                  <c:v>18.196249999999999</c:v>
                </c:pt>
                <c:pt idx="2469">
                  <c:v>18.219687499999999</c:v>
                </c:pt>
                <c:pt idx="2470">
                  <c:v>18.241250000000001</c:v>
                </c:pt>
                <c:pt idx="2471">
                  <c:v>18.264687500000001</c:v>
                </c:pt>
                <c:pt idx="2472">
                  <c:v>18.275454549999999</c:v>
                </c:pt>
                <c:pt idx="2473">
                  <c:v>18.296060610000001</c:v>
                </c:pt>
                <c:pt idx="2474">
                  <c:v>18.318787879999999</c:v>
                </c:pt>
                <c:pt idx="2475">
                  <c:v>18.341515149999999</c:v>
                </c:pt>
                <c:pt idx="2476">
                  <c:v>18.362424239999999</c:v>
                </c:pt>
                <c:pt idx="2477">
                  <c:v>18.385151520000001</c:v>
                </c:pt>
                <c:pt idx="2478">
                  <c:v>18.406060610000001</c:v>
                </c:pt>
                <c:pt idx="2479">
                  <c:v>18.426969700000001</c:v>
                </c:pt>
                <c:pt idx="2480">
                  <c:v>18.449696970000002</c:v>
                </c:pt>
                <c:pt idx="2481">
                  <c:v>18.470606060000001</c:v>
                </c:pt>
                <c:pt idx="2482">
                  <c:v>18.491515150000001</c:v>
                </c:pt>
                <c:pt idx="2483">
                  <c:v>18.514242419999999</c:v>
                </c:pt>
                <c:pt idx="2484">
                  <c:v>18.534848480000001</c:v>
                </c:pt>
                <c:pt idx="2485">
                  <c:v>18.557575759999999</c:v>
                </c:pt>
                <c:pt idx="2486">
                  <c:v>18.58030303</c:v>
                </c:pt>
                <c:pt idx="2487">
                  <c:v>18.60121212</c:v>
                </c:pt>
                <c:pt idx="2488">
                  <c:v>18.62393939</c:v>
                </c:pt>
                <c:pt idx="2489">
                  <c:v>18.64484848</c:v>
                </c:pt>
                <c:pt idx="2490">
                  <c:v>18.665757580000001</c:v>
                </c:pt>
                <c:pt idx="2491">
                  <c:v>18.688484849999998</c:v>
                </c:pt>
                <c:pt idx="2492">
                  <c:v>18.711212119999999</c:v>
                </c:pt>
                <c:pt idx="2493">
                  <c:v>18.732121209999999</c:v>
                </c:pt>
                <c:pt idx="2494">
                  <c:v>18.753030299999999</c:v>
                </c:pt>
                <c:pt idx="2495">
                  <c:v>18.773636360000001</c:v>
                </c:pt>
                <c:pt idx="2496">
                  <c:v>18.79424242</c:v>
                </c:pt>
                <c:pt idx="2497">
                  <c:v>18.816969700000001</c:v>
                </c:pt>
                <c:pt idx="2498">
                  <c:v>18.837878790000001</c:v>
                </c:pt>
                <c:pt idx="2499">
                  <c:v>18.858787880000001</c:v>
                </c:pt>
                <c:pt idx="2500">
                  <c:v>18.879696970000001</c:v>
                </c:pt>
                <c:pt idx="2501">
                  <c:v>18.902424239999998</c:v>
                </c:pt>
                <c:pt idx="2502">
                  <c:v>18.923333329999998</c:v>
                </c:pt>
                <c:pt idx="2503">
                  <c:v>18.94606061</c:v>
                </c:pt>
                <c:pt idx="2504">
                  <c:v>18.9669697</c:v>
                </c:pt>
                <c:pt idx="2505">
                  <c:v>18.98787879</c:v>
                </c:pt>
                <c:pt idx="2506">
                  <c:v>19.010606060000001</c:v>
                </c:pt>
                <c:pt idx="2507">
                  <c:v>19.031212119999999</c:v>
                </c:pt>
                <c:pt idx="2508">
                  <c:v>19.051818180000001</c:v>
                </c:pt>
                <c:pt idx="2509">
                  <c:v>19.074545449999999</c:v>
                </c:pt>
                <c:pt idx="2510">
                  <c:v>19.095454549999999</c:v>
                </c:pt>
                <c:pt idx="2511">
                  <c:v>19.11818182</c:v>
                </c:pt>
                <c:pt idx="2512">
                  <c:v>19.13909091</c:v>
                </c:pt>
                <c:pt idx="2513">
                  <c:v>19.16</c:v>
                </c:pt>
                <c:pt idx="2514">
                  <c:v>19.18090909</c:v>
                </c:pt>
                <c:pt idx="2515">
                  <c:v>19.203636360000001</c:v>
                </c:pt>
                <c:pt idx="2516">
                  <c:v>19.224545450000001</c:v>
                </c:pt>
                <c:pt idx="2517">
                  <c:v>19.245454550000002</c:v>
                </c:pt>
                <c:pt idx="2518">
                  <c:v>19.26606061</c:v>
                </c:pt>
                <c:pt idx="2519">
                  <c:v>19.286666669999999</c:v>
                </c:pt>
                <c:pt idx="2520">
                  <c:v>19.307272730000001</c:v>
                </c:pt>
                <c:pt idx="2521">
                  <c:v>19.328181820000001</c:v>
                </c:pt>
                <c:pt idx="2522">
                  <c:v>19.349090910000001</c:v>
                </c:pt>
                <c:pt idx="2523">
                  <c:v>19.37</c:v>
                </c:pt>
                <c:pt idx="2524">
                  <c:v>19.390909090000001</c:v>
                </c:pt>
                <c:pt idx="2525">
                  <c:v>19.411818180000001</c:v>
                </c:pt>
                <c:pt idx="2526">
                  <c:v>19.432727270000001</c:v>
                </c:pt>
                <c:pt idx="2527">
                  <c:v>19.455454549999999</c:v>
                </c:pt>
                <c:pt idx="2528">
                  <c:v>19.476363639999999</c:v>
                </c:pt>
                <c:pt idx="2529">
                  <c:v>19.49909091</c:v>
                </c:pt>
                <c:pt idx="2530">
                  <c:v>19.519696969999998</c:v>
                </c:pt>
                <c:pt idx="2531">
                  <c:v>19.54030303</c:v>
                </c:pt>
                <c:pt idx="2532">
                  <c:v>19.560909089999999</c:v>
                </c:pt>
                <c:pt idx="2533">
                  <c:v>19.58363636</c:v>
                </c:pt>
                <c:pt idx="2534">
                  <c:v>19.60454545</c:v>
                </c:pt>
                <c:pt idx="2535">
                  <c:v>19.627272730000001</c:v>
                </c:pt>
                <c:pt idx="2536">
                  <c:v>19.648181820000001</c:v>
                </c:pt>
                <c:pt idx="2537">
                  <c:v>19.669090910000001</c:v>
                </c:pt>
                <c:pt idx="2538">
                  <c:v>19.691818179999999</c:v>
                </c:pt>
                <c:pt idx="2539">
                  <c:v>19.712727269999998</c:v>
                </c:pt>
                <c:pt idx="2540">
                  <c:v>19.73545455</c:v>
                </c:pt>
                <c:pt idx="2541">
                  <c:v>19.758181820000001</c:v>
                </c:pt>
                <c:pt idx="2542">
                  <c:v>19.778787879999999</c:v>
                </c:pt>
                <c:pt idx="2543">
                  <c:v>19.80151515</c:v>
                </c:pt>
                <c:pt idx="2544">
                  <c:v>19.82242424</c:v>
                </c:pt>
                <c:pt idx="2545">
                  <c:v>19.845151520000002</c:v>
                </c:pt>
                <c:pt idx="2546">
                  <c:v>19.866060610000002</c:v>
                </c:pt>
                <c:pt idx="2547">
                  <c:v>19.888787879999999</c:v>
                </c:pt>
                <c:pt idx="2548">
                  <c:v>19.909696969999999</c:v>
                </c:pt>
                <c:pt idx="2549">
                  <c:v>19.93242424</c:v>
                </c:pt>
                <c:pt idx="2550">
                  <c:v>19.955151520000001</c:v>
                </c:pt>
                <c:pt idx="2551">
                  <c:v>19.976060610000001</c:v>
                </c:pt>
                <c:pt idx="2552">
                  <c:v>19.996969700000001</c:v>
                </c:pt>
                <c:pt idx="2553">
                  <c:v>20.019696969999998</c:v>
                </c:pt>
                <c:pt idx="2554">
                  <c:v>20.04030303</c:v>
                </c:pt>
                <c:pt idx="2555">
                  <c:v>20.060909089999999</c:v>
                </c:pt>
                <c:pt idx="2556">
                  <c:v>20.08363636</c:v>
                </c:pt>
                <c:pt idx="2557">
                  <c:v>20.10454545</c:v>
                </c:pt>
                <c:pt idx="2558">
                  <c:v>20.127272730000001</c:v>
                </c:pt>
                <c:pt idx="2559">
                  <c:v>20.149999999999999</c:v>
                </c:pt>
                <c:pt idx="2560">
                  <c:v>20.170909089999999</c:v>
                </c:pt>
                <c:pt idx="2561">
                  <c:v>20.193636359999999</c:v>
                </c:pt>
                <c:pt idx="2562">
                  <c:v>20.214545449999999</c:v>
                </c:pt>
                <c:pt idx="2563">
                  <c:v>20.23545455</c:v>
                </c:pt>
                <c:pt idx="2564">
                  <c:v>20.258181820000001</c:v>
                </c:pt>
                <c:pt idx="2565">
                  <c:v>20.280909090000002</c:v>
                </c:pt>
                <c:pt idx="2566">
                  <c:v>20.30151515</c:v>
                </c:pt>
                <c:pt idx="2567">
                  <c:v>20.324242420000001</c:v>
                </c:pt>
                <c:pt idx="2568">
                  <c:v>20.345151520000002</c:v>
                </c:pt>
                <c:pt idx="2569">
                  <c:v>20.366060610000002</c:v>
                </c:pt>
                <c:pt idx="2570">
                  <c:v>20.388787879999999</c:v>
                </c:pt>
                <c:pt idx="2571">
                  <c:v>20.409696969999999</c:v>
                </c:pt>
                <c:pt idx="2572">
                  <c:v>20.430606059999999</c:v>
                </c:pt>
                <c:pt idx="2573">
                  <c:v>20.451515149999999</c:v>
                </c:pt>
                <c:pt idx="2574">
                  <c:v>20.472424239999999</c:v>
                </c:pt>
                <c:pt idx="2575">
                  <c:v>20.493333329999999</c:v>
                </c:pt>
                <c:pt idx="2576">
                  <c:v>20.513939390000001</c:v>
                </c:pt>
                <c:pt idx="2577">
                  <c:v>20.53454545</c:v>
                </c:pt>
                <c:pt idx="2578">
                  <c:v>20.557272730000001</c:v>
                </c:pt>
                <c:pt idx="2579">
                  <c:v>20.58</c:v>
                </c:pt>
                <c:pt idx="2580">
                  <c:v>20.600909089999998</c:v>
                </c:pt>
                <c:pt idx="2581">
                  <c:v>20.621818180000002</c:v>
                </c:pt>
                <c:pt idx="2582">
                  <c:v>20.642727270000002</c:v>
                </c:pt>
                <c:pt idx="2583">
                  <c:v>20.663636360000002</c:v>
                </c:pt>
                <c:pt idx="2584">
                  <c:v>20.684545450000002</c:v>
                </c:pt>
                <c:pt idx="2585">
                  <c:v>20.70727273</c:v>
                </c:pt>
                <c:pt idx="2586">
                  <c:v>20.72818182</c:v>
                </c:pt>
                <c:pt idx="2587">
                  <c:v>20.74909091</c:v>
                </c:pt>
                <c:pt idx="2588">
                  <c:v>20.77181818</c:v>
                </c:pt>
                <c:pt idx="2589">
                  <c:v>20.792424239999999</c:v>
                </c:pt>
                <c:pt idx="2590">
                  <c:v>20.815151520000001</c:v>
                </c:pt>
                <c:pt idx="2591">
                  <c:v>20.836060610000001</c:v>
                </c:pt>
                <c:pt idx="2592">
                  <c:v>20.856969700000001</c:v>
                </c:pt>
                <c:pt idx="2593">
                  <c:v>20.87787879</c:v>
                </c:pt>
                <c:pt idx="2594">
                  <c:v>20.89878788</c:v>
                </c:pt>
                <c:pt idx="2595">
                  <c:v>20.91969697</c:v>
                </c:pt>
                <c:pt idx="2596">
                  <c:v>20.94060606</c:v>
                </c:pt>
                <c:pt idx="2597">
                  <c:v>20.96151515</c:v>
                </c:pt>
                <c:pt idx="2598">
                  <c:v>20.98242424</c:v>
                </c:pt>
                <c:pt idx="2599">
                  <c:v>21.00333333</c:v>
                </c:pt>
                <c:pt idx="2600">
                  <c:v>21.023939389999999</c:v>
                </c:pt>
                <c:pt idx="2601">
                  <c:v>21.044545450000001</c:v>
                </c:pt>
                <c:pt idx="2602">
                  <c:v>21.065151520000001</c:v>
                </c:pt>
                <c:pt idx="2603">
                  <c:v>21.086060610000001</c:v>
                </c:pt>
                <c:pt idx="2604">
                  <c:v>21.106969700000001</c:v>
                </c:pt>
                <c:pt idx="2605">
                  <c:v>21.129696970000001</c:v>
                </c:pt>
                <c:pt idx="2606">
                  <c:v>21.150606060000001</c:v>
                </c:pt>
                <c:pt idx="2607">
                  <c:v>21.171515150000001</c:v>
                </c:pt>
                <c:pt idx="2608">
                  <c:v>21.194242419999998</c:v>
                </c:pt>
                <c:pt idx="2609">
                  <c:v>21.215151519999999</c:v>
                </c:pt>
                <c:pt idx="2610">
                  <c:v>21.236060609999999</c:v>
                </c:pt>
                <c:pt idx="2611">
                  <c:v>21.245312500000001</c:v>
                </c:pt>
                <c:pt idx="2612">
                  <c:v>21.266562499999999</c:v>
                </c:pt>
                <c:pt idx="2613">
                  <c:v>21.287812500000001</c:v>
                </c:pt>
                <c:pt idx="2614">
                  <c:v>21.311250000000001</c:v>
                </c:pt>
                <c:pt idx="2615">
                  <c:v>21.332812499999999</c:v>
                </c:pt>
                <c:pt idx="2616">
                  <c:v>21.356249999999999</c:v>
                </c:pt>
                <c:pt idx="2617">
                  <c:v>21.379687499999999</c:v>
                </c:pt>
                <c:pt idx="2618">
                  <c:v>21.401250000000001</c:v>
                </c:pt>
                <c:pt idx="2619">
                  <c:v>21.424687500000001</c:v>
                </c:pt>
                <c:pt idx="2620">
                  <c:v>21.448125000000001</c:v>
                </c:pt>
                <c:pt idx="2621">
                  <c:v>21.469687499999999</c:v>
                </c:pt>
                <c:pt idx="2622">
                  <c:v>21.491250000000001</c:v>
                </c:pt>
                <c:pt idx="2623">
                  <c:v>21.512499999999999</c:v>
                </c:pt>
                <c:pt idx="2624">
                  <c:v>21.533750000000001</c:v>
                </c:pt>
                <c:pt idx="2625">
                  <c:v>21.555</c:v>
                </c:pt>
                <c:pt idx="2626">
                  <c:v>21.5784375</c:v>
                </c:pt>
                <c:pt idx="2627">
                  <c:v>21.6</c:v>
                </c:pt>
                <c:pt idx="2628">
                  <c:v>21.623437500000001</c:v>
                </c:pt>
                <c:pt idx="2629">
                  <c:v>21.646875000000001</c:v>
                </c:pt>
                <c:pt idx="2630">
                  <c:v>21.6684375</c:v>
                </c:pt>
                <c:pt idx="2631">
                  <c:v>21.691875</c:v>
                </c:pt>
                <c:pt idx="2632">
                  <c:v>21.7153125</c:v>
                </c:pt>
                <c:pt idx="2633">
                  <c:v>21.736875000000001</c:v>
                </c:pt>
                <c:pt idx="2634">
                  <c:v>21.760312500000001</c:v>
                </c:pt>
                <c:pt idx="2635">
                  <c:v>21.783750000000001</c:v>
                </c:pt>
                <c:pt idx="2636">
                  <c:v>21.805</c:v>
                </c:pt>
                <c:pt idx="2637">
                  <c:v>21.8284375</c:v>
                </c:pt>
                <c:pt idx="2638">
                  <c:v>21.85</c:v>
                </c:pt>
                <c:pt idx="2639">
                  <c:v>21.8715625</c:v>
                </c:pt>
                <c:pt idx="2640">
                  <c:v>21.895</c:v>
                </c:pt>
                <c:pt idx="2641">
                  <c:v>21.916562500000001</c:v>
                </c:pt>
                <c:pt idx="2642">
                  <c:v>21.938124999999999</c:v>
                </c:pt>
                <c:pt idx="2643">
                  <c:v>21.961562499999999</c:v>
                </c:pt>
                <c:pt idx="2644">
                  <c:v>21.972121210000001</c:v>
                </c:pt>
                <c:pt idx="2645">
                  <c:v>21.993030300000001</c:v>
                </c:pt>
                <c:pt idx="2646">
                  <c:v>22.015757579999999</c:v>
                </c:pt>
                <c:pt idx="2647">
                  <c:v>22.036363640000001</c:v>
                </c:pt>
                <c:pt idx="2648">
                  <c:v>22.059090909999998</c:v>
                </c:pt>
                <c:pt idx="2649">
                  <c:v>22.068750000000001</c:v>
                </c:pt>
                <c:pt idx="2650">
                  <c:v>22.0903125</c:v>
                </c:pt>
                <c:pt idx="2651">
                  <c:v>22.111875000000001</c:v>
                </c:pt>
                <c:pt idx="2652">
                  <c:v>22.133437499999999</c:v>
                </c:pt>
                <c:pt idx="2653">
                  <c:v>22.155000000000001</c:v>
                </c:pt>
                <c:pt idx="2654">
                  <c:v>22.176562499999999</c:v>
                </c:pt>
                <c:pt idx="2655">
                  <c:v>22.2</c:v>
                </c:pt>
                <c:pt idx="2656">
                  <c:v>22.221562500000001</c:v>
                </c:pt>
                <c:pt idx="2657">
                  <c:v>22.243124999999999</c:v>
                </c:pt>
                <c:pt idx="2658">
                  <c:v>22.264687500000001</c:v>
                </c:pt>
                <c:pt idx="2659">
                  <c:v>22.285937499999999</c:v>
                </c:pt>
                <c:pt idx="2660">
                  <c:v>22.307187500000001</c:v>
                </c:pt>
                <c:pt idx="2661">
                  <c:v>22.326562500000001</c:v>
                </c:pt>
                <c:pt idx="2662">
                  <c:v>22.337096769999999</c:v>
                </c:pt>
                <c:pt idx="2663">
                  <c:v>22.348333329999999</c:v>
                </c:pt>
                <c:pt idx="2664">
                  <c:v>22.361000000000001</c:v>
                </c:pt>
                <c:pt idx="2665">
                  <c:v>22.373666669999999</c:v>
                </c:pt>
                <c:pt idx="2666">
                  <c:v>22.384</c:v>
                </c:pt>
                <c:pt idx="2667">
                  <c:v>22.39233333</c:v>
                </c:pt>
                <c:pt idx="2668">
                  <c:v>22.398666670000001</c:v>
                </c:pt>
                <c:pt idx="2669">
                  <c:v>22.405000000000001</c:v>
                </c:pt>
                <c:pt idx="2670">
                  <c:v>22.407</c:v>
                </c:pt>
                <c:pt idx="2671">
                  <c:v>22.408999999999999</c:v>
                </c:pt>
                <c:pt idx="2672">
                  <c:v>22.408999999999999</c:v>
                </c:pt>
                <c:pt idx="2673">
                  <c:v>22.407</c:v>
                </c:pt>
                <c:pt idx="2674">
                  <c:v>22.405000000000001</c:v>
                </c:pt>
                <c:pt idx="2675">
                  <c:v>22.402999999999999</c:v>
                </c:pt>
                <c:pt idx="2676">
                  <c:v>22.396666669999998</c:v>
                </c:pt>
                <c:pt idx="2677">
                  <c:v>22.388333329999998</c:v>
                </c:pt>
                <c:pt idx="2678">
                  <c:v>22.38</c:v>
                </c:pt>
                <c:pt idx="2679">
                  <c:v>22.380344829999999</c:v>
                </c:pt>
                <c:pt idx="2680">
                  <c:v>22.367586209999999</c:v>
                </c:pt>
                <c:pt idx="2681">
                  <c:v>22.35241379</c:v>
                </c:pt>
                <c:pt idx="2682">
                  <c:v>22.336333329999999</c:v>
                </c:pt>
                <c:pt idx="2683">
                  <c:v>22.31966667</c:v>
                </c:pt>
                <c:pt idx="2684">
                  <c:v>22.303000000000001</c:v>
                </c:pt>
                <c:pt idx="2685">
                  <c:v>22.282</c:v>
                </c:pt>
                <c:pt idx="2686">
                  <c:v>22.260999999999999</c:v>
                </c:pt>
                <c:pt idx="2687">
                  <c:v>22.24</c:v>
                </c:pt>
                <c:pt idx="2688">
                  <c:v>22.216999999999999</c:v>
                </c:pt>
                <c:pt idx="2689">
                  <c:v>22.192</c:v>
                </c:pt>
                <c:pt idx="2690">
                  <c:v>22.167000000000002</c:v>
                </c:pt>
                <c:pt idx="2691">
                  <c:v>22.141999999999999</c:v>
                </c:pt>
                <c:pt idx="2692">
                  <c:v>22.114999999999998</c:v>
                </c:pt>
                <c:pt idx="2693">
                  <c:v>22.088000000000001</c:v>
                </c:pt>
                <c:pt idx="2694">
                  <c:v>22.061</c:v>
                </c:pt>
                <c:pt idx="2695">
                  <c:v>22.052903229999998</c:v>
                </c:pt>
                <c:pt idx="2696">
                  <c:v>22.0434375</c:v>
                </c:pt>
                <c:pt idx="2697">
                  <c:v>22.021875000000001</c:v>
                </c:pt>
                <c:pt idx="2698">
                  <c:v>21.99625</c:v>
                </c:pt>
                <c:pt idx="2699">
                  <c:v>21.9728125</c:v>
                </c:pt>
                <c:pt idx="2700">
                  <c:v>21.951562500000001</c:v>
                </c:pt>
                <c:pt idx="2701">
                  <c:v>21.932187500000001</c:v>
                </c:pt>
                <c:pt idx="2702">
                  <c:v>21.92</c:v>
                </c:pt>
                <c:pt idx="2703">
                  <c:v>21.908999999999999</c:v>
                </c:pt>
                <c:pt idx="2704">
                  <c:v>21.897241380000001</c:v>
                </c:pt>
                <c:pt idx="2705">
                  <c:v>21.873448280000002</c:v>
                </c:pt>
                <c:pt idx="2706">
                  <c:v>21.851724140000002</c:v>
                </c:pt>
                <c:pt idx="2707">
                  <c:v>21.827931029999998</c:v>
                </c:pt>
                <c:pt idx="2708">
                  <c:v>21.80413793</c:v>
                </c:pt>
                <c:pt idx="2709">
                  <c:v>21.782758619999999</c:v>
                </c:pt>
                <c:pt idx="2710">
                  <c:v>21.761379309999999</c:v>
                </c:pt>
                <c:pt idx="2711">
                  <c:v>21.74</c:v>
                </c:pt>
                <c:pt idx="2712">
                  <c:v>21.73</c:v>
                </c:pt>
                <c:pt idx="2713">
                  <c:v>21.709</c:v>
                </c:pt>
                <c:pt idx="2714">
                  <c:v>21.687999999999999</c:v>
                </c:pt>
                <c:pt idx="2715">
                  <c:v>21.67133333</c:v>
                </c:pt>
                <c:pt idx="2716">
                  <c:v>21.652333330000001</c:v>
                </c:pt>
                <c:pt idx="2717">
                  <c:v>21.633333329999999</c:v>
                </c:pt>
                <c:pt idx="2718">
                  <c:v>21.614666669999998</c:v>
                </c:pt>
                <c:pt idx="2719">
                  <c:v>21.596</c:v>
                </c:pt>
                <c:pt idx="2720">
                  <c:v>21.577333329999998</c:v>
                </c:pt>
                <c:pt idx="2721">
                  <c:v>21.556666669999998</c:v>
                </c:pt>
                <c:pt idx="2722">
                  <c:v>21.538</c:v>
                </c:pt>
                <c:pt idx="2723">
                  <c:v>21.519333329999998</c:v>
                </c:pt>
                <c:pt idx="2724">
                  <c:v>21.498666669999999</c:v>
                </c:pt>
                <c:pt idx="2725">
                  <c:v>21.478000000000002</c:v>
                </c:pt>
                <c:pt idx="2726">
                  <c:v>21.457333330000001</c:v>
                </c:pt>
                <c:pt idx="2727">
                  <c:v>21.436666670000001</c:v>
                </c:pt>
                <c:pt idx="2728">
                  <c:v>21.416</c:v>
                </c:pt>
                <c:pt idx="2729">
                  <c:v>21.395</c:v>
                </c:pt>
                <c:pt idx="2730">
                  <c:v>21.373999999999999</c:v>
                </c:pt>
                <c:pt idx="2731">
                  <c:v>21.357333329999999</c:v>
                </c:pt>
                <c:pt idx="2732">
                  <c:v>21.340666670000001</c:v>
                </c:pt>
                <c:pt idx="2733">
                  <c:v>21.31966667</c:v>
                </c:pt>
                <c:pt idx="2734">
                  <c:v>21.298666669999999</c:v>
                </c:pt>
                <c:pt idx="2735">
                  <c:v>21.290967739999999</c:v>
                </c:pt>
                <c:pt idx="2736">
                  <c:v>21.283750000000001</c:v>
                </c:pt>
                <c:pt idx="2737">
                  <c:v>21.275151520000001</c:v>
                </c:pt>
                <c:pt idx="2738">
                  <c:v>21.26</c:v>
                </c:pt>
                <c:pt idx="2739">
                  <c:v>21.24121212</c:v>
                </c:pt>
                <c:pt idx="2740">
                  <c:v>21.224242419999999</c:v>
                </c:pt>
                <c:pt idx="2741">
                  <c:v>21.20727273</c:v>
                </c:pt>
                <c:pt idx="2742">
                  <c:v>21.190303029999999</c:v>
                </c:pt>
                <c:pt idx="2743">
                  <c:v>21.17515152</c:v>
                </c:pt>
                <c:pt idx="2744">
                  <c:v>21.16</c:v>
                </c:pt>
                <c:pt idx="2745">
                  <c:v>21.142727270000002</c:v>
                </c:pt>
                <c:pt idx="2746">
                  <c:v>21.125757579999998</c:v>
                </c:pt>
                <c:pt idx="2747">
                  <c:v>21.110606059999999</c:v>
                </c:pt>
                <c:pt idx="2748">
                  <c:v>21.093636360000001</c:v>
                </c:pt>
                <c:pt idx="2749">
                  <c:v>21.07484848</c:v>
                </c:pt>
                <c:pt idx="2750">
                  <c:v>21.056060609999999</c:v>
                </c:pt>
                <c:pt idx="2751">
                  <c:v>21.037272730000002</c:v>
                </c:pt>
                <c:pt idx="2752">
                  <c:v>21.01848485</c:v>
                </c:pt>
                <c:pt idx="2753">
                  <c:v>20.999696969999999</c:v>
                </c:pt>
                <c:pt idx="2754">
                  <c:v>20.982727270000002</c:v>
                </c:pt>
                <c:pt idx="2755">
                  <c:v>20.963636359999999</c:v>
                </c:pt>
                <c:pt idx="2756">
                  <c:v>20.94454545</c:v>
                </c:pt>
                <c:pt idx="2757">
                  <c:v>20.927272729999999</c:v>
                </c:pt>
                <c:pt idx="2758">
                  <c:v>20.908181819999999</c:v>
                </c:pt>
                <c:pt idx="2759">
                  <c:v>20.88909091</c:v>
                </c:pt>
                <c:pt idx="2760">
                  <c:v>20.871818180000002</c:v>
                </c:pt>
                <c:pt idx="2761">
                  <c:v>20.85454545</c:v>
                </c:pt>
                <c:pt idx="2762">
                  <c:v>20.839393940000001</c:v>
                </c:pt>
                <c:pt idx="2763">
                  <c:v>20.824242420000001</c:v>
                </c:pt>
                <c:pt idx="2764">
                  <c:v>20.807272730000001</c:v>
                </c:pt>
                <c:pt idx="2765">
                  <c:v>20.79030303</c:v>
                </c:pt>
                <c:pt idx="2766">
                  <c:v>20.775151520000001</c:v>
                </c:pt>
                <c:pt idx="2767">
                  <c:v>20.758181820000001</c:v>
                </c:pt>
                <c:pt idx="2768">
                  <c:v>20.74121212</c:v>
                </c:pt>
                <c:pt idx="2769">
                  <c:v>20.724242419999999</c:v>
                </c:pt>
                <c:pt idx="2770">
                  <c:v>20.70909091</c:v>
                </c:pt>
                <c:pt idx="2771">
                  <c:v>20.69212121</c:v>
                </c:pt>
                <c:pt idx="2772">
                  <c:v>20.676969700000001</c:v>
                </c:pt>
                <c:pt idx="2773">
                  <c:v>20.659696969999999</c:v>
                </c:pt>
                <c:pt idx="2774">
                  <c:v>20.64242424</c:v>
                </c:pt>
                <c:pt idx="2775">
                  <c:v>20.625151519999999</c:v>
                </c:pt>
                <c:pt idx="2776">
                  <c:v>20.60606061</c:v>
                </c:pt>
                <c:pt idx="2777">
                  <c:v>20.58515152</c:v>
                </c:pt>
                <c:pt idx="2778">
                  <c:v>20.566363639999999</c:v>
                </c:pt>
                <c:pt idx="2779">
                  <c:v>20.549393940000002</c:v>
                </c:pt>
                <c:pt idx="2780">
                  <c:v>20.53060606</c:v>
                </c:pt>
                <c:pt idx="2781">
                  <c:v>20.51363636</c:v>
                </c:pt>
                <c:pt idx="2782">
                  <c:v>20.498484850000001</c:v>
                </c:pt>
                <c:pt idx="2783">
                  <c:v>20.483333330000001</c:v>
                </c:pt>
                <c:pt idx="2784">
                  <c:v>20.468181820000002</c:v>
                </c:pt>
                <c:pt idx="2785">
                  <c:v>20.449090909999999</c:v>
                </c:pt>
                <c:pt idx="2786">
                  <c:v>20.428181819999999</c:v>
                </c:pt>
                <c:pt idx="2787">
                  <c:v>20.407272729999999</c:v>
                </c:pt>
                <c:pt idx="2788">
                  <c:v>20.388484850000001</c:v>
                </c:pt>
                <c:pt idx="2789">
                  <c:v>20.36575758</c:v>
                </c:pt>
                <c:pt idx="2790">
                  <c:v>20.345151520000002</c:v>
                </c:pt>
                <c:pt idx="2791">
                  <c:v>20.32636364</c:v>
                </c:pt>
                <c:pt idx="2792">
                  <c:v>20.303636359999999</c:v>
                </c:pt>
                <c:pt idx="2793">
                  <c:v>20.279090910000001</c:v>
                </c:pt>
                <c:pt idx="2794">
                  <c:v>20.252727270000001</c:v>
                </c:pt>
                <c:pt idx="2795">
                  <c:v>20.224545450000001</c:v>
                </c:pt>
                <c:pt idx="2796">
                  <c:v>20.196363640000001</c:v>
                </c:pt>
                <c:pt idx="2797">
                  <c:v>20.170000000000002</c:v>
                </c:pt>
                <c:pt idx="2798">
                  <c:v>20.143636359999999</c:v>
                </c:pt>
                <c:pt idx="2799">
                  <c:v>20.11727273</c:v>
                </c:pt>
                <c:pt idx="2800">
                  <c:v>20.092727270000001</c:v>
                </c:pt>
                <c:pt idx="2801">
                  <c:v>20.06818182</c:v>
                </c:pt>
                <c:pt idx="2802">
                  <c:v>20.041515149999999</c:v>
                </c:pt>
                <c:pt idx="2803">
                  <c:v>20.0130303</c:v>
                </c:pt>
                <c:pt idx="2804">
                  <c:v>19.98636364</c:v>
                </c:pt>
                <c:pt idx="2805">
                  <c:v>19.95969697</c:v>
                </c:pt>
                <c:pt idx="2806">
                  <c:v>19.93333333</c:v>
                </c:pt>
                <c:pt idx="2807">
                  <c:v>19.906969700000001</c:v>
                </c:pt>
                <c:pt idx="2808">
                  <c:v>19.880606060000002</c:v>
                </c:pt>
                <c:pt idx="2809">
                  <c:v>19.854242419999999</c:v>
                </c:pt>
                <c:pt idx="2810">
                  <c:v>19.827575759999998</c:v>
                </c:pt>
                <c:pt idx="2811">
                  <c:v>19.800909090000001</c:v>
                </c:pt>
                <c:pt idx="2812">
                  <c:v>19.772424239999999</c:v>
                </c:pt>
                <c:pt idx="2813">
                  <c:v>19.743939390000001</c:v>
                </c:pt>
                <c:pt idx="2814">
                  <c:v>19.713636359999999</c:v>
                </c:pt>
                <c:pt idx="2815">
                  <c:v>19.68333333</c:v>
                </c:pt>
                <c:pt idx="2816">
                  <c:v>19.65121212</c:v>
                </c:pt>
                <c:pt idx="2817">
                  <c:v>19.620909090000001</c:v>
                </c:pt>
                <c:pt idx="2818">
                  <c:v>19.59242424</c:v>
                </c:pt>
                <c:pt idx="2819">
                  <c:v>19.562121210000001</c:v>
                </c:pt>
                <c:pt idx="2820">
                  <c:v>19.531818179999998</c:v>
                </c:pt>
                <c:pt idx="2821">
                  <c:v>19.501515149999999</c:v>
                </c:pt>
                <c:pt idx="2822">
                  <c:v>19.475151520000001</c:v>
                </c:pt>
                <c:pt idx="2823">
                  <c:v>19.446666669999999</c:v>
                </c:pt>
                <c:pt idx="2824">
                  <c:v>19.418181820000001</c:v>
                </c:pt>
                <c:pt idx="2825">
                  <c:v>19.393636359999999</c:v>
                </c:pt>
                <c:pt idx="2826">
                  <c:v>19.36727273</c:v>
                </c:pt>
                <c:pt idx="2827">
                  <c:v>19.342727270000001</c:v>
                </c:pt>
                <c:pt idx="2828">
                  <c:v>19.316060610000001</c:v>
                </c:pt>
                <c:pt idx="2829">
                  <c:v>19.291212120000001</c:v>
                </c:pt>
                <c:pt idx="2830">
                  <c:v>19.260909089999998</c:v>
                </c:pt>
                <c:pt idx="2831">
                  <c:v>19.23060606</c:v>
                </c:pt>
                <c:pt idx="2832">
                  <c:v>19.198181819999999</c:v>
                </c:pt>
                <c:pt idx="2833">
                  <c:v>19.165757580000001</c:v>
                </c:pt>
                <c:pt idx="2834">
                  <c:v>19.131515149999998</c:v>
                </c:pt>
                <c:pt idx="2835">
                  <c:v>19.116250000000001</c:v>
                </c:pt>
                <c:pt idx="2836">
                  <c:v>19.774687499999999</c:v>
                </c:pt>
                <c:pt idx="2837">
                  <c:v>20.434999999999999</c:v>
                </c:pt>
                <c:pt idx="2838">
                  <c:v>21.095312499999999</c:v>
                </c:pt>
                <c:pt idx="2839">
                  <c:v>21.759374999999999</c:v>
                </c:pt>
                <c:pt idx="2840">
                  <c:v>22.423437499999999</c:v>
                </c:pt>
                <c:pt idx="2841">
                  <c:v>23.087499999999999</c:v>
                </c:pt>
                <c:pt idx="2842">
                  <c:v>23.755312499999999</c:v>
                </c:pt>
                <c:pt idx="2843">
                  <c:v>24.4253125</c:v>
                </c:pt>
                <c:pt idx="2844">
                  <c:v>25.095312499999999</c:v>
                </c:pt>
                <c:pt idx="2845">
                  <c:v>25.769375</c:v>
                </c:pt>
                <c:pt idx="2846">
                  <c:v>26.443437500000002</c:v>
                </c:pt>
                <c:pt idx="2847">
                  <c:v>27.119375000000002</c:v>
                </c:pt>
                <c:pt idx="2848">
                  <c:v>27.7971875</c:v>
                </c:pt>
                <c:pt idx="2849">
                  <c:v>28.476875</c:v>
                </c:pt>
                <c:pt idx="2850">
                  <c:v>29.1565625</c:v>
                </c:pt>
                <c:pt idx="2851">
                  <c:v>29.838437500000001</c:v>
                </c:pt>
                <c:pt idx="2852">
                  <c:v>30.525937500000001</c:v>
                </c:pt>
                <c:pt idx="2853">
                  <c:v>31.213437500000001</c:v>
                </c:pt>
                <c:pt idx="2854">
                  <c:v>31.9028125</c:v>
                </c:pt>
                <c:pt idx="2855">
                  <c:v>32.592187500000001</c:v>
                </c:pt>
                <c:pt idx="2856">
                  <c:v>33.283749999999998</c:v>
                </c:pt>
                <c:pt idx="2857">
                  <c:v>33.977187499999999</c:v>
                </c:pt>
                <c:pt idx="2858">
                  <c:v>34.670625000000001</c:v>
                </c:pt>
                <c:pt idx="2859">
                  <c:v>35.367812499999999</c:v>
                </c:pt>
                <c:pt idx="2860">
                  <c:v>36.064999999999998</c:v>
                </c:pt>
                <c:pt idx="2861">
                  <c:v>36.768124999999998</c:v>
                </c:pt>
                <c:pt idx="2862">
                  <c:v>37.469374999999999</c:v>
                </c:pt>
                <c:pt idx="2863">
                  <c:v>38.178437500000001</c:v>
                </c:pt>
                <c:pt idx="2864">
                  <c:v>38.887500000000003</c:v>
                </c:pt>
                <c:pt idx="2865">
                  <c:v>39.596562499999997</c:v>
                </c:pt>
                <c:pt idx="2866">
                  <c:v>40.305624999999999</c:v>
                </c:pt>
                <c:pt idx="2867">
                  <c:v>41.016562499999999</c:v>
                </c:pt>
                <c:pt idx="2868">
                  <c:v>41.025454549999999</c:v>
                </c:pt>
                <c:pt idx="2869">
                  <c:v>41.046060609999998</c:v>
                </c:pt>
                <c:pt idx="2870">
                  <c:v>41.063030300000001</c:v>
                </c:pt>
                <c:pt idx="2871">
                  <c:v>41.08</c:v>
                </c:pt>
                <c:pt idx="2872">
                  <c:v>41.095151520000002</c:v>
                </c:pt>
                <c:pt idx="2873">
                  <c:v>41.110303029999997</c:v>
                </c:pt>
                <c:pt idx="2874">
                  <c:v>41.125454550000001</c:v>
                </c:pt>
                <c:pt idx="2875">
                  <c:v>41.140606060000003</c:v>
                </c:pt>
                <c:pt idx="2876">
                  <c:v>41.15575758</c:v>
                </c:pt>
                <c:pt idx="2877">
                  <c:v>41.170909090000002</c:v>
                </c:pt>
                <c:pt idx="2878">
                  <c:v>41.186060609999998</c:v>
                </c:pt>
                <c:pt idx="2879">
                  <c:v>41.201212120000001</c:v>
                </c:pt>
                <c:pt idx="2880">
                  <c:v>41.216363639999997</c:v>
                </c:pt>
                <c:pt idx="2881">
                  <c:v>41.23151515</c:v>
                </c:pt>
                <c:pt idx="2882">
                  <c:v>41.246666670000003</c:v>
                </c:pt>
                <c:pt idx="2883">
                  <c:v>41.261818179999999</c:v>
                </c:pt>
                <c:pt idx="2884">
                  <c:v>41.276969700000002</c:v>
                </c:pt>
                <c:pt idx="2885">
                  <c:v>41.290303029999997</c:v>
                </c:pt>
                <c:pt idx="2886">
                  <c:v>41.303636359999999</c:v>
                </c:pt>
                <c:pt idx="2887">
                  <c:v>41.315151520000001</c:v>
                </c:pt>
                <c:pt idx="2888">
                  <c:v>41.326666670000002</c:v>
                </c:pt>
                <c:pt idx="2889">
                  <c:v>41.336060609999997</c:v>
                </c:pt>
                <c:pt idx="2890">
                  <c:v>41.343636359999998</c:v>
                </c:pt>
                <c:pt idx="2891">
                  <c:v>41.35121212</c:v>
                </c:pt>
                <c:pt idx="2892">
                  <c:v>41.358787880000001</c:v>
                </c:pt>
                <c:pt idx="2893">
                  <c:v>41.366363640000003</c:v>
                </c:pt>
                <c:pt idx="2894">
                  <c:v>41.372121210000003</c:v>
                </c:pt>
                <c:pt idx="2895">
                  <c:v>41.377878789999997</c:v>
                </c:pt>
                <c:pt idx="2896">
                  <c:v>41.381515149999998</c:v>
                </c:pt>
                <c:pt idx="2897">
                  <c:v>41.385151520000001</c:v>
                </c:pt>
                <c:pt idx="2898">
                  <c:v>41.392727270000002</c:v>
                </c:pt>
                <c:pt idx="2899">
                  <c:v>41.400303030000003</c:v>
                </c:pt>
                <c:pt idx="2900">
                  <c:v>41.407878789999998</c:v>
                </c:pt>
                <c:pt idx="2901">
                  <c:v>41.41545455</c:v>
                </c:pt>
                <c:pt idx="2902">
                  <c:v>41.423030300000001</c:v>
                </c:pt>
                <c:pt idx="2903">
                  <c:v>41.432424240000003</c:v>
                </c:pt>
                <c:pt idx="2904">
                  <c:v>41.441818179999999</c:v>
                </c:pt>
                <c:pt idx="2905">
                  <c:v>41.451212120000001</c:v>
                </c:pt>
                <c:pt idx="2906">
                  <c:v>41.462727270000002</c:v>
                </c:pt>
                <c:pt idx="2907">
                  <c:v>41.474242420000003</c:v>
                </c:pt>
                <c:pt idx="2908">
                  <c:v>41.483939390000003</c:v>
                </c:pt>
                <c:pt idx="2909">
                  <c:v>41.493636360000004</c:v>
                </c:pt>
                <c:pt idx="2910">
                  <c:v>41.503333329999997</c:v>
                </c:pt>
                <c:pt idx="2911">
                  <c:v>41.510909089999998</c:v>
                </c:pt>
                <c:pt idx="2912">
                  <c:v>41.520303030000001</c:v>
                </c:pt>
                <c:pt idx="2913">
                  <c:v>41.529696970000003</c:v>
                </c:pt>
                <c:pt idx="2914">
                  <c:v>41.537272729999998</c:v>
                </c:pt>
                <c:pt idx="2915">
                  <c:v>41.544848479999999</c:v>
                </c:pt>
                <c:pt idx="2916">
                  <c:v>41.552424240000001</c:v>
                </c:pt>
                <c:pt idx="2917">
                  <c:v>41.56</c:v>
                </c:pt>
                <c:pt idx="2918">
                  <c:v>41.567575759999997</c:v>
                </c:pt>
                <c:pt idx="2919">
                  <c:v>41.575151519999999</c:v>
                </c:pt>
                <c:pt idx="2920">
                  <c:v>41.58454545</c:v>
                </c:pt>
                <c:pt idx="2921">
                  <c:v>41.593939390000003</c:v>
                </c:pt>
                <c:pt idx="2922">
                  <c:v>41.603333329999998</c:v>
                </c:pt>
                <c:pt idx="2923">
                  <c:v>41.612727270000001</c:v>
                </c:pt>
                <c:pt idx="2924">
                  <c:v>41.622121210000003</c:v>
                </c:pt>
                <c:pt idx="2925">
                  <c:v>41.631515149999998</c:v>
                </c:pt>
                <c:pt idx="2926">
                  <c:v>41.640909090000001</c:v>
                </c:pt>
                <c:pt idx="2927">
                  <c:v>41.650303030000003</c:v>
                </c:pt>
                <c:pt idx="2928">
                  <c:v>41.659696969999999</c:v>
                </c:pt>
                <c:pt idx="2929">
                  <c:v>41.67121212</c:v>
                </c:pt>
                <c:pt idx="2930">
                  <c:v>41.682727270000001</c:v>
                </c:pt>
                <c:pt idx="2931">
                  <c:v>41.692424240000001</c:v>
                </c:pt>
                <c:pt idx="2932">
                  <c:v>41.702121210000001</c:v>
                </c:pt>
                <c:pt idx="2933">
                  <c:v>41.711818180000002</c:v>
                </c:pt>
                <c:pt idx="2934">
                  <c:v>41.721515150000002</c:v>
                </c:pt>
                <c:pt idx="2935">
                  <c:v>41.731212120000002</c:v>
                </c:pt>
                <c:pt idx="2936">
                  <c:v>41.742727270000003</c:v>
                </c:pt>
                <c:pt idx="2937">
                  <c:v>41.754242419999997</c:v>
                </c:pt>
                <c:pt idx="2938">
                  <c:v>41.765757579999999</c:v>
                </c:pt>
                <c:pt idx="2939">
                  <c:v>41.775151520000001</c:v>
                </c:pt>
                <c:pt idx="2940">
                  <c:v>41.784545450000003</c:v>
                </c:pt>
                <c:pt idx="2941">
                  <c:v>41.793939389999998</c:v>
                </c:pt>
                <c:pt idx="2942">
                  <c:v>41.805151520000003</c:v>
                </c:pt>
                <c:pt idx="2943">
                  <c:v>41.816363639999999</c:v>
                </c:pt>
                <c:pt idx="2944">
                  <c:v>41.827575760000002</c:v>
                </c:pt>
                <c:pt idx="2945">
                  <c:v>41.836969699999997</c:v>
                </c:pt>
                <c:pt idx="2946">
                  <c:v>41.848181820000001</c:v>
                </c:pt>
                <c:pt idx="2947">
                  <c:v>41.859393939999997</c:v>
                </c:pt>
                <c:pt idx="2948">
                  <c:v>41.87060606</c:v>
                </c:pt>
                <c:pt idx="2949">
                  <c:v>41.881818180000003</c:v>
                </c:pt>
                <c:pt idx="2950">
                  <c:v>41.893030299999999</c:v>
                </c:pt>
                <c:pt idx="2951">
                  <c:v>41.904242420000003</c:v>
                </c:pt>
                <c:pt idx="2952">
                  <c:v>41.917575759999998</c:v>
                </c:pt>
                <c:pt idx="2953">
                  <c:v>41.929090909999999</c:v>
                </c:pt>
                <c:pt idx="2954">
                  <c:v>41.94060606</c:v>
                </c:pt>
                <c:pt idx="2955">
                  <c:v>41.952121210000001</c:v>
                </c:pt>
                <c:pt idx="2956">
                  <c:v>41.963636360000002</c:v>
                </c:pt>
                <c:pt idx="2957">
                  <c:v>41.975151519999997</c:v>
                </c:pt>
                <c:pt idx="2958">
                  <c:v>41.986666669999998</c:v>
                </c:pt>
                <c:pt idx="2959">
                  <c:v>41.998181819999999</c:v>
                </c:pt>
                <c:pt idx="2960">
                  <c:v>42.00969697</c:v>
                </c:pt>
                <c:pt idx="2961">
                  <c:v>42.023030300000002</c:v>
                </c:pt>
                <c:pt idx="2962">
                  <c:v>42.034242419999998</c:v>
                </c:pt>
                <c:pt idx="2963">
                  <c:v>42.045454550000002</c:v>
                </c:pt>
                <c:pt idx="2964">
                  <c:v>42.056666669999998</c:v>
                </c:pt>
                <c:pt idx="2965">
                  <c:v>42.067878790000002</c:v>
                </c:pt>
                <c:pt idx="2966">
                  <c:v>42.080909089999999</c:v>
                </c:pt>
                <c:pt idx="2967">
                  <c:v>42.093939390000003</c:v>
                </c:pt>
                <c:pt idx="2968">
                  <c:v>42.106969700000001</c:v>
                </c:pt>
                <c:pt idx="2969">
                  <c:v>42.118181819999997</c:v>
                </c:pt>
                <c:pt idx="2970">
                  <c:v>42.12939394</c:v>
                </c:pt>
                <c:pt idx="2971">
                  <c:v>42.142727270000002</c:v>
                </c:pt>
                <c:pt idx="2972">
                  <c:v>42.156060609999997</c:v>
                </c:pt>
                <c:pt idx="2973">
                  <c:v>42.169393939999999</c:v>
                </c:pt>
                <c:pt idx="2974">
                  <c:v>42.182727270000001</c:v>
                </c:pt>
                <c:pt idx="2975">
                  <c:v>42.194242420000002</c:v>
                </c:pt>
                <c:pt idx="2976">
                  <c:v>42.205757579999997</c:v>
                </c:pt>
                <c:pt idx="2977">
                  <c:v>42.219090909999998</c:v>
                </c:pt>
                <c:pt idx="2978">
                  <c:v>42.23242424</c:v>
                </c:pt>
                <c:pt idx="2979">
                  <c:v>42.243939390000001</c:v>
                </c:pt>
                <c:pt idx="2980">
                  <c:v>42.255454550000003</c:v>
                </c:pt>
                <c:pt idx="2981">
                  <c:v>42.266969699999997</c:v>
                </c:pt>
                <c:pt idx="2982">
                  <c:v>42.280303029999999</c:v>
                </c:pt>
                <c:pt idx="2983">
                  <c:v>42.293636360000001</c:v>
                </c:pt>
                <c:pt idx="2984">
                  <c:v>42.306969700000003</c:v>
                </c:pt>
                <c:pt idx="2985">
                  <c:v>42.31818182</c:v>
                </c:pt>
                <c:pt idx="2986">
                  <c:v>42.329393940000003</c:v>
                </c:pt>
                <c:pt idx="2987">
                  <c:v>42.340606059999999</c:v>
                </c:pt>
                <c:pt idx="2988">
                  <c:v>42.353636360000003</c:v>
                </c:pt>
                <c:pt idx="2989">
                  <c:v>42.366666670000001</c:v>
                </c:pt>
                <c:pt idx="2990">
                  <c:v>42.379696969999998</c:v>
                </c:pt>
                <c:pt idx="2991">
                  <c:v>42.390909090000001</c:v>
                </c:pt>
                <c:pt idx="2992">
                  <c:v>42.402121209999997</c:v>
                </c:pt>
                <c:pt idx="2993">
                  <c:v>42.41545455</c:v>
                </c:pt>
                <c:pt idx="2994">
                  <c:v>42.426969700000001</c:v>
                </c:pt>
                <c:pt idx="2995">
                  <c:v>42.438484850000002</c:v>
                </c:pt>
                <c:pt idx="2996">
                  <c:v>42.45</c:v>
                </c:pt>
                <c:pt idx="2997">
                  <c:v>42.461515149999997</c:v>
                </c:pt>
                <c:pt idx="2998">
                  <c:v>42.474848479999999</c:v>
                </c:pt>
                <c:pt idx="2999">
                  <c:v>42.48636364</c:v>
                </c:pt>
                <c:pt idx="3000">
                  <c:v>42.497878790000001</c:v>
                </c:pt>
                <c:pt idx="3001">
                  <c:v>42.509393940000002</c:v>
                </c:pt>
                <c:pt idx="3002">
                  <c:v>42.520909090000004</c:v>
                </c:pt>
                <c:pt idx="3003">
                  <c:v>42.532424239999997</c:v>
                </c:pt>
                <c:pt idx="3004">
                  <c:v>42.543636360000001</c:v>
                </c:pt>
                <c:pt idx="3005">
                  <c:v>42.554848479999997</c:v>
                </c:pt>
                <c:pt idx="3006">
                  <c:v>42.566060610000001</c:v>
                </c:pt>
                <c:pt idx="3007">
                  <c:v>42.577272729999997</c:v>
                </c:pt>
                <c:pt idx="3008">
                  <c:v>42.58848485</c:v>
                </c:pt>
                <c:pt idx="3009">
                  <c:v>42.599696969999997</c:v>
                </c:pt>
                <c:pt idx="3010">
                  <c:v>42.61090909</c:v>
                </c:pt>
                <c:pt idx="3011">
                  <c:v>42.622121210000003</c:v>
                </c:pt>
                <c:pt idx="3012">
                  <c:v>42.633333329999999</c:v>
                </c:pt>
                <c:pt idx="3013">
                  <c:v>42.644545450000003</c:v>
                </c:pt>
                <c:pt idx="3014">
                  <c:v>42.65575758</c:v>
                </c:pt>
                <c:pt idx="3015">
                  <c:v>42.665151520000002</c:v>
                </c:pt>
                <c:pt idx="3016">
                  <c:v>42.674545449999997</c:v>
                </c:pt>
                <c:pt idx="3017">
                  <c:v>42.683939389999999</c:v>
                </c:pt>
                <c:pt idx="3018">
                  <c:v>42.693333330000002</c:v>
                </c:pt>
                <c:pt idx="3019">
                  <c:v>42.702727269999997</c:v>
                </c:pt>
                <c:pt idx="3020">
                  <c:v>42.712121209999999</c:v>
                </c:pt>
                <c:pt idx="3021">
                  <c:v>42.719696970000001</c:v>
                </c:pt>
                <c:pt idx="3022">
                  <c:v>42.727272730000003</c:v>
                </c:pt>
                <c:pt idx="3023">
                  <c:v>42.734848479999997</c:v>
                </c:pt>
                <c:pt idx="3024">
                  <c:v>42.744545449999997</c:v>
                </c:pt>
                <c:pt idx="3025">
                  <c:v>42.754242419999997</c:v>
                </c:pt>
                <c:pt idx="3026">
                  <c:v>42.761818179999999</c:v>
                </c:pt>
                <c:pt idx="3027">
                  <c:v>42.76939394</c:v>
                </c:pt>
                <c:pt idx="3028">
                  <c:v>42.776969700000002</c:v>
                </c:pt>
                <c:pt idx="3029">
                  <c:v>42.784545450000003</c:v>
                </c:pt>
                <c:pt idx="3030">
                  <c:v>42.792121209999998</c:v>
                </c:pt>
                <c:pt idx="3031">
                  <c:v>42.797878789999999</c:v>
                </c:pt>
                <c:pt idx="3032">
                  <c:v>42.80545455</c:v>
                </c:pt>
                <c:pt idx="3033">
                  <c:v>42.813030300000001</c:v>
                </c:pt>
                <c:pt idx="3034">
                  <c:v>42.820606060000003</c:v>
                </c:pt>
                <c:pt idx="3035">
                  <c:v>42.828181819999998</c:v>
                </c:pt>
                <c:pt idx="3036">
                  <c:v>42.835757579999999</c:v>
                </c:pt>
                <c:pt idx="3037">
                  <c:v>42.841515149999999</c:v>
                </c:pt>
                <c:pt idx="3038">
                  <c:v>42.84727273</c:v>
                </c:pt>
                <c:pt idx="3039">
                  <c:v>42.8530303</c:v>
                </c:pt>
                <c:pt idx="3040">
                  <c:v>42.860606060000002</c:v>
                </c:pt>
                <c:pt idx="3041">
                  <c:v>42.868181819999997</c:v>
                </c:pt>
                <c:pt idx="3042">
                  <c:v>42.875757579999998</c:v>
                </c:pt>
                <c:pt idx="3043">
                  <c:v>42.881515149999998</c:v>
                </c:pt>
                <c:pt idx="3044">
                  <c:v>42.887272729999999</c:v>
                </c:pt>
                <c:pt idx="3045">
                  <c:v>42.893030299999999</c:v>
                </c:pt>
                <c:pt idx="3046">
                  <c:v>42.89878788</c:v>
                </c:pt>
                <c:pt idx="3047">
                  <c:v>42.904545450000001</c:v>
                </c:pt>
                <c:pt idx="3048">
                  <c:v>42.912121210000002</c:v>
                </c:pt>
                <c:pt idx="3049">
                  <c:v>42.919696969999997</c:v>
                </c:pt>
                <c:pt idx="3050">
                  <c:v>42.927272729999999</c:v>
                </c:pt>
                <c:pt idx="3051">
                  <c:v>42.934848479999999</c:v>
                </c:pt>
                <c:pt idx="3052">
                  <c:v>42.942424240000001</c:v>
                </c:pt>
                <c:pt idx="3053">
                  <c:v>42.95</c:v>
                </c:pt>
                <c:pt idx="3054">
                  <c:v>42.957575759999997</c:v>
                </c:pt>
                <c:pt idx="3055">
                  <c:v>42.965151519999999</c:v>
                </c:pt>
                <c:pt idx="3056">
                  <c:v>42.97272727</c:v>
                </c:pt>
                <c:pt idx="3057">
                  <c:v>42.978181820000003</c:v>
                </c:pt>
                <c:pt idx="3058">
                  <c:v>42.983636359999998</c:v>
                </c:pt>
                <c:pt idx="3059">
                  <c:v>42.99121212</c:v>
                </c:pt>
                <c:pt idx="3060">
                  <c:v>42.998787880000002</c:v>
                </c:pt>
                <c:pt idx="3061">
                  <c:v>43.006363639999996</c:v>
                </c:pt>
                <c:pt idx="3062">
                  <c:v>43.013939389999997</c:v>
                </c:pt>
                <c:pt idx="3063">
                  <c:v>43.021515149999999</c:v>
                </c:pt>
                <c:pt idx="3064">
                  <c:v>43.029090910000001</c:v>
                </c:pt>
                <c:pt idx="3065">
                  <c:v>43.036666670000002</c:v>
                </c:pt>
                <c:pt idx="3066">
                  <c:v>43.044242420000003</c:v>
                </c:pt>
                <c:pt idx="3067">
                  <c:v>43.051818179999998</c:v>
                </c:pt>
                <c:pt idx="3068">
                  <c:v>43.05939394</c:v>
                </c:pt>
                <c:pt idx="3069">
                  <c:v>43.068787880000002</c:v>
                </c:pt>
                <c:pt idx="3070">
                  <c:v>43.076363639999997</c:v>
                </c:pt>
                <c:pt idx="3071">
                  <c:v>43.085757579999999</c:v>
                </c:pt>
                <c:pt idx="3072">
                  <c:v>43.095151520000002</c:v>
                </c:pt>
                <c:pt idx="3073">
                  <c:v>43.102727270000003</c:v>
                </c:pt>
                <c:pt idx="3074">
                  <c:v>43.110303029999997</c:v>
                </c:pt>
                <c:pt idx="3075">
                  <c:v>43.11969697</c:v>
                </c:pt>
                <c:pt idx="3076">
                  <c:v>43.127272730000001</c:v>
                </c:pt>
                <c:pt idx="3077">
                  <c:v>43.136666669999997</c:v>
                </c:pt>
                <c:pt idx="3078">
                  <c:v>43.146060609999999</c:v>
                </c:pt>
                <c:pt idx="3079">
                  <c:v>43.155454550000002</c:v>
                </c:pt>
                <c:pt idx="3080">
                  <c:v>43.164848480000003</c:v>
                </c:pt>
                <c:pt idx="3081">
                  <c:v>43.174545449999997</c:v>
                </c:pt>
                <c:pt idx="3082">
                  <c:v>43.184242419999997</c:v>
                </c:pt>
                <c:pt idx="3083">
                  <c:v>43.193939389999997</c:v>
                </c:pt>
                <c:pt idx="3084">
                  <c:v>43.203636359999997</c:v>
                </c:pt>
                <c:pt idx="3085">
                  <c:v>43.213333329999998</c:v>
                </c:pt>
                <c:pt idx="3086">
                  <c:v>43.223030299999998</c:v>
                </c:pt>
                <c:pt idx="3087">
                  <c:v>43.234545449999999</c:v>
                </c:pt>
                <c:pt idx="3088">
                  <c:v>43.246060610000001</c:v>
                </c:pt>
                <c:pt idx="3089">
                  <c:v>43.257575760000002</c:v>
                </c:pt>
                <c:pt idx="3090">
                  <c:v>43.269090910000003</c:v>
                </c:pt>
                <c:pt idx="3091">
                  <c:v>43.280606059999997</c:v>
                </c:pt>
                <c:pt idx="3092">
                  <c:v>43.29181818</c:v>
                </c:pt>
                <c:pt idx="3093">
                  <c:v>43.303030300000003</c:v>
                </c:pt>
                <c:pt idx="3094">
                  <c:v>43.314242419999999</c:v>
                </c:pt>
                <c:pt idx="3095">
                  <c:v>43.325454550000003</c:v>
                </c:pt>
                <c:pt idx="3096">
                  <c:v>43.33848485</c:v>
                </c:pt>
                <c:pt idx="3097">
                  <c:v>43.351515149999997</c:v>
                </c:pt>
                <c:pt idx="3098">
                  <c:v>43.362727270000001</c:v>
                </c:pt>
                <c:pt idx="3099">
                  <c:v>43.373939389999997</c:v>
                </c:pt>
                <c:pt idx="3100">
                  <c:v>43.385151520000001</c:v>
                </c:pt>
                <c:pt idx="3101">
                  <c:v>43.398484850000003</c:v>
                </c:pt>
                <c:pt idx="3102">
                  <c:v>43.41</c:v>
                </c:pt>
                <c:pt idx="3103">
                  <c:v>43.423333329999998</c:v>
                </c:pt>
                <c:pt idx="3104">
                  <c:v>43.434848479999999</c:v>
                </c:pt>
                <c:pt idx="3105">
                  <c:v>43.446363640000001</c:v>
                </c:pt>
                <c:pt idx="3106">
                  <c:v>43.457878790000002</c:v>
                </c:pt>
                <c:pt idx="3107">
                  <c:v>43.469393940000003</c:v>
                </c:pt>
                <c:pt idx="3108">
                  <c:v>43.480909089999997</c:v>
                </c:pt>
                <c:pt idx="3109">
                  <c:v>43.494242419999999</c:v>
                </c:pt>
                <c:pt idx="3110">
                  <c:v>43.505757580000001</c:v>
                </c:pt>
                <c:pt idx="3111">
                  <c:v>43.517272730000002</c:v>
                </c:pt>
                <c:pt idx="3112">
                  <c:v>43.528787880000003</c:v>
                </c:pt>
                <c:pt idx="3113">
                  <c:v>43.542121209999998</c:v>
                </c:pt>
                <c:pt idx="3114">
                  <c:v>43.553333330000001</c:v>
                </c:pt>
                <c:pt idx="3115">
                  <c:v>43.564545449999997</c:v>
                </c:pt>
                <c:pt idx="3116">
                  <c:v>43.575757580000001</c:v>
                </c:pt>
                <c:pt idx="3117">
                  <c:v>43.586969699999997</c:v>
                </c:pt>
                <c:pt idx="3118">
                  <c:v>43.598181820000001</c:v>
                </c:pt>
                <c:pt idx="3119">
                  <c:v>43.611212119999998</c:v>
                </c:pt>
                <c:pt idx="3120">
                  <c:v>43.622424240000001</c:v>
                </c:pt>
                <c:pt idx="3121">
                  <c:v>43.633636359999997</c:v>
                </c:pt>
                <c:pt idx="3122">
                  <c:v>43.64484848</c:v>
                </c:pt>
                <c:pt idx="3123">
                  <c:v>43.656060609999997</c:v>
                </c:pt>
                <c:pt idx="3124">
                  <c:v>43.669393939999999</c:v>
                </c:pt>
                <c:pt idx="3125">
                  <c:v>43.68090909</c:v>
                </c:pt>
                <c:pt idx="3126">
                  <c:v>43.692424240000001</c:v>
                </c:pt>
                <c:pt idx="3127">
                  <c:v>43.703939390000002</c:v>
                </c:pt>
                <c:pt idx="3128">
                  <c:v>43.715454549999997</c:v>
                </c:pt>
                <c:pt idx="3129">
                  <c:v>43.725151519999997</c:v>
                </c:pt>
                <c:pt idx="3130">
                  <c:v>43.736666669999998</c:v>
                </c:pt>
                <c:pt idx="3131">
                  <c:v>43.748181819999999</c:v>
                </c:pt>
                <c:pt idx="3132">
                  <c:v>43.75969697</c:v>
                </c:pt>
                <c:pt idx="3133">
                  <c:v>43.771212120000001</c:v>
                </c:pt>
                <c:pt idx="3134">
                  <c:v>43.780606059999997</c:v>
                </c:pt>
                <c:pt idx="3135">
                  <c:v>43.79181818</c:v>
                </c:pt>
                <c:pt idx="3136">
                  <c:v>43.803030300000003</c:v>
                </c:pt>
                <c:pt idx="3137">
                  <c:v>43.814242419999999</c:v>
                </c:pt>
                <c:pt idx="3138">
                  <c:v>43.825454550000003</c:v>
                </c:pt>
                <c:pt idx="3139">
                  <c:v>43.83666667</c:v>
                </c:pt>
                <c:pt idx="3140">
                  <c:v>43.849696969999997</c:v>
                </c:pt>
                <c:pt idx="3141">
                  <c:v>43.86090909</c:v>
                </c:pt>
                <c:pt idx="3142">
                  <c:v>43.872121210000003</c:v>
                </c:pt>
                <c:pt idx="3143">
                  <c:v>43.883333329999999</c:v>
                </c:pt>
                <c:pt idx="3144">
                  <c:v>43.894545450000003</c:v>
                </c:pt>
                <c:pt idx="3145">
                  <c:v>43.907878789999998</c:v>
                </c:pt>
                <c:pt idx="3146">
                  <c:v>43.919393939999999</c:v>
                </c:pt>
                <c:pt idx="3147">
                  <c:v>43.93090909</c:v>
                </c:pt>
                <c:pt idx="3148">
                  <c:v>43.942424240000001</c:v>
                </c:pt>
                <c:pt idx="3149">
                  <c:v>43.953939390000002</c:v>
                </c:pt>
                <c:pt idx="3150">
                  <c:v>43.967272729999998</c:v>
                </c:pt>
                <c:pt idx="3151">
                  <c:v>43.98060606</c:v>
                </c:pt>
                <c:pt idx="3152">
                  <c:v>43.992121210000001</c:v>
                </c:pt>
                <c:pt idx="3153">
                  <c:v>44.003636360000002</c:v>
                </c:pt>
                <c:pt idx="3154">
                  <c:v>44.016969699999997</c:v>
                </c:pt>
                <c:pt idx="3155">
                  <c:v>44.030303029999999</c:v>
                </c:pt>
                <c:pt idx="3156">
                  <c:v>44.043636360000001</c:v>
                </c:pt>
                <c:pt idx="3157">
                  <c:v>44.054848479999997</c:v>
                </c:pt>
                <c:pt idx="3158">
                  <c:v>44.067878790000002</c:v>
                </c:pt>
                <c:pt idx="3159">
                  <c:v>44.080909089999999</c:v>
                </c:pt>
                <c:pt idx="3160">
                  <c:v>44.093939390000003</c:v>
                </c:pt>
                <c:pt idx="3161">
                  <c:v>44.106969700000001</c:v>
                </c:pt>
                <c:pt idx="3162">
                  <c:v>44.12</c:v>
                </c:pt>
                <c:pt idx="3163">
                  <c:v>44.133333329999999</c:v>
                </c:pt>
                <c:pt idx="3164">
                  <c:v>44.146666670000002</c:v>
                </c:pt>
                <c:pt idx="3165">
                  <c:v>44.16</c:v>
                </c:pt>
                <c:pt idx="3166">
                  <c:v>44.173333329999998</c:v>
                </c:pt>
                <c:pt idx="3167">
                  <c:v>44.188484850000002</c:v>
                </c:pt>
                <c:pt idx="3168">
                  <c:v>44.201818179999997</c:v>
                </c:pt>
                <c:pt idx="3169">
                  <c:v>44.215151519999999</c:v>
                </c:pt>
                <c:pt idx="3170">
                  <c:v>44.228484850000001</c:v>
                </c:pt>
                <c:pt idx="3171">
                  <c:v>44.243636360000004</c:v>
                </c:pt>
                <c:pt idx="3172">
                  <c:v>44.25878788</c:v>
                </c:pt>
                <c:pt idx="3173">
                  <c:v>44.285454549999997</c:v>
                </c:pt>
                <c:pt idx="3174">
                  <c:v>44.317878790000002</c:v>
                </c:pt>
                <c:pt idx="3175">
                  <c:v>44.353939390000001</c:v>
                </c:pt>
                <c:pt idx="3176">
                  <c:v>44.391818180000001</c:v>
                </c:pt>
                <c:pt idx="3177">
                  <c:v>44.43181818</c:v>
                </c:pt>
                <c:pt idx="3178">
                  <c:v>44.471515150000002</c:v>
                </c:pt>
                <c:pt idx="3179">
                  <c:v>44.509393940000002</c:v>
                </c:pt>
                <c:pt idx="3180">
                  <c:v>44.543333330000003</c:v>
                </c:pt>
                <c:pt idx="3181">
                  <c:v>44.577272729999997</c:v>
                </c:pt>
                <c:pt idx="3182">
                  <c:v>44.611212119999998</c:v>
                </c:pt>
                <c:pt idx="3183">
                  <c:v>44.649090909999998</c:v>
                </c:pt>
                <c:pt idx="3184">
                  <c:v>44.68878788</c:v>
                </c:pt>
                <c:pt idx="3185">
                  <c:v>44.730303030000002</c:v>
                </c:pt>
                <c:pt idx="3186">
                  <c:v>44.771818179999997</c:v>
                </c:pt>
                <c:pt idx="3187">
                  <c:v>44.811515149999998</c:v>
                </c:pt>
                <c:pt idx="3188">
                  <c:v>44.85121212</c:v>
                </c:pt>
                <c:pt idx="3189">
                  <c:v>44.890909090000001</c:v>
                </c:pt>
                <c:pt idx="3190">
                  <c:v>44.930606060000002</c:v>
                </c:pt>
                <c:pt idx="3191">
                  <c:v>44.968484850000003</c:v>
                </c:pt>
                <c:pt idx="3192">
                  <c:v>45.008484850000002</c:v>
                </c:pt>
                <c:pt idx="3193">
                  <c:v>45.048484850000001</c:v>
                </c:pt>
                <c:pt idx="3194">
                  <c:v>45.08848485</c:v>
                </c:pt>
                <c:pt idx="3195">
                  <c:v>45.12848485</c:v>
                </c:pt>
                <c:pt idx="3196">
                  <c:v>45.16636364</c:v>
                </c:pt>
                <c:pt idx="3197">
                  <c:v>45.20424242</c:v>
                </c:pt>
                <c:pt idx="3198">
                  <c:v>45.242121210000001</c:v>
                </c:pt>
                <c:pt idx="3199">
                  <c:v>45.28</c:v>
                </c:pt>
                <c:pt idx="3200">
                  <c:v>45.316060610000001</c:v>
                </c:pt>
                <c:pt idx="3201">
                  <c:v>45.35212121</c:v>
                </c:pt>
                <c:pt idx="3202">
                  <c:v>45.38818182</c:v>
                </c:pt>
                <c:pt idx="3203">
                  <c:v>45.424242419999999</c:v>
                </c:pt>
                <c:pt idx="3204">
                  <c:v>45.458484849999998</c:v>
                </c:pt>
                <c:pt idx="3205">
                  <c:v>45.492727270000003</c:v>
                </c:pt>
                <c:pt idx="3206">
                  <c:v>45.51363636</c:v>
                </c:pt>
                <c:pt idx="3207">
                  <c:v>45.528787880000003</c:v>
                </c:pt>
                <c:pt idx="3208">
                  <c:v>45.540303029999997</c:v>
                </c:pt>
                <c:pt idx="3209">
                  <c:v>45.551818179999998</c:v>
                </c:pt>
                <c:pt idx="3210">
                  <c:v>45.55939394</c:v>
                </c:pt>
                <c:pt idx="3211">
                  <c:v>45.566969700000001</c:v>
                </c:pt>
                <c:pt idx="3212">
                  <c:v>45.574545450000002</c:v>
                </c:pt>
                <c:pt idx="3213">
                  <c:v>45.587878789999998</c:v>
                </c:pt>
                <c:pt idx="3214">
                  <c:v>45.60121212</c:v>
                </c:pt>
                <c:pt idx="3215">
                  <c:v>45.614545450000001</c:v>
                </c:pt>
                <c:pt idx="3216">
                  <c:v>45.622121210000003</c:v>
                </c:pt>
                <c:pt idx="3217">
                  <c:v>45.627878789999997</c:v>
                </c:pt>
                <c:pt idx="3218">
                  <c:v>45.63</c:v>
                </c:pt>
                <c:pt idx="3219">
                  <c:v>45.632121210000001</c:v>
                </c:pt>
                <c:pt idx="3220">
                  <c:v>45.63424242</c:v>
                </c:pt>
                <c:pt idx="3221">
                  <c:v>45.636363639999999</c:v>
                </c:pt>
                <c:pt idx="3222">
                  <c:v>45.640303029999998</c:v>
                </c:pt>
                <c:pt idx="3223">
                  <c:v>45.644242419999998</c:v>
                </c:pt>
                <c:pt idx="3224">
                  <c:v>45.648181819999998</c:v>
                </c:pt>
                <c:pt idx="3225">
                  <c:v>45.65</c:v>
                </c:pt>
                <c:pt idx="3226">
                  <c:v>45.651818179999999</c:v>
                </c:pt>
                <c:pt idx="3227">
                  <c:v>45.65363636</c:v>
                </c:pt>
                <c:pt idx="3228">
                  <c:v>45.655454550000002</c:v>
                </c:pt>
                <c:pt idx="3229">
                  <c:v>45.659090910000003</c:v>
                </c:pt>
                <c:pt idx="3230">
                  <c:v>45.660909089999997</c:v>
                </c:pt>
                <c:pt idx="3231">
                  <c:v>45.664545449999999</c:v>
                </c:pt>
                <c:pt idx="3232">
                  <c:v>45.668181820000001</c:v>
                </c:pt>
                <c:pt idx="3233">
                  <c:v>45.671818180000002</c:v>
                </c:pt>
                <c:pt idx="3234">
                  <c:v>45.675454549999998</c:v>
                </c:pt>
                <c:pt idx="3235">
                  <c:v>45.679090909999999</c:v>
                </c:pt>
                <c:pt idx="3236">
                  <c:v>45.682727270000001</c:v>
                </c:pt>
                <c:pt idx="3237">
                  <c:v>45.686363640000003</c:v>
                </c:pt>
                <c:pt idx="3238">
                  <c:v>45.69</c:v>
                </c:pt>
                <c:pt idx="3239">
                  <c:v>45.693636359999999</c:v>
                </c:pt>
                <c:pt idx="3240">
                  <c:v>45.697272730000002</c:v>
                </c:pt>
                <c:pt idx="3241">
                  <c:v>45.702727269999997</c:v>
                </c:pt>
                <c:pt idx="3242">
                  <c:v>45.706363639999999</c:v>
                </c:pt>
                <c:pt idx="3243">
                  <c:v>45.711818180000002</c:v>
                </c:pt>
                <c:pt idx="3244">
                  <c:v>45.715454549999997</c:v>
                </c:pt>
                <c:pt idx="3245">
                  <c:v>45.720909089999999</c:v>
                </c:pt>
                <c:pt idx="3246">
                  <c:v>45.724545450000001</c:v>
                </c:pt>
                <c:pt idx="3247">
                  <c:v>45.728181820000003</c:v>
                </c:pt>
                <c:pt idx="3248">
                  <c:v>45.731818179999998</c:v>
                </c:pt>
                <c:pt idx="3249">
                  <c:v>45.73545455</c:v>
                </c:pt>
                <c:pt idx="3250">
                  <c:v>45.739090910000002</c:v>
                </c:pt>
                <c:pt idx="3251">
                  <c:v>45.744545449999997</c:v>
                </c:pt>
                <c:pt idx="3252">
                  <c:v>45.752121209999999</c:v>
                </c:pt>
                <c:pt idx="3253">
                  <c:v>45.75969697</c:v>
                </c:pt>
                <c:pt idx="3254">
                  <c:v>45.767272730000002</c:v>
                </c:pt>
                <c:pt idx="3255">
                  <c:v>45.770909090000004</c:v>
                </c:pt>
                <c:pt idx="3256">
                  <c:v>45.776666669999997</c:v>
                </c:pt>
                <c:pt idx="3257">
                  <c:v>45.782424239999997</c:v>
                </c:pt>
                <c:pt idx="3258">
                  <c:v>45.788181819999998</c:v>
                </c:pt>
                <c:pt idx="3259">
                  <c:v>45.793939389999998</c:v>
                </c:pt>
                <c:pt idx="3260">
                  <c:v>45.799696969999999</c:v>
                </c:pt>
                <c:pt idx="3261">
                  <c:v>45.80545455</c:v>
                </c:pt>
                <c:pt idx="3262">
                  <c:v>45.80939394</c:v>
                </c:pt>
                <c:pt idx="3263">
                  <c:v>45.815151520000001</c:v>
                </c:pt>
                <c:pt idx="3264">
                  <c:v>45.81909091</c:v>
                </c:pt>
                <c:pt idx="3265">
                  <c:v>45.823030299999999</c:v>
                </c:pt>
                <c:pt idx="3266">
                  <c:v>45.826969699999999</c:v>
                </c:pt>
                <c:pt idx="3267">
                  <c:v>45.830909089999999</c:v>
                </c:pt>
                <c:pt idx="3268">
                  <c:v>45.83666667</c:v>
                </c:pt>
                <c:pt idx="3269">
                  <c:v>45.840606059999999</c:v>
                </c:pt>
                <c:pt idx="3270">
                  <c:v>45.844545449999998</c:v>
                </c:pt>
                <c:pt idx="3271">
                  <c:v>45.850303029999999</c:v>
                </c:pt>
                <c:pt idx="3272">
                  <c:v>45.85606061</c:v>
                </c:pt>
                <c:pt idx="3273">
                  <c:v>45.86181818</c:v>
                </c:pt>
                <c:pt idx="3274">
                  <c:v>45.86575758</c:v>
                </c:pt>
                <c:pt idx="3275">
                  <c:v>45.86969697</c:v>
                </c:pt>
                <c:pt idx="3276">
                  <c:v>45.873636359999999</c:v>
                </c:pt>
                <c:pt idx="3277">
                  <c:v>45.877575759999999</c:v>
                </c:pt>
                <c:pt idx="3278">
                  <c:v>45.881515149999998</c:v>
                </c:pt>
                <c:pt idx="3279">
                  <c:v>45.885454549999999</c:v>
                </c:pt>
                <c:pt idx="3280">
                  <c:v>45.889393939999998</c:v>
                </c:pt>
                <c:pt idx="3281">
                  <c:v>45.893333329999997</c:v>
                </c:pt>
                <c:pt idx="3282">
                  <c:v>45.897272729999997</c:v>
                </c:pt>
                <c:pt idx="3283">
                  <c:v>45.901212119999997</c:v>
                </c:pt>
                <c:pt idx="3284">
                  <c:v>45.905151519999997</c:v>
                </c:pt>
                <c:pt idx="3285">
                  <c:v>45.908787879999998</c:v>
                </c:pt>
                <c:pt idx="3286">
                  <c:v>45.91242424</c:v>
                </c:pt>
                <c:pt idx="3287">
                  <c:v>45.916060610000002</c:v>
                </c:pt>
                <c:pt idx="3288">
                  <c:v>45.921818180000002</c:v>
                </c:pt>
                <c:pt idx="3289">
                  <c:v>45.925454549999998</c:v>
                </c:pt>
                <c:pt idx="3290">
                  <c:v>45.929090909999999</c:v>
                </c:pt>
                <c:pt idx="3291">
                  <c:v>45.932727270000001</c:v>
                </c:pt>
                <c:pt idx="3292">
                  <c:v>45.936363640000003</c:v>
                </c:pt>
                <c:pt idx="3293">
                  <c:v>45.941818179999999</c:v>
                </c:pt>
                <c:pt idx="3294">
                  <c:v>45.945454550000001</c:v>
                </c:pt>
                <c:pt idx="3295">
                  <c:v>45.950909090000003</c:v>
                </c:pt>
                <c:pt idx="3296">
                  <c:v>45.956363639999999</c:v>
                </c:pt>
                <c:pt idx="3297">
                  <c:v>45.961818180000002</c:v>
                </c:pt>
                <c:pt idx="3298">
                  <c:v>45.967272729999998</c:v>
                </c:pt>
                <c:pt idx="3299">
                  <c:v>45.97272727</c:v>
                </c:pt>
                <c:pt idx="3300">
                  <c:v>45.978181820000003</c:v>
                </c:pt>
                <c:pt idx="3301">
                  <c:v>45.981818179999998</c:v>
                </c:pt>
                <c:pt idx="3302">
                  <c:v>45.987272730000001</c:v>
                </c:pt>
                <c:pt idx="3303">
                  <c:v>45.992727270000003</c:v>
                </c:pt>
                <c:pt idx="3304">
                  <c:v>45.998484849999997</c:v>
                </c:pt>
                <c:pt idx="3305">
                  <c:v>46.004242419999997</c:v>
                </c:pt>
                <c:pt idx="3306">
                  <c:v>46.01</c:v>
                </c:pt>
                <c:pt idx="3307">
                  <c:v>46.015757579999999</c:v>
                </c:pt>
                <c:pt idx="3308">
                  <c:v>46.021515149999999</c:v>
                </c:pt>
                <c:pt idx="3309">
                  <c:v>46.02727273</c:v>
                </c:pt>
                <c:pt idx="3310">
                  <c:v>46.0330303</c:v>
                </c:pt>
                <c:pt idx="3311">
                  <c:v>46.038787880000001</c:v>
                </c:pt>
                <c:pt idx="3312">
                  <c:v>46.044545450000001</c:v>
                </c:pt>
                <c:pt idx="3313">
                  <c:v>46.050303030000002</c:v>
                </c:pt>
                <c:pt idx="3314">
                  <c:v>46.056060610000003</c:v>
                </c:pt>
                <c:pt idx="3315">
                  <c:v>46.061818180000003</c:v>
                </c:pt>
                <c:pt idx="3316">
                  <c:v>46.067575759999997</c:v>
                </c:pt>
                <c:pt idx="3317">
                  <c:v>46.075151519999999</c:v>
                </c:pt>
                <c:pt idx="3318">
                  <c:v>46.080909089999999</c:v>
                </c:pt>
                <c:pt idx="3319">
                  <c:v>46.08666667</c:v>
                </c:pt>
                <c:pt idx="3320">
                  <c:v>46.09242424</c:v>
                </c:pt>
                <c:pt idx="3321">
                  <c:v>46.098181820000001</c:v>
                </c:pt>
                <c:pt idx="3322">
                  <c:v>46.103939390000001</c:v>
                </c:pt>
                <c:pt idx="3323">
                  <c:v>46.109696970000002</c:v>
                </c:pt>
                <c:pt idx="3324">
                  <c:v>46.115454550000003</c:v>
                </c:pt>
                <c:pt idx="3325">
                  <c:v>46.121212120000003</c:v>
                </c:pt>
                <c:pt idx="3326">
                  <c:v>46.125151520000003</c:v>
                </c:pt>
                <c:pt idx="3327">
                  <c:v>46.130909090000003</c:v>
                </c:pt>
                <c:pt idx="3328">
                  <c:v>46.134848480000002</c:v>
                </c:pt>
                <c:pt idx="3329">
                  <c:v>46.138787880000002</c:v>
                </c:pt>
                <c:pt idx="3330">
                  <c:v>46.144545450000003</c:v>
                </c:pt>
                <c:pt idx="3331">
                  <c:v>46.148484850000003</c:v>
                </c:pt>
                <c:pt idx="3332">
                  <c:v>46.152424240000002</c:v>
                </c:pt>
                <c:pt idx="3333">
                  <c:v>46.158181820000003</c:v>
                </c:pt>
                <c:pt idx="3334">
                  <c:v>46.163939390000003</c:v>
                </c:pt>
                <c:pt idx="3335">
                  <c:v>46.169696969999997</c:v>
                </c:pt>
                <c:pt idx="3336">
                  <c:v>46.175454549999998</c:v>
                </c:pt>
                <c:pt idx="3337">
                  <c:v>46.179090909999999</c:v>
                </c:pt>
                <c:pt idx="3338">
                  <c:v>46.182727270000001</c:v>
                </c:pt>
                <c:pt idx="3339">
                  <c:v>46.186363640000003</c:v>
                </c:pt>
                <c:pt idx="3340">
                  <c:v>46.19</c:v>
                </c:pt>
                <c:pt idx="3341">
                  <c:v>46.193636359999999</c:v>
                </c:pt>
                <c:pt idx="3342">
                  <c:v>46.197272730000002</c:v>
                </c:pt>
                <c:pt idx="3343">
                  <c:v>46.202727269999997</c:v>
                </c:pt>
                <c:pt idx="3344">
                  <c:v>46.20818182</c:v>
                </c:pt>
                <c:pt idx="3345">
                  <c:v>46.213636360000002</c:v>
                </c:pt>
                <c:pt idx="3346">
                  <c:v>46.219090909999998</c:v>
                </c:pt>
                <c:pt idx="3347">
                  <c:v>46.224545450000001</c:v>
                </c:pt>
                <c:pt idx="3348">
                  <c:v>46.23</c:v>
                </c:pt>
                <c:pt idx="3349">
                  <c:v>46.23545455</c:v>
                </c:pt>
                <c:pt idx="3350">
                  <c:v>46.239090910000002</c:v>
                </c:pt>
                <c:pt idx="3351">
                  <c:v>46.244848480000002</c:v>
                </c:pt>
                <c:pt idx="3352">
                  <c:v>46.248484849999997</c:v>
                </c:pt>
                <c:pt idx="3353">
                  <c:v>46.252121209999999</c:v>
                </c:pt>
                <c:pt idx="3354">
                  <c:v>46.257878789999999</c:v>
                </c:pt>
                <c:pt idx="3355">
                  <c:v>46.26363636</c:v>
                </c:pt>
                <c:pt idx="3356">
                  <c:v>46.26939394</c:v>
                </c:pt>
                <c:pt idx="3357">
                  <c:v>46.275151520000001</c:v>
                </c:pt>
                <c:pt idx="3358">
                  <c:v>46.280909090000002</c:v>
                </c:pt>
                <c:pt idx="3359">
                  <c:v>46.286666670000002</c:v>
                </c:pt>
                <c:pt idx="3360">
                  <c:v>46.292424240000003</c:v>
                </c:pt>
                <c:pt idx="3361">
                  <c:v>46.298181820000003</c:v>
                </c:pt>
                <c:pt idx="3362">
                  <c:v>46.305757579999998</c:v>
                </c:pt>
                <c:pt idx="3363">
                  <c:v>46.311515149999998</c:v>
                </c:pt>
                <c:pt idx="3364">
                  <c:v>46.31909091</c:v>
                </c:pt>
                <c:pt idx="3365">
                  <c:v>46.326666670000002</c:v>
                </c:pt>
                <c:pt idx="3366">
                  <c:v>46.332424240000002</c:v>
                </c:pt>
                <c:pt idx="3367">
                  <c:v>46.338181820000003</c:v>
                </c:pt>
                <c:pt idx="3368">
                  <c:v>46.343939390000003</c:v>
                </c:pt>
                <c:pt idx="3369">
                  <c:v>46.351515149999997</c:v>
                </c:pt>
                <c:pt idx="3370">
                  <c:v>46.359090909999999</c:v>
                </c:pt>
                <c:pt idx="3371">
                  <c:v>46.366666670000001</c:v>
                </c:pt>
                <c:pt idx="3372">
                  <c:v>46.374242420000002</c:v>
                </c:pt>
                <c:pt idx="3373">
                  <c:v>46.381818180000003</c:v>
                </c:pt>
                <c:pt idx="3374">
                  <c:v>46.391212119999999</c:v>
                </c:pt>
                <c:pt idx="3375">
                  <c:v>46.39878788</c:v>
                </c:pt>
                <c:pt idx="3376">
                  <c:v>46.406363640000002</c:v>
                </c:pt>
                <c:pt idx="3377">
                  <c:v>46.413939390000003</c:v>
                </c:pt>
                <c:pt idx="3378">
                  <c:v>46.421515149999998</c:v>
                </c:pt>
                <c:pt idx="3379">
                  <c:v>46.429090909999999</c:v>
                </c:pt>
                <c:pt idx="3380">
                  <c:v>46.436666670000001</c:v>
                </c:pt>
                <c:pt idx="3381">
                  <c:v>46.446363640000001</c:v>
                </c:pt>
                <c:pt idx="3382">
                  <c:v>46.456060610000002</c:v>
                </c:pt>
                <c:pt idx="3383">
                  <c:v>46.465757580000002</c:v>
                </c:pt>
                <c:pt idx="3384">
                  <c:v>46.473333330000003</c:v>
                </c:pt>
                <c:pt idx="3385">
                  <c:v>46.483030300000003</c:v>
                </c:pt>
                <c:pt idx="3386">
                  <c:v>46.492727270000003</c:v>
                </c:pt>
                <c:pt idx="3387">
                  <c:v>46.500303029999998</c:v>
                </c:pt>
                <c:pt idx="3388">
                  <c:v>46.507878789999999</c:v>
                </c:pt>
                <c:pt idx="3389">
                  <c:v>46.517272730000002</c:v>
                </c:pt>
                <c:pt idx="3390">
                  <c:v>46.526666669999997</c:v>
                </c:pt>
                <c:pt idx="3391">
                  <c:v>46.53606061</c:v>
                </c:pt>
                <c:pt idx="3392">
                  <c:v>46.545454550000002</c:v>
                </c:pt>
                <c:pt idx="3393">
                  <c:v>46.554848479999997</c:v>
                </c:pt>
                <c:pt idx="3394">
                  <c:v>46.564242419999999</c:v>
                </c:pt>
                <c:pt idx="3395">
                  <c:v>46.571818180000001</c:v>
                </c:pt>
                <c:pt idx="3396">
                  <c:v>46.579393940000003</c:v>
                </c:pt>
                <c:pt idx="3397">
                  <c:v>46.586969699999997</c:v>
                </c:pt>
                <c:pt idx="3398">
                  <c:v>46.59636364</c:v>
                </c:pt>
                <c:pt idx="3399">
                  <c:v>46.605757580000002</c:v>
                </c:pt>
                <c:pt idx="3400">
                  <c:v>46.615151519999998</c:v>
                </c:pt>
                <c:pt idx="3401">
                  <c:v>46.624545449999999</c:v>
                </c:pt>
                <c:pt idx="3402">
                  <c:v>46.632121210000001</c:v>
                </c:pt>
                <c:pt idx="3403">
                  <c:v>46.639696970000003</c:v>
                </c:pt>
                <c:pt idx="3404">
                  <c:v>46.647272729999997</c:v>
                </c:pt>
                <c:pt idx="3405">
                  <c:v>46.654848479999998</c:v>
                </c:pt>
                <c:pt idx="3406">
                  <c:v>46.664242420000001</c:v>
                </c:pt>
                <c:pt idx="3407">
                  <c:v>46.671818180000002</c:v>
                </c:pt>
                <c:pt idx="3408">
                  <c:v>46.681212119999998</c:v>
                </c:pt>
                <c:pt idx="3409">
                  <c:v>46.68878788</c:v>
                </c:pt>
                <c:pt idx="3410">
                  <c:v>46.696363640000001</c:v>
                </c:pt>
                <c:pt idx="3411">
                  <c:v>46.703939390000002</c:v>
                </c:pt>
                <c:pt idx="3412">
                  <c:v>46.711515149999997</c:v>
                </c:pt>
                <c:pt idx="3413">
                  <c:v>46.719090909999998</c:v>
                </c:pt>
                <c:pt idx="3414">
                  <c:v>46.724545450000001</c:v>
                </c:pt>
                <c:pt idx="3415">
                  <c:v>46.73</c:v>
                </c:pt>
                <c:pt idx="3416">
                  <c:v>46.737575759999999</c:v>
                </c:pt>
                <c:pt idx="3417">
                  <c:v>46.743030300000001</c:v>
                </c:pt>
                <c:pt idx="3418">
                  <c:v>46.748484849999997</c:v>
                </c:pt>
                <c:pt idx="3419">
                  <c:v>46.753939389999999</c:v>
                </c:pt>
                <c:pt idx="3420">
                  <c:v>46.759393940000002</c:v>
                </c:pt>
                <c:pt idx="3421">
                  <c:v>46.764848479999998</c:v>
                </c:pt>
                <c:pt idx="3422">
                  <c:v>46.76848485</c:v>
                </c:pt>
                <c:pt idx="3423">
                  <c:v>46.77424242</c:v>
                </c:pt>
                <c:pt idx="3424">
                  <c:v>46.78</c:v>
                </c:pt>
                <c:pt idx="3425">
                  <c:v>46.785757580000002</c:v>
                </c:pt>
                <c:pt idx="3426">
                  <c:v>46.791515150000002</c:v>
                </c:pt>
                <c:pt idx="3427">
                  <c:v>46.797272730000003</c:v>
                </c:pt>
                <c:pt idx="3428">
                  <c:v>46.803030300000003</c:v>
                </c:pt>
                <c:pt idx="3429">
                  <c:v>46.808787879999997</c:v>
                </c:pt>
                <c:pt idx="3430">
                  <c:v>46.814545449999997</c:v>
                </c:pt>
                <c:pt idx="3431">
                  <c:v>46.820303029999998</c:v>
                </c:pt>
                <c:pt idx="3432">
                  <c:v>46.824242419999997</c:v>
                </c:pt>
                <c:pt idx="3433">
                  <c:v>46.828181819999998</c:v>
                </c:pt>
                <c:pt idx="3434">
                  <c:v>46.833939389999998</c:v>
                </c:pt>
                <c:pt idx="3435">
                  <c:v>46.839696969999999</c:v>
                </c:pt>
                <c:pt idx="3436">
                  <c:v>46.845454549999999</c:v>
                </c:pt>
                <c:pt idx="3437">
                  <c:v>46.85121212</c:v>
                </c:pt>
                <c:pt idx="3438">
                  <c:v>46.856969700000001</c:v>
                </c:pt>
                <c:pt idx="3439">
                  <c:v>46.86090909</c:v>
                </c:pt>
                <c:pt idx="3440">
                  <c:v>46.864848479999999</c:v>
                </c:pt>
                <c:pt idx="3441">
                  <c:v>46.868787879999999</c:v>
                </c:pt>
                <c:pt idx="3442">
                  <c:v>46.870909089999998</c:v>
                </c:pt>
                <c:pt idx="3443">
                  <c:v>46.873030300000003</c:v>
                </c:pt>
                <c:pt idx="3444">
                  <c:v>46.875151520000003</c:v>
                </c:pt>
                <c:pt idx="3445">
                  <c:v>46.877272730000001</c:v>
                </c:pt>
                <c:pt idx="3446">
                  <c:v>46.87939394</c:v>
                </c:pt>
                <c:pt idx="3447">
                  <c:v>46.881515149999998</c:v>
                </c:pt>
                <c:pt idx="3448">
                  <c:v>46.883636359999997</c:v>
                </c:pt>
                <c:pt idx="3449">
                  <c:v>46.883636359999997</c:v>
                </c:pt>
                <c:pt idx="3450">
                  <c:v>46.885757580000003</c:v>
                </c:pt>
                <c:pt idx="3451">
                  <c:v>46.887878790000002</c:v>
                </c:pt>
                <c:pt idx="3452">
                  <c:v>46.89</c:v>
                </c:pt>
                <c:pt idx="3453">
                  <c:v>46.892121209999999</c:v>
                </c:pt>
                <c:pt idx="3454">
                  <c:v>46.894242419999998</c:v>
                </c:pt>
                <c:pt idx="3455">
                  <c:v>46.896363639999997</c:v>
                </c:pt>
                <c:pt idx="3456">
                  <c:v>46.898181819999998</c:v>
                </c:pt>
                <c:pt idx="3457">
                  <c:v>46.9</c:v>
                </c:pt>
                <c:pt idx="3458">
                  <c:v>46.901818179999999</c:v>
                </c:pt>
                <c:pt idx="3459">
                  <c:v>46.90363636</c:v>
                </c:pt>
                <c:pt idx="3460">
                  <c:v>46.90363636</c:v>
                </c:pt>
                <c:pt idx="3461">
                  <c:v>46.90363636</c:v>
                </c:pt>
                <c:pt idx="3462">
                  <c:v>46.905454550000002</c:v>
                </c:pt>
                <c:pt idx="3463">
                  <c:v>46.907272730000003</c:v>
                </c:pt>
                <c:pt idx="3464">
                  <c:v>46.905454550000002</c:v>
                </c:pt>
                <c:pt idx="3465">
                  <c:v>46.907272730000003</c:v>
                </c:pt>
                <c:pt idx="3466">
                  <c:v>46.907272730000003</c:v>
                </c:pt>
                <c:pt idx="3467">
                  <c:v>46.907272730000003</c:v>
                </c:pt>
                <c:pt idx="3468">
                  <c:v>46.907272730000003</c:v>
                </c:pt>
                <c:pt idx="3469">
                  <c:v>46.907272730000003</c:v>
                </c:pt>
                <c:pt idx="3470">
                  <c:v>46.907272730000003</c:v>
                </c:pt>
                <c:pt idx="3471">
                  <c:v>46.907272730000003</c:v>
                </c:pt>
                <c:pt idx="3472">
                  <c:v>46.907272730000003</c:v>
                </c:pt>
                <c:pt idx="3473">
                  <c:v>46.907272730000003</c:v>
                </c:pt>
                <c:pt idx="3474">
                  <c:v>46.907272730000003</c:v>
                </c:pt>
                <c:pt idx="3475">
                  <c:v>46.909090910000003</c:v>
                </c:pt>
                <c:pt idx="3476">
                  <c:v>46.910909089999997</c:v>
                </c:pt>
                <c:pt idx="3477">
                  <c:v>46.912727269999998</c:v>
                </c:pt>
                <c:pt idx="3478">
                  <c:v>46.914545449999999</c:v>
                </c:pt>
                <c:pt idx="3479">
                  <c:v>46.91636364</c:v>
                </c:pt>
                <c:pt idx="3480">
                  <c:v>46.918181820000001</c:v>
                </c:pt>
                <c:pt idx="3481">
                  <c:v>46.92</c:v>
                </c:pt>
                <c:pt idx="3482">
                  <c:v>46.921818180000002</c:v>
                </c:pt>
                <c:pt idx="3483">
                  <c:v>46.923636360000003</c:v>
                </c:pt>
                <c:pt idx="3484">
                  <c:v>46.925454549999998</c:v>
                </c:pt>
                <c:pt idx="3485">
                  <c:v>46.927272729999999</c:v>
                </c:pt>
                <c:pt idx="3486">
                  <c:v>46.927272729999999</c:v>
                </c:pt>
                <c:pt idx="3487">
                  <c:v>46.927272729999999</c:v>
                </c:pt>
                <c:pt idx="3488">
                  <c:v>46.929090909999999</c:v>
                </c:pt>
                <c:pt idx="3489">
                  <c:v>46.927272729999999</c:v>
                </c:pt>
                <c:pt idx="3490">
                  <c:v>46.925454549999998</c:v>
                </c:pt>
                <c:pt idx="3491">
                  <c:v>46.923636360000003</c:v>
                </c:pt>
                <c:pt idx="3492">
                  <c:v>46.921818180000002</c:v>
                </c:pt>
                <c:pt idx="3493">
                  <c:v>46.921818180000002</c:v>
                </c:pt>
                <c:pt idx="3494">
                  <c:v>46.921818180000002</c:v>
                </c:pt>
                <c:pt idx="3495">
                  <c:v>46.92</c:v>
                </c:pt>
                <c:pt idx="3496">
                  <c:v>46.918181820000001</c:v>
                </c:pt>
                <c:pt idx="3497">
                  <c:v>46.918181820000001</c:v>
                </c:pt>
                <c:pt idx="3498">
                  <c:v>46.91636364</c:v>
                </c:pt>
                <c:pt idx="3499">
                  <c:v>46.91636364</c:v>
                </c:pt>
                <c:pt idx="3500">
                  <c:v>46.914545449999999</c:v>
                </c:pt>
                <c:pt idx="3501">
                  <c:v>46.912727269999998</c:v>
                </c:pt>
                <c:pt idx="3502">
                  <c:v>46.908787879999998</c:v>
                </c:pt>
                <c:pt idx="3503">
                  <c:v>46.904848479999998</c:v>
                </c:pt>
                <c:pt idx="3504">
                  <c:v>46.900909089999999</c:v>
                </c:pt>
                <c:pt idx="3505">
                  <c:v>46.899090909999998</c:v>
                </c:pt>
                <c:pt idx="3506">
                  <c:v>46.895151519999999</c:v>
                </c:pt>
                <c:pt idx="3507">
                  <c:v>46.891212119999999</c:v>
                </c:pt>
                <c:pt idx="3508">
                  <c:v>46.889393939999998</c:v>
                </c:pt>
                <c:pt idx="3509">
                  <c:v>46.887575759999997</c:v>
                </c:pt>
                <c:pt idx="3510">
                  <c:v>46.883636359999997</c:v>
                </c:pt>
                <c:pt idx="3511">
                  <c:v>46.881818180000003</c:v>
                </c:pt>
                <c:pt idx="3512">
                  <c:v>46.877878789999997</c:v>
                </c:pt>
                <c:pt idx="3513">
                  <c:v>46.873939389999997</c:v>
                </c:pt>
                <c:pt idx="3514">
                  <c:v>46.87</c:v>
                </c:pt>
                <c:pt idx="3515">
                  <c:v>46.866060609999998</c:v>
                </c:pt>
                <c:pt idx="3516">
                  <c:v>46.862121209999998</c:v>
                </c:pt>
                <c:pt idx="3517">
                  <c:v>46.858181819999999</c:v>
                </c:pt>
                <c:pt idx="3518">
                  <c:v>46.854242419999999</c:v>
                </c:pt>
                <c:pt idx="3519">
                  <c:v>46.85212121</c:v>
                </c:pt>
                <c:pt idx="3520">
                  <c:v>46.85</c:v>
                </c:pt>
                <c:pt idx="3521">
                  <c:v>46.846060610000002</c:v>
                </c:pt>
                <c:pt idx="3522">
                  <c:v>46.843939390000003</c:v>
                </c:pt>
                <c:pt idx="3523">
                  <c:v>46.841818179999997</c:v>
                </c:pt>
                <c:pt idx="3524">
                  <c:v>46.839696969999999</c:v>
                </c:pt>
                <c:pt idx="3525">
                  <c:v>46.83757576</c:v>
                </c:pt>
                <c:pt idx="3526">
                  <c:v>46.835454550000001</c:v>
                </c:pt>
                <c:pt idx="3527">
                  <c:v>46.833333330000002</c:v>
                </c:pt>
                <c:pt idx="3528">
                  <c:v>46.831212120000004</c:v>
                </c:pt>
                <c:pt idx="3529">
                  <c:v>46.829090909999998</c:v>
                </c:pt>
                <c:pt idx="3530">
                  <c:v>46.826969699999999</c:v>
                </c:pt>
                <c:pt idx="3531">
                  <c:v>46.82484848</c:v>
                </c:pt>
                <c:pt idx="3532">
                  <c:v>46.822727270000001</c:v>
                </c:pt>
                <c:pt idx="3533">
                  <c:v>46.820606060000003</c:v>
                </c:pt>
                <c:pt idx="3534">
                  <c:v>46.818484849999997</c:v>
                </c:pt>
                <c:pt idx="3535">
                  <c:v>46.818484849999997</c:v>
                </c:pt>
                <c:pt idx="3536">
                  <c:v>46.818484849999997</c:v>
                </c:pt>
                <c:pt idx="3537">
                  <c:v>46.818484849999997</c:v>
                </c:pt>
                <c:pt idx="3538">
                  <c:v>46.814545449999997</c:v>
                </c:pt>
                <c:pt idx="3539">
                  <c:v>46.812727270000003</c:v>
                </c:pt>
                <c:pt idx="3540">
                  <c:v>46.810909090000003</c:v>
                </c:pt>
                <c:pt idx="3541">
                  <c:v>46.806969700000003</c:v>
                </c:pt>
                <c:pt idx="3542">
                  <c:v>46.803030300000003</c:v>
                </c:pt>
                <c:pt idx="3543">
                  <c:v>46.801212120000002</c:v>
                </c:pt>
                <c:pt idx="3544">
                  <c:v>46.797272730000003</c:v>
                </c:pt>
                <c:pt idx="3545">
                  <c:v>46.797272730000003</c:v>
                </c:pt>
                <c:pt idx="3546">
                  <c:v>46.797272730000003</c:v>
                </c:pt>
                <c:pt idx="3547">
                  <c:v>46.797272730000003</c:v>
                </c:pt>
                <c:pt idx="3548">
                  <c:v>46.797272730000003</c:v>
                </c:pt>
                <c:pt idx="3549">
                  <c:v>46.797272730000003</c:v>
                </c:pt>
                <c:pt idx="3550">
                  <c:v>46.797272730000003</c:v>
                </c:pt>
                <c:pt idx="3551">
                  <c:v>46.797272730000003</c:v>
                </c:pt>
                <c:pt idx="3552">
                  <c:v>46.797272730000003</c:v>
                </c:pt>
                <c:pt idx="3553">
                  <c:v>46.797272730000003</c:v>
                </c:pt>
                <c:pt idx="3554">
                  <c:v>46.797272730000003</c:v>
                </c:pt>
                <c:pt idx="3555">
                  <c:v>46.797272730000003</c:v>
                </c:pt>
                <c:pt idx="3556">
                  <c:v>46.797272730000003</c:v>
                </c:pt>
                <c:pt idx="3557">
                  <c:v>46.797272730000003</c:v>
                </c:pt>
                <c:pt idx="3558">
                  <c:v>46.797272730000003</c:v>
                </c:pt>
                <c:pt idx="3559">
                  <c:v>46.797272730000003</c:v>
                </c:pt>
                <c:pt idx="3560">
                  <c:v>46.797272730000003</c:v>
                </c:pt>
                <c:pt idx="3561">
                  <c:v>46.797272730000003</c:v>
                </c:pt>
                <c:pt idx="3562">
                  <c:v>46.799393940000002</c:v>
                </c:pt>
                <c:pt idx="3563">
                  <c:v>46.80151515</c:v>
                </c:pt>
                <c:pt idx="3564">
                  <c:v>46.803636359999999</c:v>
                </c:pt>
                <c:pt idx="3565">
                  <c:v>46.805757579999998</c:v>
                </c:pt>
                <c:pt idx="3566">
                  <c:v>46.807878789999997</c:v>
                </c:pt>
                <c:pt idx="3567">
                  <c:v>46.81</c:v>
                </c:pt>
                <c:pt idx="3568">
                  <c:v>46.812121210000001</c:v>
                </c:pt>
                <c:pt idx="3569">
                  <c:v>46.814242419999999</c:v>
                </c:pt>
                <c:pt idx="3570">
                  <c:v>46.816363639999999</c:v>
                </c:pt>
                <c:pt idx="3571">
                  <c:v>46.820303029999998</c:v>
                </c:pt>
                <c:pt idx="3572">
                  <c:v>46.824242419999997</c:v>
                </c:pt>
                <c:pt idx="3573">
                  <c:v>46.83</c:v>
                </c:pt>
                <c:pt idx="3574">
                  <c:v>46.835757579999999</c:v>
                </c:pt>
                <c:pt idx="3575">
                  <c:v>46.841515149999999</c:v>
                </c:pt>
                <c:pt idx="3576">
                  <c:v>46.84727273</c:v>
                </c:pt>
                <c:pt idx="3577">
                  <c:v>46.8530303</c:v>
                </c:pt>
                <c:pt idx="3578">
                  <c:v>46.856969700000001</c:v>
                </c:pt>
                <c:pt idx="3579">
                  <c:v>46.86090909</c:v>
                </c:pt>
                <c:pt idx="3580">
                  <c:v>46.864848479999999</c:v>
                </c:pt>
                <c:pt idx="3581">
                  <c:v>46.868787879999999</c:v>
                </c:pt>
                <c:pt idx="3582">
                  <c:v>46.872727269999999</c:v>
                </c:pt>
                <c:pt idx="3583">
                  <c:v>46.876666669999999</c:v>
                </c:pt>
                <c:pt idx="3584">
                  <c:v>46.882424239999999</c:v>
                </c:pt>
                <c:pt idx="3585">
                  <c:v>46.88818182</c:v>
                </c:pt>
                <c:pt idx="3586">
                  <c:v>46.892121209999999</c:v>
                </c:pt>
                <c:pt idx="3587">
                  <c:v>46.89787879</c:v>
                </c:pt>
                <c:pt idx="3588">
                  <c:v>46.90363636</c:v>
                </c:pt>
                <c:pt idx="3589">
                  <c:v>46.909393940000001</c:v>
                </c:pt>
                <c:pt idx="3590">
                  <c:v>46.915151520000002</c:v>
                </c:pt>
                <c:pt idx="3591">
                  <c:v>46.920909090000002</c:v>
                </c:pt>
                <c:pt idx="3592">
                  <c:v>46.926666670000003</c:v>
                </c:pt>
                <c:pt idx="3593">
                  <c:v>46.932424240000003</c:v>
                </c:pt>
                <c:pt idx="3594">
                  <c:v>46.938181819999997</c:v>
                </c:pt>
                <c:pt idx="3595">
                  <c:v>46.941818179999999</c:v>
                </c:pt>
                <c:pt idx="3596">
                  <c:v>46.947272730000002</c:v>
                </c:pt>
                <c:pt idx="3597">
                  <c:v>46.952727269999997</c:v>
                </c:pt>
                <c:pt idx="3598">
                  <c:v>46.95818182</c:v>
                </c:pt>
                <c:pt idx="3599">
                  <c:v>46.963636360000002</c:v>
                </c:pt>
                <c:pt idx="3600">
                  <c:v>46.969090909999998</c:v>
                </c:pt>
                <c:pt idx="3601">
                  <c:v>46.974545450000001</c:v>
                </c:pt>
                <c:pt idx="3602">
                  <c:v>46.98</c:v>
                </c:pt>
                <c:pt idx="3603">
                  <c:v>46.98545455</c:v>
                </c:pt>
                <c:pt idx="3604">
                  <c:v>46.990909090000002</c:v>
                </c:pt>
                <c:pt idx="3605">
                  <c:v>46.996363639999998</c:v>
                </c:pt>
                <c:pt idx="3606">
                  <c:v>47</c:v>
                </c:pt>
                <c:pt idx="3607">
                  <c:v>47.003636360000002</c:v>
                </c:pt>
                <c:pt idx="3608">
                  <c:v>47.007272729999997</c:v>
                </c:pt>
                <c:pt idx="3609">
                  <c:v>47.010909089999998</c:v>
                </c:pt>
                <c:pt idx="3610">
                  <c:v>47.016666669999999</c:v>
                </c:pt>
                <c:pt idx="3611">
                  <c:v>47.022424239999999</c:v>
                </c:pt>
                <c:pt idx="3612">
                  <c:v>47.02818182</c:v>
                </c:pt>
                <c:pt idx="3613">
                  <c:v>47.03393939</c:v>
                </c:pt>
                <c:pt idx="3614">
                  <c:v>47.039696970000001</c:v>
                </c:pt>
                <c:pt idx="3615">
                  <c:v>47.045454550000002</c:v>
                </c:pt>
                <c:pt idx="3616">
                  <c:v>47.051212120000002</c:v>
                </c:pt>
                <c:pt idx="3617">
                  <c:v>47.055151520000003</c:v>
                </c:pt>
                <c:pt idx="3618">
                  <c:v>47.059090910000002</c:v>
                </c:pt>
                <c:pt idx="3619">
                  <c:v>47.064848480000002</c:v>
                </c:pt>
                <c:pt idx="3620">
                  <c:v>47.068787880000002</c:v>
                </c:pt>
                <c:pt idx="3621">
                  <c:v>47.072727270000001</c:v>
                </c:pt>
                <c:pt idx="3622">
                  <c:v>47.076666670000002</c:v>
                </c:pt>
                <c:pt idx="3623">
                  <c:v>47.082424240000002</c:v>
                </c:pt>
                <c:pt idx="3624">
                  <c:v>47.088181820000003</c:v>
                </c:pt>
                <c:pt idx="3625">
                  <c:v>47.093939390000003</c:v>
                </c:pt>
                <c:pt idx="3626">
                  <c:v>47.099696969999997</c:v>
                </c:pt>
                <c:pt idx="3627">
                  <c:v>47.103636360000003</c:v>
                </c:pt>
                <c:pt idx="3628">
                  <c:v>47.109393939999997</c:v>
                </c:pt>
                <c:pt idx="3629">
                  <c:v>47.113333330000003</c:v>
                </c:pt>
                <c:pt idx="3630">
                  <c:v>47.117272730000003</c:v>
                </c:pt>
                <c:pt idx="3631">
                  <c:v>47.121212120000003</c:v>
                </c:pt>
                <c:pt idx="3632">
                  <c:v>47.125151520000003</c:v>
                </c:pt>
                <c:pt idx="3633">
                  <c:v>47.129090910000002</c:v>
                </c:pt>
                <c:pt idx="3634">
                  <c:v>47.133030300000001</c:v>
                </c:pt>
                <c:pt idx="3635">
                  <c:v>47.138787880000002</c:v>
                </c:pt>
                <c:pt idx="3636">
                  <c:v>47.144545450000003</c:v>
                </c:pt>
                <c:pt idx="3637">
                  <c:v>47.148484850000003</c:v>
                </c:pt>
                <c:pt idx="3638">
                  <c:v>47.154242420000003</c:v>
                </c:pt>
                <c:pt idx="3639">
                  <c:v>47.16</c:v>
                </c:pt>
                <c:pt idx="3640">
                  <c:v>47.165757579999998</c:v>
                </c:pt>
                <c:pt idx="3641">
                  <c:v>47.171515149999998</c:v>
                </c:pt>
                <c:pt idx="3642">
                  <c:v>47.177272729999999</c:v>
                </c:pt>
                <c:pt idx="3643">
                  <c:v>47.18090909</c:v>
                </c:pt>
                <c:pt idx="3644">
                  <c:v>47.184545450000002</c:v>
                </c:pt>
                <c:pt idx="3645">
                  <c:v>47.188181819999997</c:v>
                </c:pt>
                <c:pt idx="3646">
                  <c:v>47.191818179999999</c:v>
                </c:pt>
                <c:pt idx="3647">
                  <c:v>47.195454550000001</c:v>
                </c:pt>
                <c:pt idx="3648">
                  <c:v>47.199090910000002</c:v>
                </c:pt>
                <c:pt idx="3649">
                  <c:v>47.202727269999997</c:v>
                </c:pt>
                <c:pt idx="3650">
                  <c:v>47.206363639999999</c:v>
                </c:pt>
                <c:pt idx="3651">
                  <c:v>47.21</c:v>
                </c:pt>
                <c:pt idx="3652">
                  <c:v>47.213636360000002</c:v>
                </c:pt>
                <c:pt idx="3653">
                  <c:v>47.217272729999998</c:v>
                </c:pt>
                <c:pt idx="3654">
                  <c:v>47.220909089999999</c:v>
                </c:pt>
                <c:pt idx="3655">
                  <c:v>47.224545450000001</c:v>
                </c:pt>
                <c:pt idx="3656">
                  <c:v>47.226363640000002</c:v>
                </c:pt>
                <c:pt idx="3657">
                  <c:v>47.228181820000003</c:v>
                </c:pt>
                <c:pt idx="3658">
                  <c:v>47.228181820000003</c:v>
                </c:pt>
                <c:pt idx="3659">
                  <c:v>47.228181820000003</c:v>
                </c:pt>
                <c:pt idx="3660">
                  <c:v>47.23</c:v>
                </c:pt>
                <c:pt idx="3661">
                  <c:v>47.23</c:v>
                </c:pt>
                <c:pt idx="3662">
                  <c:v>47.23</c:v>
                </c:pt>
                <c:pt idx="3663">
                  <c:v>47.23</c:v>
                </c:pt>
                <c:pt idx="3664">
                  <c:v>47.23</c:v>
                </c:pt>
                <c:pt idx="3665">
                  <c:v>47.23</c:v>
                </c:pt>
                <c:pt idx="3666">
                  <c:v>47.23</c:v>
                </c:pt>
                <c:pt idx="3667">
                  <c:v>47.23</c:v>
                </c:pt>
                <c:pt idx="3668">
                  <c:v>47.228181820000003</c:v>
                </c:pt>
                <c:pt idx="3669">
                  <c:v>47.228181820000003</c:v>
                </c:pt>
                <c:pt idx="3670">
                  <c:v>47.228181820000003</c:v>
                </c:pt>
                <c:pt idx="3671">
                  <c:v>47.226363640000002</c:v>
                </c:pt>
                <c:pt idx="3672">
                  <c:v>47.224545450000001</c:v>
                </c:pt>
                <c:pt idx="3673">
                  <c:v>47.22272727</c:v>
                </c:pt>
                <c:pt idx="3674">
                  <c:v>47.220909089999999</c:v>
                </c:pt>
                <c:pt idx="3675">
                  <c:v>47.219090909999998</c:v>
                </c:pt>
                <c:pt idx="3676">
                  <c:v>47.219090909999998</c:v>
                </c:pt>
                <c:pt idx="3677">
                  <c:v>47.219090909999998</c:v>
                </c:pt>
                <c:pt idx="3678">
                  <c:v>47.219090909999998</c:v>
                </c:pt>
                <c:pt idx="3679">
                  <c:v>47.219090909999998</c:v>
                </c:pt>
                <c:pt idx="3680">
                  <c:v>47.219090909999998</c:v>
                </c:pt>
                <c:pt idx="3681">
                  <c:v>47.219090909999998</c:v>
                </c:pt>
                <c:pt idx="3682">
                  <c:v>47.219090909999998</c:v>
                </c:pt>
                <c:pt idx="3683">
                  <c:v>47.219090909999998</c:v>
                </c:pt>
                <c:pt idx="3684">
                  <c:v>47.219090909999998</c:v>
                </c:pt>
                <c:pt idx="3685">
                  <c:v>47.219090909999998</c:v>
                </c:pt>
                <c:pt idx="3686">
                  <c:v>47.219090909999998</c:v>
                </c:pt>
                <c:pt idx="3687">
                  <c:v>47.219090909999998</c:v>
                </c:pt>
                <c:pt idx="3688">
                  <c:v>47.219090909999998</c:v>
                </c:pt>
                <c:pt idx="3689">
                  <c:v>47.219090909999998</c:v>
                </c:pt>
                <c:pt idx="3690">
                  <c:v>47.219090909999998</c:v>
                </c:pt>
                <c:pt idx="3691">
                  <c:v>47.220909089999999</c:v>
                </c:pt>
                <c:pt idx="3692">
                  <c:v>47.22272727</c:v>
                </c:pt>
                <c:pt idx="3693">
                  <c:v>47.224545450000001</c:v>
                </c:pt>
                <c:pt idx="3694">
                  <c:v>47.226363640000002</c:v>
                </c:pt>
                <c:pt idx="3695">
                  <c:v>47.228181820000003</c:v>
                </c:pt>
                <c:pt idx="3696">
                  <c:v>47.23</c:v>
                </c:pt>
                <c:pt idx="3697">
                  <c:v>47.231818179999998</c:v>
                </c:pt>
                <c:pt idx="3698">
                  <c:v>47.233636359999998</c:v>
                </c:pt>
                <c:pt idx="3699">
                  <c:v>47.23545455</c:v>
                </c:pt>
                <c:pt idx="3700">
                  <c:v>47.237272730000001</c:v>
                </c:pt>
                <c:pt idx="3701">
                  <c:v>47.239090910000002</c:v>
                </c:pt>
                <c:pt idx="3702">
                  <c:v>47.239090910000002</c:v>
                </c:pt>
                <c:pt idx="3703">
                  <c:v>47.240909090000002</c:v>
                </c:pt>
                <c:pt idx="3704">
                  <c:v>47.242727270000003</c:v>
                </c:pt>
                <c:pt idx="3705">
                  <c:v>47.244545449999997</c:v>
                </c:pt>
                <c:pt idx="3706">
                  <c:v>47.244545449999997</c:v>
                </c:pt>
                <c:pt idx="3707">
                  <c:v>47.244545449999997</c:v>
                </c:pt>
                <c:pt idx="3708">
                  <c:v>47.244545449999997</c:v>
                </c:pt>
                <c:pt idx="3709">
                  <c:v>47.242727270000003</c:v>
                </c:pt>
                <c:pt idx="3710">
                  <c:v>47.240909090000002</c:v>
                </c:pt>
                <c:pt idx="3711">
                  <c:v>47.239090910000002</c:v>
                </c:pt>
                <c:pt idx="3712">
                  <c:v>47.237272730000001</c:v>
                </c:pt>
                <c:pt idx="3713">
                  <c:v>47.23545455</c:v>
                </c:pt>
                <c:pt idx="3714">
                  <c:v>47.231818179999998</c:v>
                </c:pt>
                <c:pt idx="3715">
                  <c:v>47.228181820000003</c:v>
                </c:pt>
                <c:pt idx="3716">
                  <c:v>47.226363640000002</c:v>
                </c:pt>
                <c:pt idx="3717">
                  <c:v>47.224545450000001</c:v>
                </c:pt>
                <c:pt idx="3718">
                  <c:v>47.22272727</c:v>
                </c:pt>
                <c:pt idx="3719">
                  <c:v>47.220909089999999</c:v>
                </c:pt>
                <c:pt idx="3720">
                  <c:v>47.219090909999998</c:v>
                </c:pt>
                <c:pt idx="3721">
                  <c:v>47.217272729999998</c:v>
                </c:pt>
                <c:pt idx="3722">
                  <c:v>47.215454549999997</c:v>
                </c:pt>
                <c:pt idx="3723">
                  <c:v>47.213636360000002</c:v>
                </c:pt>
                <c:pt idx="3724">
                  <c:v>47.211818180000002</c:v>
                </c:pt>
                <c:pt idx="3725">
                  <c:v>47.21</c:v>
                </c:pt>
                <c:pt idx="3726">
                  <c:v>47.20818182</c:v>
                </c:pt>
                <c:pt idx="3727">
                  <c:v>47.206363639999999</c:v>
                </c:pt>
                <c:pt idx="3728">
                  <c:v>47.204545449999998</c:v>
                </c:pt>
                <c:pt idx="3729">
                  <c:v>47.202727269999997</c:v>
                </c:pt>
                <c:pt idx="3730">
                  <c:v>47.200909090000003</c:v>
                </c:pt>
                <c:pt idx="3731">
                  <c:v>47.199090910000002</c:v>
                </c:pt>
                <c:pt idx="3732">
                  <c:v>47.197272730000002</c:v>
                </c:pt>
                <c:pt idx="3733">
                  <c:v>47.195454550000001</c:v>
                </c:pt>
                <c:pt idx="3734">
                  <c:v>47.193636359999999</c:v>
                </c:pt>
                <c:pt idx="3735">
                  <c:v>47.191818179999999</c:v>
                </c:pt>
                <c:pt idx="3736">
                  <c:v>47.19</c:v>
                </c:pt>
                <c:pt idx="3737">
                  <c:v>47.188181819999997</c:v>
                </c:pt>
                <c:pt idx="3738">
                  <c:v>47.186363640000003</c:v>
                </c:pt>
                <c:pt idx="3739">
                  <c:v>47.186363640000003</c:v>
                </c:pt>
                <c:pt idx="3740">
                  <c:v>47.186363640000003</c:v>
                </c:pt>
                <c:pt idx="3741">
                  <c:v>47.186363640000003</c:v>
                </c:pt>
                <c:pt idx="3742">
                  <c:v>47.186363640000003</c:v>
                </c:pt>
                <c:pt idx="3743">
                  <c:v>47.186363640000003</c:v>
                </c:pt>
                <c:pt idx="3744">
                  <c:v>47.186363640000003</c:v>
                </c:pt>
                <c:pt idx="3745">
                  <c:v>47.186363640000003</c:v>
                </c:pt>
                <c:pt idx="3746">
                  <c:v>47.186363640000003</c:v>
                </c:pt>
                <c:pt idx="3747">
                  <c:v>47.188181819999997</c:v>
                </c:pt>
                <c:pt idx="3748">
                  <c:v>47.19</c:v>
                </c:pt>
                <c:pt idx="3749">
                  <c:v>47.19</c:v>
                </c:pt>
                <c:pt idx="3750">
                  <c:v>47.19</c:v>
                </c:pt>
                <c:pt idx="3751">
                  <c:v>47.19</c:v>
                </c:pt>
                <c:pt idx="3752">
                  <c:v>47.19</c:v>
                </c:pt>
                <c:pt idx="3753">
                  <c:v>47.19</c:v>
                </c:pt>
                <c:pt idx="3754">
                  <c:v>47.19</c:v>
                </c:pt>
                <c:pt idx="3755">
                  <c:v>47.19</c:v>
                </c:pt>
                <c:pt idx="3756">
                  <c:v>47.19</c:v>
                </c:pt>
                <c:pt idx="3757">
                  <c:v>47.19</c:v>
                </c:pt>
                <c:pt idx="3758">
                  <c:v>47.195757579999999</c:v>
                </c:pt>
                <c:pt idx="3759">
                  <c:v>47.19939394</c:v>
                </c:pt>
                <c:pt idx="3760">
                  <c:v>47.201212120000001</c:v>
                </c:pt>
                <c:pt idx="3761">
                  <c:v>47.201212120000001</c:v>
                </c:pt>
                <c:pt idx="3762">
                  <c:v>47.201212120000001</c:v>
                </c:pt>
                <c:pt idx="3763">
                  <c:v>47.201212120000001</c:v>
                </c:pt>
                <c:pt idx="3764">
                  <c:v>47.19939394</c:v>
                </c:pt>
                <c:pt idx="3765">
                  <c:v>47.197575759999999</c:v>
                </c:pt>
                <c:pt idx="3766">
                  <c:v>47.195757579999999</c:v>
                </c:pt>
                <c:pt idx="3767">
                  <c:v>47.193939389999997</c:v>
                </c:pt>
                <c:pt idx="3768">
                  <c:v>47.192121210000003</c:v>
                </c:pt>
                <c:pt idx="3769">
                  <c:v>47.192121210000003</c:v>
                </c:pt>
                <c:pt idx="3770">
                  <c:v>47.192121210000003</c:v>
                </c:pt>
                <c:pt idx="3771">
                  <c:v>47.192121210000003</c:v>
                </c:pt>
                <c:pt idx="3772">
                  <c:v>47.192121210000003</c:v>
                </c:pt>
                <c:pt idx="3773">
                  <c:v>47.193939389999997</c:v>
                </c:pt>
                <c:pt idx="3774">
                  <c:v>47.195757579999999</c:v>
                </c:pt>
                <c:pt idx="3775">
                  <c:v>47.197575759999999</c:v>
                </c:pt>
                <c:pt idx="3776">
                  <c:v>47.19939394</c:v>
                </c:pt>
                <c:pt idx="3777">
                  <c:v>47.201212120000001</c:v>
                </c:pt>
                <c:pt idx="3778">
                  <c:v>47.203030300000002</c:v>
                </c:pt>
                <c:pt idx="3779">
                  <c:v>47.204848480000003</c:v>
                </c:pt>
                <c:pt idx="3780">
                  <c:v>47.206666669999997</c:v>
                </c:pt>
                <c:pt idx="3781">
                  <c:v>47.208484849999998</c:v>
                </c:pt>
                <c:pt idx="3782">
                  <c:v>47.210303029999999</c:v>
                </c:pt>
                <c:pt idx="3783">
                  <c:v>47.212121209999999</c:v>
                </c:pt>
                <c:pt idx="3784">
                  <c:v>47.21393939</c:v>
                </c:pt>
                <c:pt idx="3785">
                  <c:v>47.215757580000002</c:v>
                </c:pt>
                <c:pt idx="3786">
                  <c:v>47.217575760000003</c:v>
                </c:pt>
                <c:pt idx="3787">
                  <c:v>47.219393940000003</c:v>
                </c:pt>
                <c:pt idx="3788">
                  <c:v>47.221212119999997</c:v>
                </c:pt>
                <c:pt idx="3789">
                  <c:v>47.223030299999998</c:v>
                </c:pt>
                <c:pt idx="3790">
                  <c:v>47.224848479999999</c:v>
                </c:pt>
                <c:pt idx="3791">
                  <c:v>47.220909089999999</c:v>
                </c:pt>
                <c:pt idx="3792">
                  <c:v>47.219090909999998</c:v>
                </c:pt>
                <c:pt idx="3793">
                  <c:v>47.219090909999998</c:v>
                </c:pt>
                <c:pt idx="3794">
                  <c:v>47.219090909999998</c:v>
                </c:pt>
                <c:pt idx="3795">
                  <c:v>47.219090909999998</c:v>
                </c:pt>
                <c:pt idx="3796">
                  <c:v>47.219090909999998</c:v>
                </c:pt>
                <c:pt idx="3797">
                  <c:v>47.220909089999999</c:v>
                </c:pt>
                <c:pt idx="3798">
                  <c:v>47.224545450000001</c:v>
                </c:pt>
                <c:pt idx="3799">
                  <c:v>47.228181820000003</c:v>
                </c:pt>
                <c:pt idx="3800">
                  <c:v>47.231818179999998</c:v>
                </c:pt>
                <c:pt idx="3801">
                  <c:v>47.23545455</c:v>
                </c:pt>
                <c:pt idx="3802">
                  <c:v>47.239090910000002</c:v>
                </c:pt>
                <c:pt idx="3803">
                  <c:v>47.242727270000003</c:v>
                </c:pt>
                <c:pt idx="3804">
                  <c:v>47.248484849999997</c:v>
                </c:pt>
                <c:pt idx="3805">
                  <c:v>47.254242419999997</c:v>
                </c:pt>
                <c:pt idx="3806">
                  <c:v>47.258181819999997</c:v>
                </c:pt>
                <c:pt idx="3807">
                  <c:v>47.263939389999997</c:v>
                </c:pt>
                <c:pt idx="3808">
                  <c:v>47.269696969999998</c:v>
                </c:pt>
                <c:pt idx="3809">
                  <c:v>47.275454549999999</c:v>
                </c:pt>
                <c:pt idx="3810">
                  <c:v>47.2830303</c:v>
                </c:pt>
                <c:pt idx="3811">
                  <c:v>47.290606060000002</c:v>
                </c:pt>
                <c:pt idx="3812">
                  <c:v>47.3</c:v>
                </c:pt>
                <c:pt idx="3813">
                  <c:v>47.30939394</c:v>
                </c:pt>
                <c:pt idx="3814">
                  <c:v>47.320909090000001</c:v>
                </c:pt>
                <c:pt idx="3815">
                  <c:v>47.332424240000002</c:v>
                </c:pt>
                <c:pt idx="3816">
                  <c:v>47.343939390000003</c:v>
                </c:pt>
                <c:pt idx="3817">
                  <c:v>47.357272729999998</c:v>
                </c:pt>
                <c:pt idx="3818">
                  <c:v>47.37060606</c:v>
                </c:pt>
                <c:pt idx="3819">
                  <c:v>47.383939390000002</c:v>
                </c:pt>
                <c:pt idx="3820">
                  <c:v>47.399090909999998</c:v>
                </c:pt>
                <c:pt idx="3821">
                  <c:v>47.416060610000002</c:v>
                </c:pt>
                <c:pt idx="3822">
                  <c:v>47.433030299999999</c:v>
                </c:pt>
                <c:pt idx="3823">
                  <c:v>47.45</c:v>
                </c:pt>
                <c:pt idx="3824">
                  <c:v>47.469090909999998</c:v>
                </c:pt>
                <c:pt idx="3825">
                  <c:v>47.488181820000001</c:v>
                </c:pt>
                <c:pt idx="3826">
                  <c:v>47.507272729999997</c:v>
                </c:pt>
                <c:pt idx="3827">
                  <c:v>47.52818182</c:v>
                </c:pt>
                <c:pt idx="3828">
                  <c:v>47.550909089999998</c:v>
                </c:pt>
                <c:pt idx="3829">
                  <c:v>47.573636360000002</c:v>
                </c:pt>
                <c:pt idx="3830">
                  <c:v>47.598181820000001</c:v>
                </c:pt>
                <c:pt idx="3831">
                  <c:v>47.620909089999998</c:v>
                </c:pt>
                <c:pt idx="3832">
                  <c:v>47.643636360000002</c:v>
                </c:pt>
                <c:pt idx="3833">
                  <c:v>47.668181820000001</c:v>
                </c:pt>
                <c:pt idx="3834">
                  <c:v>47.692727269999999</c:v>
                </c:pt>
                <c:pt idx="3835">
                  <c:v>47.715454549999997</c:v>
                </c:pt>
                <c:pt idx="3836">
                  <c:v>47.74030303</c:v>
                </c:pt>
                <c:pt idx="3837">
                  <c:v>47.763030299999997</c:v>
                </c:pt>
                <c:pt idx="3838">
                  <c:v>47.785757580000002</c:v>
                </c:pt>
                <c:pt idx="3839">
                  <c:v>47.81030303</c:v>
                </c:pt>
                <c:pt idx="3840">
                  <c:v>47.833030299999997</c:v>
                </c:pt>
                <c:pt idx="3841">
                  <c:v>47.855757580000002</c:v>
                </c:pt>
                <c:pt idx="3842">
                  <c:v>47.88030303</c:v>
                </c:pt>
                <c:pt idx="3843">
                  <c:v>47.903030299999998</c:v>
                </c:pt>
                <c:pt idx="3844">
                  <c:v>47.925757580000003</c:v>
                </c:pt>
                <c:pt idx="3845">
                  <c:v>47.94848485</c:v>
                </c:pt>
                <c:pt idx="3846">
                  <c:v>47.971212119999997</c:v>
                </c:pt>
                <c:pt idx="3847">
                  <c:v>47.991818180000003</c:v>
                </c:pt>
                <c:pt idx="3848">
                  <c:v>48.01454545</c:v>
                </c:pt>
                <c:pt idx="3849">
                  <c:v>48.037272729999998</c:v>
                </c:pt>
                <c:pt idx="3850">
                  <c:v>48.058181820000001</c:v>
                </c:pt>
                <c:pt idx="3851">
                  <c:v>48.080909089999999</c:v>
                </c:pt>
                <c:pt idx="3852">
                  <c:v>48.103636360000003</c:v>
                </c:pt>
                <c:pt idx="3853">
                  <c:v>48.124545449999999</c:v>
                </c:pt>
                <c:pt idx="3854">
                  <c:v>48.145454549999997</c:v>
                </c:pt>
                <c:pt idx="3855">
                  <c:v>48.16636364</c:v>
                </c:pt>
                <c:pt idx="3856">
                  <c:v>48.187272729999997</c:v>
                </c:pt>
                <c:pt idx="3857">
                  <c:v>48.207878790000002</c:v>
                </c:pt>
                <c:pt idx="3858">
                  <c:v>48.228484850000001</c:v>
                </c:pt>
                <c:pt idx="3859">
                  <c:v>48.24909091</c:v>
                </c:pt>
                <c:pt idx="3860">
                  <c:v>48.271818179999997</c:v>
                </c:pt>
                <c:pt idx="3861">
                  <c:v>48.29272727</c:v>
                </c:pt>
                <c:pt idx="3862">
                  <c:v>48.313636359999997</c:v>
                </c:pt>
                <c:pt idx="3863">
                  <c:v>48.332727269999999</c:v>
                </c:pt>
                <c:pt idx="3864">
                  <c:v>48.353636360000003</c:v>
                </c:pt>
                <c:pt idx="3865">
                  <c:v>48.374545449999999</c:v>
                </c:pt>
                <c:pt idx="3866">
                  <c:v>48.393636360000002</c:v>
                </c:pt>
                <c:pt idx="3867">
                  <c:v>48.412727269999998</c:v>
                </c:pt>
                <c:pt idx="3868">
                  <c:v>48.433636360000001</c:v>
                </c:pt>
                <c:pt idx="3869">
                  <c:v>48.452424239999999</c:v>
                </c:pt>
                <c:pt idx="3870">
                  <c:v>48.471212119999997</c:v>
                </c:pt>
                <c:pt idx="3871">
                  <c:v>48.491818180000003</c:v>
                </c:pt>
                <c:pt idx="3872">
                  <c:v>48.510606060000001</c:v>
                </c:pt>
                <c:pt idx="3873">
                  <c:v>48.529393939999999</c:v>
                </c:pt>
                <c:pt idx="3874">
                  <c:v>48.550303030000002</c:v>
                </c:pt>
                <c:pt idx="3875">
                  <c:v>48.569393939999998</c:v>
                </c:pt>
                <c:pt idx="3876">
                  <c:v>48.58848485</c:v>
                </c:pt>
                <c:pt idx="3877">
                  <c:v>48.609393939999997</c:v>
                </c:pt>
                <c:pt idx="3878">
                  <c:v>48.62848485</c:v>
                </c:pt>
                <c:pt idx="3879">
                  <c:v>48.647575760000002</c:v>
                </c:pt>
                <c:pt idx="3880">
                  <c:v>48.666666669999998</c:v>
                </c:pt>
                <c:pt idx="3881">
                  <c:v>48.685454550000003</c:v>
                </c:pt>
                <c:pt idx="3882">
                  <c:v>48.70424242</c:v>
                </c:pt>
                <c:pt idx="3883">
                  <c:v>48.723030299999998</c:v>
                </c:pt>
                <c:pt idx="3884">
                  <c:v>48.74</c:v>
                </c:pt>
                <c:pt idx="3885">
                  <c:v>48.75878788</c:v>
                </c:pt>
                <c:pt idx="3886">
                  <c:v>48.777575759999998</c:v>
                </c:pt>
                <c:pt idx="3887">
                  <c:v>48.794545450000001</c:v>
                </c:pt>
                <c:pt idx="3888">
                  <c:v>48.813636359999997</c:v>
                </c:pt>
                <c:pt idx="3889">
                  <c:v>48.832727269999999</c:v>
                </c:pt>
                <c:pt idx="3890">
                  <c:v>48.85</c:v>
                </c:pt>
                <c:pt idx="3891">
                  <c:v>48.867272730000003</c:v>
                </c:pt>
                <c:pt idx="3892">
                  <c:v>48.886363639999999</c:v>
                </c:pt>
                <c:pt idx="3893">
                  <c:v>48.903333330000002</c:v>
                </c:pt>
                <c:pt idx="3894">
                  <c:v>48.920303029999999</c:v>
                </c:pt>
                <c:pt idx="3895">
                  <c:v>48.937272729999997</c:v>
                </c:pt>
                <c:pt idx="3896">
                  <c:v>48.956060610000002</c:v>
                </c:pt>
                <c:pt idx="3897">
                  <c:v>48.973030299999998</c:v>
                </c:pt>
                <c:pt idx="3898">
                  <c:v>48.99</c:v>
                </c:pt>
                <c:pt idx="3899">
                  <c:v>49.00878788</c:v>
                </c:pt>
                <c:pt idx="3900">
                  <c:v>49.027575759999998</c:v>
                </c:pt>
                <c:pt idx="3901">
                  <c:v>49.044545450000001</c:v>
                </c:pt>
                <c:pt idx="3902">
                  <c:v>49.061515149999998</c:v>
                </c:pt>
                <c:pt idx="3903">
                  <c:v>49.080606060000001</c:v>
                </c:pt>
                <c:pt idx="3904">
                  <c:v>49.097878790000003</c:v>
                </c:pt>
                <c:pt idx="3905">
                  <c:v>49.115151519999998</c:v>
                </c:pt>
                <c:pt idx="3906">
                  <c:v>49.132424239999999</c:v>
                </c:pt>
                <c:pt idx="3907">
                  <c:v>49.149393940000003</c:v>
                </c:pt>
                <c:pt idx="3908">
                  <c:v>49.16636364</c:v>
                </c:pt>
                <c:pt idx="3909">
                  <c:v>49.183333330000004</c:v>
                </c:pt>
                <c:pt idx="3910">
                  <c:v>49.19848485</c:v>
                </c:pt>
                <c:pt idx="3911">
                  <c:v>49.215454549999997</c:v>
                </c:pt>
                <c:pt idx="3912">
                  <c:v>49.23242424</c:v>
                </c:pt>
                <c:pt idx="3913">
                  <c:v>49.249393939999997</c:v>
                </c:pt>
                <c:pt idx="3914">
                  <c:v>49.26454545</c:v>
                </c:pt>
                <c:pt idx="3915">
                  <c:v>49.279696970000003</c:v>
                </c:pt>
                <c:pt idx="3916">
                  <c:v>49.29666667</c:v>
                </c:pt>
                <c:pt idx="3917">
                  <c:v>49.313636359999997</c:v>
                </c:pt>
                <c:pt idx="3918">
                  <c:v>49.32878788</c:v>
                </c:pt>
                <c:pt idx="3919">
                  <c:v>49.346060610000002</c:v>
                </c:pt>
                <c:pt idx="3920">
                  <c:v>49.363333330000003</c:v>
                </c:pt>
                <c:pt idx="3921">
                  <c:v>49.37848485</c:v>
                </c:pt>
                <c:pt idx="3922">
                  <c:v>49.393636360000002</c:v>
                </c:pt>
                <c:pt idx="3923">
                  <c:v>49.408787879999998</c:v>
                </c:pt>
                <c:pt idx="3924">
                  <c:v>49.425757580000003</c:v>
                </c:pt>
                <c:pt idx="3925">
                  <c:v>49.440909089999998</c:v>
                </c:pt>
                <c:pt idx="3926">
                  <c:v>49.456060610000002</c:v>
                </c:pt>
                <c:pt idx="3927">
                  <c:v>49.473030299999998</c:v>
                </c:pt>
                <c:pt idx="3928">
                  <c:v>49.49</c:v>
                </c:pt>
                <c:pt idx="3929">
                  <c:v>49.505151519999998</c:v>
                </c:pt>
                <c:pt idx="3930">
                  <c:v>49.520303030000001</c:v>
                </c:pt>
                <c:pt idx="3931">
                  <c:v>49.537272729999998</c:v>
                </c:pt>
                <c:pt idx="3932">
                  <c:v>49.552424240000001</c:v>
                </c:pt>
                <c:pt idx="3933">
                  <c:v>49.567575759999997</c:v>
                </c:pt>
                <c:pt idx="3934">
                  <c:v>49.582727269999999</c:v>
                </c:pt>
                <c:pt idx="3935">
                  <c:v>49.597878790000003</c:v>
                </c:pt>
                <c:pt idx="3936">
                  <c:v>49.613030299999998</c:v>
                </c:pt>
                <c:pt idx="3937">
                  <c:v>49.628181820000002</c:v>
                </c:pt>
                <c:pt idx="3938">
                  <c:v>49.643333329999997</c:v>
                </c:pt>
                <c:pt idx="3939">
                  <c:v>49.658484850000001</c:v>
                </c:pt>
                <c:pt idx="3940">
                  <c:v>49.673636360000003</c:v>
                </c:pt>
                <c:pt idx="3941">
                  <c:v>49.68878788</c:v>
                </c:pt>
                <c:pt idx="3942">
                  <c:v>49.703939390000002</c:v>
                </c:pt>
                <c:pt idx="3943">
                  <c:v>49.719090909999998</c:v>
                </c:pt>
                <c:pt idx="3944">
                  <c:v>49.734242420000001</c:v>
                </c:pt>
                <c:pt idx="3945">
                  <c:v>49.749393939999997</c:v>
                </c:pt>
                <c:pt idx="3946">
                  <c:v>49.76454545</c:v>
                </c:pt>
                <c:pt idx="3947">
                  <c:v>49.779696970000003</c:v>
                </c:pt>
                <c:pt idx="3948">
                  <c:v>49.794848479999999</c:v>
                </c:pt>
                <c:pt idx="3949">
                  <c:v>49.81</c:v>
                </c:pt>
                <c:pt idx="3950">
                  <c:v>49.825151519999999</c:v>
                </c:pt>
                <c:pt idx="3951">
                  <c:v>49.840303030000001</c:v>
                </c:pt>
                <c:pt idx="3952">
                  <c:v>49.853333329999998</c:v>
                </c:pt>
                <c:pt idx="3953">
                  <c:v>49.868484850000002</c:v>
                </c:pt>
                <c:pt idx="3954">
                  <c:v>49.883636359999997</c:v>
                </c:pt>
                <c:pt idx="3955">
                  <c:v>49.89878788</c:v>
                </c:pt>
                <c:pt idx="3956">
                  <c:v>49.913939390000003</c:v>
                </c:pt>
                <c:pt idx="3957">
                  <c:v>49.927272729999999</c:v>
                </c:pt>
                <c:pt idx="3958">
                  <c:v>49.942424240000001</c:v>
                </c:pt>
                <c:pt idx="3959">
                  <c:v>49.957575759999997</c:v>
                </c:pt>
                <c:pt idx="3960">
                  <c:v>49.970909089999999</c:v>
                </c:pt>
                <c:pt idx="3961">
                  <c:v>49.984242420000001</c:v>
                </c:pt>
                <c:pt idx="3962">
                  <c:v>49.997575759999997</c:v>
                </c:pt>
                <c:pt idx="3963">
                  <c:v>50.010909089999998</c:v>
                </c:pt>
                <c:pt idx="3964">
                  <c:v>50.02424242</c:v>
                </c:pt>
                <c:pt idx="3965">
                  <c:v>50.037575760000003</c:v>
                </c:pt>
                <c:pt idx="3966">
                  <c:v>50.050909089999998</c:v>
                </c:pt>
                <c:pt idx="3967">
                  <c:v>50.064242419999999</c:v>
                </c:pt>
                <c:pt idx="3968">
                  <c:v>50.079393940000003</c:v>
                </c:pt>
                <c:pt idx="3969">
                  <c:v>50.09242424</c:v>
                </c:pt>
                <c:pt idx="3970">
                  <c:v>50.105454549999997</c:v>
                </c:pt>
                <c:pt idx="3971">
                  <c:v>50.12060606</c:v>
                </c:pt>
                <c:pt idx="3972">
                  <c:v>50.135757580000003</c:v>
                </c:pt>
                <c:pt idx="3973">
                  <c:v>50.149090909999998</c:v>
                </c:pt>
                <c:pt idx="3974">
                  <c:v>50.16242424</c:v>
                </c:pt>
                <c:pt idx="3975">
                  <c:v>50.175757580000003</c:v>
                </c:pt>
                <c:pt idx="3976">
                  <c:v>50.189090909999997</c:v>
                </c:pt>
                <c:pt idx="3977">
                  <c:v>50.202424239999999</c:v>
                </c:pt>
                <c:pt idx="3978">
                  <c:v>50.215757580000002</c:v>
                </c:pt>
                <c:pt idx="3979">
                  <c:v>50.229090909999996</c:v>
                </c:pt>
                <c:pt idx="3980">
                  <c:v>50.242424239999998</c:v>
                </c:pt>
                <c:pt idx="3981">
                  <c:v>50.257575760000002</c:v>
                </c:pt>
                <c:pt idx="3982">
                  <c:v>50.270909090000004</c:v>
                </c:pt>
                <c:pt idx="3983">
                  <c:v>50.284242419999998</c:v>
                </c:pt>
                <c:pt idx="3984">
                  <c:v>50.297575760000001</c:v>
                </c:pt>
                <c:pt idx="3985">
                  <c:v>50.310909090000003</c:v>
                </c:pt>
                <c:pt idx="3986">
                  <c:v>50.322121209999999</c:v>
                </c:pt>
                <c:pt idx="3987">
                  <c:v>50.335151519999997</c:v>
                </c:pt>
                <c:pt idx="3988">
                  <c:v>50.348181820000001</c:v>
                </c:pt>
                <c:pt idx="3989">
                  <c:v>50.361212119999998</c:v>
                </c:pt>
                <c:pt idx="3990">
                  <c:v>50.374242420000002</c:v>
                </c:pt>
                <c:pt idx="3991">
                  <c:v>50.387575759999997</c:v>
                </c:pt>
                <c:pt idx="3992">
                  <c:v>50.400909089999999</c:v>
                </c:pt>
                <c:pt idx="3993">
                  <c:v>50.414242420000001</c:v>
                </c:pt>
                <c:pt idx="3994">
                  <c:v>50.427575760000003</c:v>
                </c:pt>
                <c:pt idx="3995">
                  <c:v>50.440909089999998</c:v>
                </c:pt>
                <c:pt idx="3996">
                  <c:v>50.456060610000002</c:v>
                </c:pt>
                <c:pt idx="3997">
                  <c:v>50.469393940000003</c:v>
                </c:pt>
                <c:pt idx="3998">
                  <c:v>50.482727269999998</c:v>
                </c:pt>
                <c:pt idx="3999">
                  <c:v>50.496060610000001</c:v>
                </c:pt>
                <c:pt idx="4000">
                  <c:v>50.509393940000002</c:v>
                </c:pt>
                <c:pt idx="4001">
                  <c:v>50.522727269999997</c:v>
                </c:pt>
                <c:pt idx="4002">
                  <c:v>50.53606061</c:v>
                </c:pt>
                <c:pt idx="4003">
                  <c:v>50.549393940000002</c:v>
                </c:pt>
                <c:pt idx="4004">
                  <c:v>50.560606059999998</c:v>
                </c:pt>
                <c:pt idx="4005">
                  <c:v>50.573636360000002</c:v>
                </c:pt>
                <c:pt idx="4006">
                  <c:v>50.58666667</c:v>
                </c:pt>
                <c:pt idx="4007">
                  <c:v>50.599696969999997</c:v>
                </c:pt>
                <c:pt idx="4008">
                  <c:v>50.612727270000001</c:v>
                </c:pt>
                <c:pt idx="4009">
                  <c:v>50.625757579999998</c:v>
                </c:pt>
                <c:pt idx="4010">
                  <c:v>50.636969700000002</c:v>
                </c:pt>
                <c:pt idx="4011">
                  <c:v>50.650303030000003</c:v>
                </c:pt>
                <c:pt idx="4012">
                  <c:v>50.663636359999998</c:v>
                </c:pt>
                <c:pt idx="4013">
                  <c:v>50.676969700000001</c:v>
                </c:pt>
                <c:pt idx="4014">
                  <c:v>50.688484850000002</c:v>
                </c:pt>
                <c:pt idx="4015">
                  <c:v>50.701818179999997</c:v>
                </c:pt>
                <c:pt idx="4016">
                  <c:v>50.715151519999999</c:v>
                </c:pt>
                <c:pt idx="4017">
                  <c:v>50.728484850000001</c:v>
                </c:pt>
                <c:pt idx="4018">
                  <c:v>50.741818180000003</c:v>
                </c:pt>
                <c:pt idx="4019">
                  <c:v>50.755151519999998</c:v>
                </c:pt>
                <c:pt idx="4020">
                  <c:v>50.766666669999999</c:v>
                </c:pt>
                <c:pt idx="4021">
                  <c:v>50.78</c:v>
                </c:pt>
                <c:pt idx="4022">
                  <c:v>50.793333330000003</c:v>
                </c:pt>
                <c:pt idx="4023">
                  <c:v>50.806666669999998</c:v>
                </c:pt>
                <c:pt idx="4024">
                  <c:v>50.817878790000002</c:v>
                </c:pt>
                <c:pt idx="4025">
                  <c:v>50.829090909999998</c:v>
                </c:pt>
                <c:pt idx="4026">
                  <c:v>50.840303030000001</c:v>
                </c:pt>
                <c:pt idx="4027">
                  <c:v>50.853333329999998</c:v>
                </c:pt>
                <c:pt idx="4028">
                  <c:v>50.866363640000003</c:v>
                </c:pt>
                <c:pt idx="4029">
                  <c:v>50.877575759999999</c:v>
                </c:pt>
                <c:pt idx="4030">
                  <c:v>50.888787880000002</c:v>
                </c:pt>
                <c:pt idx="4031">
                  <c:v>50.902121209999997</c:v>
                </c:pt>
                <c:pt idx="4032">
                  <c:v>50.91545455</c:v>
                </c:pt>
                <c:pt idx="4033">
                  <c:v>50.928787880000002</c:v>
                </c:pt>
                <c:pt idx="4034">
                  <c:v>50.940303030000003</c:v>
                </c:pt>
                <c:pt idx="4035">
                  <c:v>50.951818179999997</c:v>
                </c:pt>
                <c:pt idx="4036">
                  <c:v>50.965151519999999</c:v>
                </c:pt>
                <c:pt idx="4037">
                  <c:v>50.978484850000001</c:v>
                </c:pt>
                <c:pt idx="4038">
                  <c:v>50.99</c:v>
                </c:pt>
                <c:pt idx="4039">
                  <c:v>51.001515150000003</c:v>
                </c:pt>
                <c:pt idx="4040">
                  <c:v>51.013030299999997</c:v>
                </c:pt>
                <c:pt idx="4041">
                  <c:v>51.02636364</c:v>
                </c:pt>
                <c:pt idx="4042">
                  <c:v>51.039696970000001</c:v>
                </c:pt>
                <c:pt idx="4043">
                  <c:v>51.053030300000003</c:v>
                </c:pt>
                <c:pt idx="4044">
                  <c:v>51.064242419999999</c:v>
                </c:pt>
                <c:pt idx="4045">
                  <c:v>51.075454550000003</c:v>
                </c:pt>
                <c:pt idx="4046">
                  <c:v>51.08848485</c:v>
                </c:pt>
                <c:pt idx="4047">
                  <c:v>51.101515149999997</c:v>
                </c:pt>
                <c:pt idx="4048">
                  <c:v>51.112727270000001</c:v>
                </c:pt>
                <c:pt idx="4049">
                  <c:v>51.123939389999997</c:v>
                </c:pt>
                <c:pt idx="4050">
                  <c:v>51.135151520000001</c:v>
                </c:pt>
                <c:pt idx="4051">
                  <c:v>51.146363639999997</c:v>
                </c:pt>
                <c:pt idx="4052">
                  <c:v>51.159696969999999</c:v>
                </c:pt>
                <c:pt idx="4053">
                  <c:v>51.173030300000001</c:v>
                </c:pt>
                <c:pt idx="4054">
                  <c:v>51.184545450000002</c:v>
                </c:pt>
                <c:pt idx="4055">
                  <c:v>51.196060610000004</c:v>
                </c:pt>
                <c:pt idx="4056">
                  <c:v>51.207575759999997</c:v>
                </c:pt>
                <c:pt idx="4057">
                  <c:v>51.220909089999999</c:v>
                </c:pt>
                <c:pt idx="4058">
                  <c:v>51.234242420000001</c:v>
                </c:pt>
                <c:pt idx="4059">
                  <c:v>51.247575759999997</c:v>
                </c:pt>
                <c:pt idx="4060">
                  <c:v>51.259090909999998</c:v>
                </c:pt>
                <c:pt idx="4061">
                  <c:v>51.270606059999999</c:v>
                </c:pt>
                <c:pt idx="4062">
                  <c:v>51.28393939</c:v>
                </c:pt>
                <c:pt idx="4063">
                  <c:v>51.297272730000003</c:v>
                </c:pt>
                <c:pt idx="4064">
                  <c:v>51.308484849999999</c:v>
                </c:pt>
                <c:pt idx="4065">
                  <c:v>51.319696970000003</c:v>
                </c:pt>
                <c:pt idx="4066">
                  <c:v>51.330909089999999</c:v>
                </c:pt>
                <c:pt idx="4067">
                  <c:v>51.342121210000002</c:v>
                </c:pt>
                <c:pt idx="4068">
                  <c:v>51.353333329999998</c:v>
                </c:pt>
                <c:pt idx="4069">
                  <c:v>51.364545450000001</c:v>
                </c:pt>
                <c:pt idx="4070">
                  <c:v>51.375757579999998</c:v>
                </c:pt>
                <c:pt idx="4071">
                  <c:v>51.386969700000002</c:v>
                </c:pt>
                <c:pt idx="4072">
                  <c:v>51.398181819999998</c:v>
                </c:pt>
                <c:pt idx="4073">
                  <c:v>51.409393940000001</c:v>
                </c:pt>
                <c:pt idx="4074">
                  <c:v>51.418787879999996</c:v>
                </c:pt>
                <c:pt idx="4075">
                  <c:v>51.430303029999997</c:v>
                </c:pt>
                <c:pt idx="4076">
                  <c:v>51.441818179999999</c:v>
                </c:pt>
                <c:pt idx="4077">
                  <c:v>51.45333333</c:v>
                </c:pt>
                <c:pt idx="4078">
                  <c:v>51.464848480000001</c:v>
                </c:pt>
                <c:pt idx="4079">
                  <c:v>51.474545450000001</c:v>
                </c:pt>
                <c:pt idx="4080">
                  <c:v>51.484242420000001</c:v>
                </c:pt>
                <c:pt idx="4081">
                  <c:v>51.495757580000003</c:v>
                </c:pt>
                <c:pt idx="4082">
                  <c:v>51.507272729999997</c:v>
                </c:pt>
                <c:pt idx="4083">
                  <c:v>51.518787879999998</c:v>
                </c:pt>
                <c:pt idx="4084">
                  <c:v>51.530303029999999</c:v>
                </c:pt>
                <c:pt idx="4085">
                  <c:v>51.539696970000001</c:v>
                </c:pt>
                <c:pt idx="4086">
                  <c:v>51.550909089999998</c:v>
                </c:pt>
                <c:pt idx="4087">
                  <c:v>51.562121210000001</c:v>
                </c:pt>
                <c:pt idx="4088">
                  <c:v>51.573333329999997</c:v>
                </c:pt>
                <c:pt idx="4089">
                  <c:v>51.58454545</c:v>
                </c:pt>
                <c:pt idx="4090">
                  <c:v>51.593939390000003</c:v>
                </c:pt>
                <c:pt idx="4091">
                  <c:v>51.603333329999998</c:v>
                </c:pt>
                <c:pt idx="4092">
                  <c:v>51.612727270000001</c:v>
                </c:pt>
                <c:pt idx="4093">
                  <c:v>51.622121210000003</c:v>
                </c:pt>
                <c:pt idx="4094">
                  <c:v>51.633333329999999</c:v>
                </c:pt>
                <c:pt idx="4095">
                  <c:v>51.642727270000002</c:v>
                </c:pt>
                <c:pt idx="4096">
                  <c:v>51.652121209999997</c:v>
                </c:pt>
                <c:pt idx="4097">
                  <c:v>51.66151515</c:v>
                </c:pt>
                <c:pt idx="4098">
                  <c:v>51.670909090000002</c:v>
                </c:pt>
                <c:pt idx="4099">
                  <c:v>51.680303029999997</c:v>
                </c:pt>
                <c:pt idx="4100">
                  <c:v>51.68969697</c:v>
                </c:pt>
                <c:pt idx="4101">
                  <c:v>51.701212120000001</c:v>
                </c:pt>
                <c:pt idx="4102">
                  <c:v>51.710909090000001</c:v>
                </c:pt>
                <c:pt idx="4103">
                  <c:v>51.720606060000001</c:v>
                </c:pt>
                <c:pt idx="4104">
                  <c:v>51.730303030000002</c:v>
                </c:pt>
                <c:pt idx="4105">
                  <c:v>51.741818180000003</c:v>
                </c:pt>
                <c:pt idx="4106">
                  <c:v>51.753333329999997</c:v>
                </c:pt>
                <c:pt idx="4107">
                  <c:v>51.764848479999998</c:v>
                </c:pt>
                <c:pt idx="4108">
                  <c:v>51.77424242</c:v>
                </c:pt>
                <c:pt idx="4109">
                  <c:v>51.783636360000003</c:v>
                </c:pt>
                <c:pt idx="4110">
                  <c:v>51.793030299999998</c:v>
                </c:pt>
                <c:pt idx="4111">
                  <c:v>51.802424240000001</c:v>
                </c:pt>
                <c:pt idx="4112">
                  <c:v>51.813636359999997</c:v>
                </c:pt>
                <c:pt idx="4113">
                  <c:v>51.82484848</c:v>
                </c:pt>
                <c:pt idx="4114">
                  <c:v>51.834242420000002</c:v>
                </c:pt>
                <c:pt idx="4115">
                  <c:v>51.843636359999998</c:v>
                </c:pt>
                <c:pt idx="4116">
                  <c:v>51.8530303</c:v>
                </c:pt>
                <c:pt idx="4117">
                  <c:v>51.862424240000003</c:v>
                </c:pt>
                <c:pt idx="4118">
                  <c:v>51.873636359999999</c:v>
                </c:pt>
                <c:pt idx="4119">
                  <c:v>51.883030300000001</c:v>
                </c:pt>
                <c:pt idx="4120">
                  <c:v>51.892424239999997</c:v>
                </c:pt>
                <c:pt idx="4121">
                  <c:v>51.901818179999999</c:v>
                </c:pt>
                <c:pt idx="4122">
                  <c:v>51.911212120000002</c:v>
                </c:pt>
                <c:pt idx="4123">
                  <c:v>51.920606059999997</c:v>
                </c:pt>
                <c:pt idx="4124">
                  <c:v>51.93</c:v>
                </c:pt>
                <c:pt idx="4125">
                  <c:v>51.939393940000002</c:v>
                </c:pt>
                <c:pt idx="4126">
                  <c:v>51.948787879999998</c:v>
                </c:pt>
                <c:pt idx="4127">
                  <c:v>51.958484849999998</c:v>
                </c:pt>
                <c:pt idx="4128">
                  <c:v>51.968181819999998</c:v>
                </c:pt>
                <c:pt idx="4129">
                  <c:v>51.977878789999998</c:v>
                </c:pt>
                <c:pt idx="4130">
                  <c:v>51.987575759999999</c:v>
                </c:pt>
                <c:pt idx="4131">
                  <c:v>51.997272729999999</c:v>
                </c:pt>
                <c:pt idx="4132">
                  <c:v>52.00878788</c:v>
                </c:pt>
                <c:pt idx="4133">
                  <c:v>52.020303030000001</c:v>
                </c:pt>
                <c:pt idx="4134">
                  <c:v>52.029696970000003</c:v>
                </c:pt>
                <c:pt idx="4135">
                  <c:v>52.039090909999999</c:v>
                </c:pt>
                <c:pt idx="4136">
                  <c:v>52.048484850000001</c:v>
                </c:pt>
                <c:pt idx="4137">
                  <c:v>52.057878789999997</c:v>
                </c:pt>
                <c:pt idx="4138">
                  <c:v>52.065454549999998</c:v>
                </c:pt>
                <c:pt idx="4139">
                  <c:v>52.073030299999999</c:v>
                </c:pt>
                <c:pt idx="4140">
                  <c:v>52.080606060000001</c:v>
                </c:pt>
                <c:pt idx="4141">
                  <c:v>52.09</c:v>
                </c:pt>
                <c:pt idx="4142">
                  <c:v>52.099393939999999</c:v>
                </c:pt>
                <c:pt idx="4143">
                  <c:v>52.108787880000001</c:v>
                </c:pt>
                <c:pt idx="4144">
                  <c:v>52.118181819999997</c:v>
                </c:pt>
                <c:pt idx="4145">
                  <c:v>52.125757579999998</c:v>
                </c:pt>
                <c:pt idx="4146">
                  <c:v>52.133333329999999</c:v>
                </c:pt>
                <c:pt idx="4147">
                  <c:v>52.140909090000001</c:v>
                </c:pt>
                <c:pt idx="4148">
                  <c:v>52.148484850000003</c:v>
                </c:pt>
                <c:pt idx="4149">
                  <c:v>52.157878789999998</c:v>
                </c:pt>
                <c:pt idx="4150">
                  <c:v>52.167272730000001</c:v>
                </c:pt>
                <c:pt idx="4151">
                  <c:v>52.174848480000001</c:v>
                </c:pt>
                <c:pt idx="4152">
                  <c:v>52.182424240000003</c:v>
                </c:pt>
                <c:pt idx="4153">
                  <c:v>52.19</c:v>
                </c:pt>
                <c:pt idx="4154">
                  <c:v>52.197575759999999</c:v>
                </c:pt>
                <c:pt idx="4155">
                  <c:v>52.205151520000001</c:v>
                </c:pt>
                <c:pt idx="4156">
                  <c:v>52.212727270000002</c:v>
                </c:pt>
                <c:pt idx="4157">
                  <c:v>52.220303029999997</c:v>
                </c:pt>
                <c:pt idx="4158">
                  <c:v>52.23</c:v>
                </c:pt>
                <c:pt idx="4159">
                  <c:v>52.239696969999997</c:v>
                </c:pt>
                <c:pt idx="4160">
                  <c:v>52.247272729999999</c:v>
                </c:pt>
                <c:pt idx="4161">
                  <c:v>52.25484848</c:v>
                </c:pt>
                <c:pt idx="4162">
                  <c:v>52.262424240000001</c:v>
                </c:pt>
                <c:pt idx="4163">
                  <c:v>52.27</c:v>
                </c:pt>
                <c:pt idx="4164">
                  <c:v>52.277575759999998</c:v>
                </c:pt>
                <c:pt idx="4165">
                  <c:v>52.283333329999998</c:v>
                </c:pt>
                <c:pt idx="4166">
                  <c:v>52.29090909</c:v>
                </c:pt>
                <c:pt idx="4167">
                  <c:v>52.29666667</c:v>
                </c:pt>
                <c:pt idx="4168">
                  <c:v>52.304242420000001</c:v>
                </c:pt>
                <c:pt idx="4169">
                  <c:v>52.311818180000003</c:v>
                </c:pt>
                <c:pt idx="4170">
                  <c:v>52.319393939999998</c:v>
                </c:pt>
                <c:pt idx="4171">
                  <c:v>52.326969699999999</c:v>
                </c:pt>
                <c:pt idx="4172">
                  <c:v>52.33454545</c:v>
                </c:pt>
                <c:pt idx="4173">
                  <c:v>52.342121210000002</c:v>
                </c:pt>
                <c:pt idx="4174">
                  <c:v>52.347878790000003</c:v>
                </c:pt>
                <c:pt idx="4175">
                  <c:v>52.353636360000003</c:v>
                </c:pt>
                <c:pt idx="4176">
                  <c:v>52.361212119999998</c:v>
                </c:pt>
                <c:pt idx="4177">
                  <c:v>52.368787879999999</c:v>
                </c:pt>
                <c:pt idx="4178">
                  <c:v>52.376363640000001</c:v>
                </c:pt>
                <c:pt idx="4179">
                  <c:v>52.383939390000002</c:v>
                </c:pt>
                <c:pt idx="4180">
                  <c:v>52.391515149999996</c:v>
                </c:pt>
                <c:pt idx="4181">
                  <c:v>52.399090909999998</c:v>
                </c:pt>
                <c:pt idx="4182">
                  <c:v>52.404848479999998</c:v>
                </c:pt>
                <c:pt idx="4183">
                  <c:v>52.410606059999999</c:v>
                </c:pt>
                <c:pt idx="4184">
                  <c:v>52.418181820000001</c:v>
                </c:pt>
                <c:pt idx="4185">
                  <c:v>52.425757580000003</c:v>
                </c:pt>
                <c:pt idx="4186">
                  <c:v>52.433333330000004</c:v>
                </c:pt>
                <c:pt idx="4187">
                  <c:v>52.440909089999998</c:v>
                </c:pt>
                <c:pt idx="4188">
                  <c:v>52.44848485</c:v>
                </c:pt>
                <c:pt idx="4189">
                  <c:v>52.456060610000002</c:v>
                </c:pt>
                <c:pt idx="4190">
                  <c:v>52.463636360000002</c:v>
                </c:pt>
                <c:pt idx="4191">
                  <c:v>52.469090909999998</c:v>
                </c:pt>
                <c:pt idx="4192">
                  <c:v>52.474545450000001</c:v>
                </c:pt>
                <c:pt idx="4193">
                  <c:v>52.48</c:v>
                </c:pt>
                <c:pt idx="4194">
                  <c:v>52.48545455</c:v>
                </c:pt>
                <c:pt idx="4195">
                  <c:v>52.493030300000001</c:v>
                </c:pt>
                <c:pt idx="4196">
                  <c:v>52.500606060000003</c:v>
                </c:pt>
                <c:pt idx="4197">
                  <c:v>52.508181819999997</c:v>
                </c:pt>
                <c:pt idx="4198">
                  <c:v>52.515757579999999</c:v>
                </c:pt>
                <c:pt idx="4199">
                  <c:v>52.521515149999999</c:v>
                </c:pt>
                <c:pt idx="4200">
                  <c:v>52.529090910000001</c:v>
                </c:pt>
                <c:pt idx="4201">
                  <c:v>52.534848480000001</c:v>
                </c:pt>
                <c:pt idx="4202">
                  <c:v>52.540606060000002</c:v>
                </c:pt>
                <c:pt idx="4203">
                  <c:v>52.546363640000003</c:v>
                </c:pt>
                <c:pt idx="4204">
                  <c:v>52.553939389999996</c:v>
                </c:pt>
                <c:pt idx="4205">
                  <c:v>52.561515149999998</c:v>
                </c:pt>
                <c:pt idx="4206">
                  <c:v>52.56909091</c:v>
                </c:pt>
                <c:pt idx="4207">
                  <c:v>52.576666670000002</c:v>
                </c:pt>
                <c:pt idx="4208">
                  <c:v>52.584242420000002</c:v>
                </c:pt>
                <c:pt idx="4209">
                  <c:v>52.59</c:v>
                </c:pt>
                <c:pt idx="4210">
                  <c:v>52.595757579999997</c:v>
                </c:pt>
                <c:pt idx="4211">
                  <c:v>52.601515149999997</c:v>
                </c:pt>
                <c:pt idx="4212">
                  <c:v>52.607272729999998</c:v>
                </c:pt>
                <c:pt idx="4213">
                  <c:v>52.614848479999999</c:v>
                </c:pt>
                <c:pt idx="4214">
                  <c:v>52.62060606</c:v>
                </c:pt>
                <c:pt idx="4215">
                  <c:v>52.628181820000002</c:v>
                </c:pt>
                <c:pt idx="4216">
                  <c:v>52.635757580000003</c:v>
                </c:pt>
                <c:pt idx="4217">
                  <c:v>52.641515149999996</c:v>
                </c:pt>
                <c:pt idx="4218">
                  <c:v>52.647272729999997</c:v>
                </c:pt>
                <c:pt idx="4219">
                  <c:v>52.653030299999998</c:v>
                </c:pt>
                <c:pt idx="4220">
                  <c:v>52.658787879999998</c:v>
                </c:pt>
                <c:pt idx="4221">
                  <c:v>52.664545449999999</c:v>
                </c:pt>
                <c:pt idx="4222">
                  <c:v>52.670303029999999</c:v>
                </c:pt>
                <c:pt idx="4223">
                  <c:v>52.677878790000001</c:v>
                </c:pt>
                <c:pt idx="4224">
                  <c:v>52.685454550000003</c:v>
                </c:pt>
                <c:pt idx="4225">
                  <c:v>52.693030299999997</c:v>
                </c:pt>
                <c:pt idx="4226">
                  <c:v>52.700606059999998</c:v>
                </c:pt>
                <c:pt idx="4227">
                  <c:v>52.70818182</c:v>
                </c:pt>
                <c:pt idx="4228">
                  <c:v>52.713636360000002</c:v>
                </c:pt>
                <c:pt idx="4229">
                  <c:v>52.719090909999998</c:v>
                </c:pt>
                <c:pt idx="4230">
                  <c:v>52.724545450000001</c:v>
                </c:pt>
                <c:pt idx="4231">
                  <c:v>52.73</c:v>
                </c:pt>
                <c:pt idx="4232">
                  <c:v>52.73545455</c:v>
                </c:pt>
                <c:pt idx="4233">
                  <c:v>52.740909090000002</c:v>
                </c:pt>
                <c:pt idx="4234">
                  <c:v>52.748484849999997</c:v>
                </c:pt>
                <c:pt idx="4235">
                  <c:v>52.756060609999999</c:v>
                </c:pt>
                <c:pt idx="4236">
                  <c:v>52.76363636</c:v>
                </c:pt>
                <c:pt idx="4237">
                  <c:v>52.76939394</c:v>
                </c:pt>
                <c:pt idx="4238">
                  <c:v>52.775151520000001</c:v>
                </c:pt>
                <c:pt idx="4239">
                  <c:v>52.780909090000002</c:v>
                </c:pt>
                <c:pt idx="4240">
                  <c:v>52.786666670000002</c:v>
                </c:pt>
                <c:pt idx="4241">
                  <c:v>52.792424240000003</c:v>
                </c:pt>
                <c:pt idx="4242">
                  <c:v>52.798181820000003</c:v>
                </c:pt>
                <c:pt idx="4243">
                  <c:v>52.803939389999996</c:v>
                </c:pt>
                <c:pt idx="4244">
                  <c:v>52.809696969999997</c:v>
                </c:pt>
                <c:pt idx="4245">
                  <c:v>52.817272729999999</c:v>
                </c:pt>
                <c:pt idx="4246">
                  <c:v>52.821212119999998</c:v>
                </c:pt>
                <c:pt idx="4247">
                  <c:v>52.82878788</c:v>
                </c:pt>
                <c:pt idx="4248">
                  <c:v>52.83454545</c:v>
                </c:pt>
                <c:pt idx="4249">
                  <c:v>52.840303030000001</c:v>
                </c:pt>
                <c:pt idx="4250">
                  <c:v>52.846060610000002</c:v>
                </c:pt>
                <c:pt idx="4251">
                  <c:v>52.851818180000002</c:v>
                </c:pt>
                <c:pt idx="4252">
                  <c:v>52.857575760000003</c:v>
                </c:pt>
                <c:pt idx="4253">
                  <c:v>52.863333330000003</c:v>
                </c:pt>
                <c:pt idx="4254">
                  <c:v>52.869090909999997</c:v>
                </c:pt>
                <c:pt idx="4255">
                  <c:v>52.874848479999997</c:v>
                </c:pt>
                <c:pt idx="4256">
                  <c:v>52.878787879999997</c:v>
                </c:pt>
                <c:pt idx="4257">
                  <c:v>52.882727269999997</c:v>
                </c:pt>
                <c:pt idx="4258">
                  <c:v>52.888484849999998</c:v>
                </c:pt>
                <c:pt idx="4259">
                  <c:v>52.894242419999998</c:v>
                </c:pt>
                <c:pt idx="4260">
                  <c:v>52.9</c:v>
                </c:pt>
                <c:pt idx="4261">
                  <c:v>52.90575758</c:v>
                </c:pt>
                <c:pt idx="4262">
                  <c:v>52.91151515</c:v>
                </c:pt>
                <c:pt idx="4263">
                  <c:v>52.917272730000001</c:v>
                </c:pt>
                <c:pt idx="4264">
                  <c:v>52.923030300000001</c:v>
                </c:pt>
                <c:pt idx="4265">
                  <c:v>52.928787880000002</c:v>
                </c:pt>
                <c:pt idx="4266">
                  <c:v>52.934545450000002</c:v>
                </c:pt>
                <c:pt idx="4267">
                  <c:v>52.938181819999997</c:v>
                </c:pt>
                <c:pt idx="4268">
                  <c:v>52.941818179999999</c:v>
                </c:pt>
                <c:pt idx="4269">
                  <c:v>52.945454550000001</c:v>
                </c:pt>
                <c:pt idx="4270">
                  <c:v>52.950909090000003</c:v>
                </c:pt>
                <c:pt idx="4271">
                  <c:v>52.956363639999999</c:v>
                </c:pt>
                <c:pt idx="4272">
                  <c:v>52.961818180000002</c:v>
                </c:pt>
                <c:pt idx="4273">
                  <c:v>52.967272729999998</c:v>
                </c:pt>
                <c:pt idx="4274">
                  <c:v>52.97272727</c:v>
                </c:pt>
                <c:pt idx="4275">
                  <c:v>52.978181820000003</c:v>
                </c:pt>
                <c:pt idx="4276">
                  <c:v>52.983636359999998</c:v>
                </c:pt>
                <c:pt idx="4277">
                  <c:v>52.989090910000002</c:v>
                </c:pt>
                <c:pt idx="4278">
                  <c:v>52.992727270000003</c:v>
                </c:pt>
                <c:pt idx="4279">
                  <c:v>52.998181819999999</c:v>
                </c:pt>
                <c:pt idx="4280">
                  <c:v>53.001818180000001</c:v>
                </c:pt>
                <c:pt idx="4281">
                  <c:v>53.005454550000003</c:v>
                </c:pt>
                <c:pt idx="4282">
                  <c:v>53.009090909999998</c:v>
                </c:pt>
                <c:pt idx="4283">
                  <c:v>53.014848479999998</c:v>
                </c:pt>
                <c:pt idx="4284">
                  <c:v>53.020606059999999</c:v>
                </c:pt>
                <c:pt idx="4285">
                  <c:v>53.02636364</c:v>
                </c:pt>
                <c:pt idx="4286">
                  <c:v>53.03212121</c:v>
                </c:pt>
                <c:pt idx="4287">
                  <c:v>53.037878790000001</c:v>
                </c:pt>
                <c:pt idx="4288">
                  <c:v>53.043636360000001</c:v>
                </c:pt>
                <c:pt idx="4289">
                  <c:v>53.049393940000002</c:v>
                </c:pt>
                <c:pt idx="4290">
                  <c:v>53.055151520000003</c:v>
                </c:pt>
                <c:pt idx="4291">
                  <c:v>53.059090910000002</c:v>
                </c:pt>
                <c:pt idx="4292">
                  <c:v>53.063030300000001</c:v>
                </c:pt>
                <c:pt idx="4293">
                  <c:v>53.066969700000001</c:v>
                </c:pt>
                <c:pt idx="4294">
                  <c:v>53.070909090000001</c:v>
                </c:pt>
                <c:pt idx="4295">
                  <c:v>53.07484848</c:v>
                </c:pt>
                <c:pt idx="4296">
                  <c:v>53.07878788</c:v>
                </c:pt>
                <c:pt idx="4297">
                  <c:v>53.082727269999999</c:v>
                </c:pt>
                <c:pt idx="4298">
                  <c:v>53.08848485</c:v>
                </c:pt>
                <c:pt idx="4299">
                  <c:v>53.09424242</c:v>
                </c:pt>
                <c:pt idx="4300">
                  <c:v>53.1</c:v>
                </c:pt>
                <c:pt idx="4301">
                  <c:v>53.105757580000002</c:v>
                </c:pt>
                <c:pt idx="4302">
                  <c:v>53.111515150000002</c:v>
                </c:pt>
                <c:pt idx="4303">
                  <c:v>53.115454550000003</c:v>
                </c:pt>
                <c:pt idx="4304">
                  <c:v>53.119393940000002</c:v>
                </c:pt>
                <c:pt idx="4305">
                  <c:v>53.123333330000001</c:v>
                </c:pt>
                <c:pt idx="4306">
                  <c:v>53.127272730000001</c:v>
                </c:pt>
                <c:pt idx="4307">
                  <c:v>53.131212120000001</c:v>
                </c:pt>
                <c:pt idx="4308">
                  <c:v>53.135151520000001</c:v>
                </c:pt>
                <c:pt idx="4309">
                  <c:v>53.13909091</c:v>
                </c:pt>
                <c:pt idx="4310">
                  <c:v>53.143030299999999</c:v>
                </c:pt>
                <c:pt idx="4311">
                  <c:v>53.1469697</c:v>
                </c:pt>
                <c:pt idx="4312">
                  <c:v>53.150909089999999</c:v>
                </c:pt>
                <c:pt idx="4313">
                  <c:v>53.15666667</c:v>
                </c:pt>
                <c:pt idx="4314">
                  <c:v>53.16242424</c:v>
                </c:pt>
                <c:pt idx="4315">
                  <c:v>53.168181820000001</c:v>
                </c:pt>
                <c:pt idx="4316">
                  <c:v>53.171818180000002</c:v>
                </c:pt>
                <c:pt idx="4317">
                  <c:v>53.175454549999998</c:v>
                </c:pt>
                <c:pt idx="4318">
                  <c:v>53.179090909999999</c:v>
                </c:pt>
                <c:pt idx="4319">
                  <c:v>53.182727270000001</c:v>
                </c:pt>
                <c:pt idx="4320">
                  <c:v>53.186363640000003</c:v>
                </c:pt>
                <c:pt idx="4321">
                  <c:v>53.19</c:v>
                </c:pt>
                <c:pt idx="4322">
                  <c:v>53.193636359999999</c:v>
                </c:pt>
                <c:pt idx="4323">
                  <c:v>53.197272730000002</c:v>
                </c:pt>
                <c:pt idx="4324">
                  <c:v>53.200909090000003</c:v>
                </c:pt>
                <c:pt idx="4325">
                  <c:v>53.206363639999999</c:v>
                </c:pt>
                <c:pt idx="4326">
                  <c:v>53.21</c:v>
                </c:pt>
                <c:pt idx="4327">
                  <c:v>53.215454549999997</c:v>
                </c:pt>
                <c:pt idx="4328">
                  <c:v>53.220909089999999</c:v>
                </c:pt>
                <c:pt idx="4329">
                  <c:v>53.226363640000002</c:v>
                </c:pt>
                <c:pt idx="4330">
                  <c:v>53.231818179999998</c:v>
                </c:pt>
                <c:pt idx="4331">
                  <c:v>53.23545455</c:v>
                </c:pt>
                <c:pt idx="4332">
                  <c:v>53.239090910000002</c:v>
                </c:pt>
                <c:pt idx="4333">
                  <c:v>53.242727270000003</c:v>
                </c:pt>
                <c:pt idx="4334">
                  <c:v>53.246363639999998</c:v>
                </c:pt>
                <c:pt idx="4335">
                  <c:v>53.25</c:v>
                </c:pt>
                <c:pt idx="4336">
                  <c:v>53.253636360000002</c:v>
                </c:pt>
                <c:pt idx="4337">
                  <c:v>53.257272729999997</c:v>
                </c:pt>
                <c:pt idx="4338">
                  <c:v>53.260909089999998</c:v>
                </c:pt>
                <c:pt idx="4339">
                  <c:v>53.26454545</c:v>
                </c:pt>
                <c:pt idx="4340">
                  <c:v>53.268181820000002</c:v>
                </c:pt>
                <c:pt idx="4341">
                  <c:v>53.273939390000002</c:v>
                </c:pt>
                <c:pt idx="4342">
                  <c:v>53.279696970000003</c:v>
                </c:pt>
                <c:pt idx="4343">
                  <c:v>53.285454549999997</c:v>
                </c:pt>
                <c:pt idx="4344">
                  <c:v>53.291212119999997</c:v>
                </c:pt>
                <c:pt idx="4345">
                  <c:v>53.296969699999998</c:v>
                </c:pt>
                <c:pt idx="4346">
                  <c:v>53.300909089999998</c:v>
                </c:pt>
                <c:pt idx="4347">
                  <c:v>53.304848479999997</c:v>
                </c:pt>
                <c:pt idx="4348">
                  <c:v>53.308787879999997</c:v>
                </c:pt>
                <c:pt idx="4349">
                  <c:v>53.312727270000003</c:v>
                </c:pt>
                <c:pt idx="4350">
                  <c:v>53.316666669999996</c:v>
                </c:pt>
                <c:pt idx="4351">
                  <c:v>53.320606060000003</c:v>
                </c:pt>
                <c:pt idx="4352">
                  <c:v>53.324545450000002</c:v>
                </c:pt>
                <c:pt idx="4353">
                  <c:v>53.328484850000002</c:v>
                </c:pt>
                <c:pt idx="4354">
                  <c:v>53.334242420000002</c:v>
                </c:pt>
                <c:pt idx="4355">
                  <c:v>53.338181820000003</c:v>
                </c:pt>
                <c:pt idx="4356">
                  <c:v>53.342121210000002</c:v>
                </c:pt>
                <c:pt idx="4357">
                  <c:v>53.347878790000003</c:v>
                </c:pt>
                <c:pt idx="4358">
                  <c:v>53.351818180000002</c:v>
                </c:pt>
                <c:pt idx="4359">
                  <c:v>53.357575760000003</c:v>
                </c:pt>
                <c:pt idx="4360">
                  <c:v>53.361515150000002</c:v>
                </c:pt>
                <c:pt idx="4361">
                  <c:v>53.365454550000003</c:v>
                </c:pt>
                <c:pt idx="4362">
                  <c:v>53.369393940000002</c:v>
                </c:pt>
                <c:pt idx="4363">
                  <c:v>53.373333330000001</c:v>
                </c:pt>
                <c:pt idx="4364">
                  <c:v>53.377272730000001</c:v>
                </c:pt>
                <c:pt idx="4365">
                  <c:v>53.381212120000001</c:v>
                </c:pt>
                <c:pt idx="4366">
                  <c:v>53.385151520000001</c:v>
                </c:pt>
                <c:pt idx="4367">
                  <c:v>53.38909091</c:v>
                </c:pt>
                <c:pt idx="4368">
                  <c:v>53.393030299999999</c:v>
                </c:pt>
                <c:pt idx="4369">
                  <c:v>53.3969697</c:v>
                </c:pt>
                <c:pt idx="4370">
                  <c:v>53.400909089999999</c:v>
                </c:pt>
                <c:pt idx="4371">
                  <c:v>53.404848479999998</c:v>
                </c:pt>
                <c:pt idx="4372">
                  <c:v>53.408787879999998</c:v>
                </c:pt>
                <c:pt idx="4373">
                  <c:v>53.412727269999998</c:v>
                </c:pt>
                <c:pt idx="4374">
                  <c:v>53.41636364</c:v>
                </c:pt>
                <c:pt idx="4375">
                  <c:v>53.418181820000001</c:v>
                </c:pt>
                <c:pt idx="4376">
                  <c:v>53.421818180000002</c:v>
                </c:pt>
                <c:pt idx="4377">
                  <c:v>53.423636360000003</c:v>
                </c:pt>
                <c:pt idx="4378">
                  <c:v>53.427272729999999</c:v>
                </c:pt>
                <c:pt idx="4379">
                  <c:v>53.43090909</c:v>
                </c:pt>
                <c:pt idx="4380">
                  <c:v>53.434545450000002</c:v>
                </c:pt>
                <c:pt idx="4381">
                  <c:v>53.438181819999997</c:v>
                </c:pt>
                <c:pt idx="4382">
                  <c:v>53.441818179999999</c:v>
                </c:pt>
                <c:pt idx="4383">
                  <c:v>53.445454550000001</c:v>
                </c:pt>
                <c:pt idx="4384">
                  <c:v>53.449090910000002</c:v>
                </c:pt>
                <c:pt idx="4385">
                  <c:v>53.452727269999997</c:v>
                </c:pt>
                <c:pt idx="4386">
                  <c:v>53.456363639999999</c:v>
                </c:pt>
                <c:pt idx="4387">
                  <c:v>53.45818182</c:v>
                </c:pt>
                <c:pt idx="4388">
                  <c:v>53.461818180000002</c:v>
                </c:pt>
                <c:pt idx="4389">
                  <c:v>53.465454549999997</c:v>
                </c:pt>
                <c:pt idx="4390">
                  <c:v>53.467272729999998</c:v>
                </c:pt>
                <c:pt idx="4391">
                  <c:v>53.469090909999998</c:v>
                </c:pt>
                <c:pt idx="4392">
                  <c:v>53.470909089999999</c:v>
                </c:pt>
                <c:pt idx="4393">
                  <c:v>53.47272727</c:v>
                </c:pt>
                <c:pt idx="4394">
                  <c:v>53.474545450000001</c:v>
                </c:pt>
                <c:pt idx="4395">
                  <c:v>53.478181820000003</c:v>
                </c:pt>
                <c:pt idx="4396">
                  <c:v>53.481818179999998</c:v>
                </c:pt>
                <c:pt idx="4397">
                  <c:v>53.48545455</c:v>
                </c:pt>
                <c:pt idx="4398">
                  <c:v>53.489090910000002</c:v>
                </c:pt>
                <c:pt idx="4399">
                  <c:v>53.492727270000003</c:v>
                </c:pt>
                <c:pt idx="4400">
                  <c:v>53.496363639999998</c:v>
                </c:pt>
                <c:pt idx="4401">
                  <c:v>53.5</c:v>
                </c:pt>
                <c:pt idx="4402">
                  <c:v>53.503636360000002</c:v>
                </c:pt>
                <c:pt idx="4403">
                  <c:v>53.507272729999997</c:v>
                </c:pt>
                <c:pt idx="4404">
                  <c:v>53.510909089999998</c:v>
                </c:pt>
                <c:pt idx="4405">
                  <c:v>53.51454545</c:v>
                </c:pt>
                <c:pt idx="4406">
                  <c:v>53.518181820000002</c:v>
                </c:pt>
                <c:pt idx="4407">
                  <c:v>53.52</c:v>
                </c:pt>
                <c:pt idx="4408">
                  <c:v>53.523636359999998</c:v>
                </c:pt>
                <c:pt idx="4409">
                  <c:v>53.525454549999999</c:v>
                </c:pt>
                <c:pt idx="4410">
                  <c:v>53.531212119999999</c:v>
                </c:pt>
                <c:pt idx="4411">
                  <c:v>53.5330303</c:v>
                </c:pt>
                <c:pt idx="4412">
                  <c:v>53.534848480000001</c:v>
                </c:pt>
                <c:pt idx="4413">
                  <c:v>53.538787880000001</c:v>
                </c:pt>
                <c:pt idx="4414">
                  <c:v>53.54272727</c:v>
                </c:pt>
                <c:pt idx="4415">
                  <c:v>53.54666667</c:v>
                </c:pt>
                <c:pt idx="4416">
                  <c:v>53.55060606</c:v>
                </c:pt>
                <c:pt idx="4417">
                  <c:v>53.554545449999999</c:v>
                </c:pt>
                <c:pt idx="4418">
                  <c:v>53.558484849999999</c:v>
                </c:pt>
                <c:pt idx="4419">
                  <c:v>53.562424239999999</c:v>
                </c:pt>
                <c:pt idx="4420">
                  <c:v>53.566363639999999</c:v>
                </c:pt>
                <c:pt idx="4421">
                  <c:v>53.570303029999998</c:v>
                </c:pt>
                <c:pt idx="4422">
                  <c:v>53.574242419999997</c:v>
                </c:pt>
                <c:pt idx="4423">
                  <c:v>53.578181819999998</c:v>
                </c:pt>
                <c:pt idx="4424">
                  <c:v>53.583939389999998</c:v>
                </c:pt>
                <c:pt idx="4425">
                  <c:v>53.587878789999998</c:v>
                </c:pt>
                <c:pt idx="4426">
                  <c:v>53.591818179999997</c:v>
                </c:pt>
                <c:pt idx="4427">
                  <c:v>53.595757579999997</c:v>
                </c:pt>
                <c:pt idx="4428">
                  <c:v>53.599696969999997</c:v>
                </c:pt>
                <c:pt idx="4429">
                  <c:v>53.601818180000002</c:v>
                </c:pt>
                <c:pt idx="4430">
                  <c:v>53.605757580000002</c:v>
                </c:pt>
                <c:pt idx="4431">
                  <c:v>53.609696970000002</c:v>
                </c:pt>
                <c:pt idx="4432">
                  <c:v>53.613636360000001</c:v>
                </c:pt>
                <c:pt idx="4433">
                  <c:v>53.617575760000001</c:v>
                </c:pt>
                <c:pt idx="4434">
                  <c:v>53.62151515</c:v>
                </c:pt>
                <c:pt idx="4435">
                  <c:v>53.625454550000001</c:v>
                </c:pt>
                <c:pt idx="4436">
                  <c:v>53.62939394</c:v>
                </c:pt>
                <c:pt idx="4437">
                  <c:v>53.633333329999999</c:v>
                </c:pt>
                <c:pt idx="4438">
                  <c:v>53.637272729999999</c:v>
                </c:pt>
                <c:pt idx="4439">
                  <c:v>53.641212119999999</c:v>
                </c:pt>
                <c:pt idx="4440">
                  <c:v>53.645151519999999</c:v>
                </c:pt>
                <c:pt idx="4441">
                  <c:v>53.649090909999998</c:v>
                </c:pt>
                <c:pt idx="4442">
                  <c:v>53.653030299999998</c:v>
                </c:pt>
                <c:pt idx="4443">
                  <c:v>53.654848479999998</c:v>
                </c:pt>
                <c:pt idx="4444">
                  <c:v>53.658787879999998</c:v>
                </c:pt>
                <c:pt idx="4445">
                  <c:v>53.662727269999998</c:v>
                </c:pt>
                <c:pt idx="4446">
                  <c:v>53.664545449999999</c:v>
                </c:pt>
                <c:pt idx="4447">
                  <c:v>53.668181820000001</c:v>
                </c:pt>
                <c:pt idx="4448">
                  <c:v>53.67</c:v>
                </c:pt>
                <c:pt idx="4449">
                  <c:v>53.673636360000003</c:v>
                </c:pt>
                <c:pt idx="4450">
                  <c:v>53.677272729999999</c:v>
                </c:pt>
                <c:pt idx="4451">
                  <c:v>53.68090909</c:v>
                </c:pt>
                <c:pt idx="4452">
                  <c:v>53.684545450000002</c:v>
                </c:pt>
                <c:pt idx="4453">
                  <c:v>53.688181819999997</c:v>
                </c:pt>
                <c:pt idx="4454">
                  <c:v>53.691818179999999</c:v>
                </c:pt>
                <c:pt idx="4455">
                  <c:v>53.695454550000001</c:v>
                </c:pt>
                <c:pt idx="4456">
                  <c:v>53.699090910000002</c:v>
                </c:pt>
                <c:pt idx="4457">
                  <c:v>53.700909090000003</c:v>
                </c:pt>
                <c:pt idx="4458">
                  <c:v>53.704545449999998</c:v>
                </c:pt>
                <c:pt idx="4459">
                  <c:v>53.70818182</c:v>
                </c:pt>
                <c:pt idx="4460">
                  <c:v>53.711818180000002</c:v>
                </c:pt>
                <c:pt idx="4461">
                  <c:v>53.713636360000002</c:v>
                </c:pt>
                <c:pt idx="4462">
                  <c:v>53.717272729999998</c:v>
                </c:pt>
                <c:pt idx="4463">
                  <c:v>53.719090909999998</c:v>
                </c:pt>
                <c:pt idx="4464">
                  <c:v>53.72272727</c:v>
                </c:pt>
                <c:pt idx="4465">
                  <c:v>53.724545450000001</c:v>
                </c:pt>
                <c:pt idx="4466">
                  <c:v>53.726363640000002</c:v>
                </c:pt>
                <c:pt idx="4467">
                  <c:v>53.73</c:v>
                </c:pt>
                <c:pt idx="4468">
                  <c:v>53.733636359999998</c:v>
                </c:pt>
                <c:pt idx="4469">
                  <c:v>53.737272730000001</c:v>
                </c:pt>
                <c:pt idx="4470">
                  <c:v>53.740909090000002</c:v>
                </c:pt>
                <c:pt idx="4471">
                  <c:v>53.744545449999997</c:v>
                </c:pt>
                <c:pt idx="4472">
                  <c:v>53.748181819999999</c:v>
                </c:pt>
                <c:pt idx="4473">
                  <c:v>53.751818180000001</c:v>
                </c:pt>
                <c:pt idx="4474">
                  <c:v>53.755454550000003</c:v>
                </c:pt>
                <c:pt idx="4475">
                  <c:v>53.759090909999998</c:v>
                </c:pt>
                <c:pt idx="4476">
                  <c:v>53.762727269999999</c:v>
                </c:pt>
                <c:pt idx="4477">
                  <c:v>53.766363640000002</c:v>
                </c:pt>
                <c:pt idx="4478">
                  <c:v>53.77</c:v>
                </c:pt>
                <c:pt idx="4479">
                  <c:v>53.773636359999998</c:v>
                </c:pt>
                <c:pt idx="4480">
                  <c:v>53.775454549999999</c:v>
                </c:pt>
                <c:pt idx="4481">
                  <c:v>53.779090910000001</c:v>
                </c:pt>
                <c:pt idx="4482">
                  <c:v>53.780909090000002</c:v>
                </c:pt>
                <c:pt idx="4483">
                  <c:v>53.782727270000002</c:v>
                </c:pt>
                <c:pt idx="4484">
                  <c:v>53.784545450000003</c:v>
                </c:pt>
                <c:pt idx="4485">
                  <c:v>53.788484850000003</c:v>
                </c:pt>
                <c:pt idx="4486">
                  <c:v>53.792424240000003</c:v>
                </c:pt>
                <c:pt idx="4487">
                  <c:v>53.796363640000003</c:v>
                </c:pt>
                <c:pt idx="4488">
                  <c:v>53.800303030000002</c:v>
                </c:pt>
                <c:pt idx="4489">
                  <c:v>53.804242420000001</c:v>
                </c:pt>
                <c:pt idx="4490">
                  <c:v>53.808181820000001</c:v>
                </c:pt>
                <c:pt idx="4491">
                  <c:v>53.812121210000001</c:v>
                </c:pt>
                <c:pt idx="4492">
                  <c:v>53.816060610000001</c:v>
                </c:pt>
                <c:pt idx="4493">
                  <c:v>53.82</c:v>
                </c:pt>
                <c:pt idx="4494">
                  <c:v>53.82393939</c:v>
                </c:pt>
                <c:pt idx="4495">
                  <c:v>53.82787879</c:v>
                </c:pt>
                <c:pt idx="4496">
                  <c:v>53.831818179999999</c:v>
                </c:pt>
                <c:pt idx="4497">
                  <c:v>53.833939389999998</c:v>
                </c:pt>
                <c:pt idx="4498">
                  <c:v>53.837878789999998</c:v>
                </c:pt>
                <c:pt idx="4499">
                  <c:v>53.841818179999997</c:v>
                </c:pt>
                <c:pt idx="4500">
                  <c:v>53.843939390000003</c:v>
                </c:pt>
                <c:pt idx="4501">
                  <c:v>53.847878790000003</c:v>
                </c:pt>
                <c:pt idx="4502">
                  <c:v>53.851818180000002</c:v>
                </c:pt>
                <c:pt idx="4503">
                  <c:v>53.855757580000002</c:v>
                </c:pt>
                <c:pt idx="4504">
                  <c:v>53.859696970000002</c:v>
                </c:pt>
                <c:pt idx="4505">
                  <c:v>53.863636360000001</c:v>
                </c:pt>
                <c:pt idx="4506">
                  <c:v>53.867575760000001</c:v>
                </c:pt>
                <c:pt idx="4507">
                  <c:v>53.87151515</c:v>
                </c:pt>
                <c:pt idx="4508">
                  <c:v>53.875454550000001</c:v>
                </c:pt>
                <c:pt idx="4509">
                  <c:v>53.87939394</c:v>
                </c:pt>
                <c:pt idx="4510">
                  <c:v>53.883333329999999</c:v>
                </c:pt>
                <c:pt idx="4511">
                  <c:v>53.887272729999999</c:v>
                </c:pt>
                <c:pt idx="4512">
                  <c:v>53.891212119999999</c:v>
                </c:pt>
                <c:pt idx="4513">
                  <c:v>53.895151519999999</c:v>
                </c:pt>
                <c:pt idx="4514">
                  <c:v>53.899090909999998</c:v>
                </c:pt>
                <c:pt idx="4515">
                  <c:v>53.903030299999998</c:v>
                </c:pt>
                <c:pt idx="4516">
                  <c:v>53.906969699999998</c:v>
                </c:pt>
                <c:pt idx="4517">
                  <c:v>53.910909089999997</c:v>
                </c:pt>
                <c:pt idx="4518">
                  <c:v>53.912727269999998</c:v>
                </c:pt>
                <c:pt idx="4519">
                  <c:v>53.914545449999999</c:v>
                </c:pt>
                <c:pt idx="4520">
                  <c:v>53.91636364</c:v>
                </c:pt>
                <c:pt idx="4521">
                  <c:v>53.918181820000001</c:v>
                </c:pt>
                <c:pt idx="4522">
                  <c:v>53.92</c:v>
                </c:pt>
                <c:pt idx="4523">
                  <c:v>53.921818180000002</c:v>
                </c:pt>
                <c:pt idx="4524">
                  <c:v>53.923636360000003</c:v>
                </c:pt>
                <c:pt idx="4525">
                  <c:v>53.925454549999998</c:v>
                </c:pt>
                <c:pt idx="4526">
                  <c:v>53.927272729999999</c:v>
                </c:pt>
                <c:pt idx="4527">
                  <c:v>53.929090909999999</c:v>
                </c:pt>
                <c:pt idx="4528">
                  <c:v>53.93090909</c:v>
                </c:pt>
                <c:pt idx="4529">
                  <c:v>53.932727270000001</c:v>
                </c:pt>
                <c:pt idx="4530">
                  <c:v>53.934545450000002</c:v>
                </c:pt>
                <c:pt idx="4531">
                  <c:v>53.936363640000003</c:v>
                </c:pt>
                <c:pt idx="4532">
                  <c:v>53.938181819999997</c:v>
                </c:pt>
                <c:pt idx="4533">
                  <c:v>53.94</c:v>
                </c:pt>
                <c:pt idx="4534">
                  <c:v>53.94</c:v>
                </c:pt>
                <c:pt idx="4535">
                  <c:v>53.94</c:v>
                </c:pt>
                <c:pt idx="4536">
                  <c:v>53.94</c:v>
                </c:pt>
                <c:pt idx="4537">
                  <c:v>53.94</c:v>
                </c:pt>
                <c:pt idx="4538">
                  <c:v>53.94</c:v>
                </c:pt>
                <c:pt idx="4539">
                  <c:v>53.94</c:v>
                </c:pt>
                <c:pt idx="4540">
                  <c:v>53.94</c:v>
                </c:pt>
                <c:pt idx="4541">
                  <c:v>53.94</c:v>
                </c:pt>
                <c:pt idx="4542">
                  <c:v>53.94</c:v>
                </c:pt>
                <c:pt idx="4543">
                  <c:v>53.94</c:v>
                </c:pt>
                <c:pt idx="4544">
                  <c:v>53.94</c:v>
                </c:pt>
                <c:pt idx="4545">
                  <c:v>53.94</c:v>
                </c:pt>
                <c:pt idx="4546">
                  <c:v>53.94</c:v>
                </c:pt>
                <c:pt idx="4547">
                  <c:v>53.94</c:v>
                </c:pt>
                <c:pt idx="4548">
                  <c:v>53.94</c:v>
                </c:pt>
                <c:pt idx="4549">
                  <c:v>53.94</c:v>
                </c:pt>
                <c:pt idx="4550">
                  <c:v>53.94</c:v>
                </c:pt>
                <c:pt idx="4551">
                  <c:v>53.94</c:v>
                </c:pt>
                <c:pt idx="4552">
                  <c:v>53.94</c:v>
                </c:pt>
                <c:pt idx="4553">
                  <c:v>53.94</c:v>
                </c:pt>
                <c:pt idx="4554">
                  <c:v>53.94</c:v>
                </c:pt>
                <c:pt idx="4555">
                  <c:v>53.94</c:v>
                </c:pt>
                <c:pt idx="4556">
                  <c:v>53.94</c:v>
                </c:pt>
                <c:pt idx="4557">
                  <c:v>53.94</c:v>
                </c:pt>
                <c:pt idx="4558">
                  <c:v>53.94</c:v>
                </c:pt>
                <c:pt idx="4559">
                  <c:v>53.94</c:v>
                </c:pt>
                <c:pt idx="4560">
                  <c:v>53.94</c:v>
                </c:pt>
                <c:pt idx="4561">
                  <c:v>53.94</c:v>
                </c:pt>
                <c:pt idx="4562">
                  <c:v>53.94</c:v>
                </c:pt>
                <c:pt idx="4563">
                  <c:v>53.94</c:v>
                </c:pt>
                <c:pt idx="4564">
                  <c:v>53.94</c:v>
                </c:pt>
                <c:pt idx="4565">
                  <c:v>53.94</c:v>
                </c:pt>
                <c:pt idx="4566">
                  <c:v>53.94</c:v>
                </c:pt>
                <c:pt idx="4567">
                  <c:v>53.94</c:v>
                </c:pt>
                <c:pt idx="4568">
                  <c:v>53.94</c:v>
                </c:pt>
                <c:pt idx="4569">
                  <c:v>53.94</c:v>
                </c:pt>
                <c:pt idx="4570">
                  <c:v>53.94</c:v>
                </c:pt>
                <c:pt idx="4571">
                  <c:v>53.94</c:v>
                </c:pt>
                <c:pt idx="4572">
                  <c:v>53.94</c:v>
                </c:pt>
                <c:pt idx="4573">
                  <c:v>53.94</c:v>
                </c:pt>
                <c:pt idx="4574">
                  <c:v>53.94</c:v>
                </c:pt>
                <c:pt idx="4575">
                  <c:v>53.94</c:v>
                </c:pt>
                <c:pt idx="4576">
                  <c:v>53.94</c:v>
                </c:pt>
                <c:pt idx="4577">
                  <c:v>53.94</c:v>
                </c:pt>
                <c:pt idx="4578">
                  <c:v>53.938181819999997</c:v>
                </c:pt>
                <c:pt idx="4579">
                  <c:v>53.938181819999997</c:v>
                </c:pt>
                <c:pt idx="4580">
                  <c:v>53.938181819999997</c:v>
                </c:pt>
                <c:pt idx="4581">
                  <c:v>53.938181819999997</c:v>
                </c:pt>
                <c:pt idx="4582">
                  <c:v>53.938181819999997</c:v>
                </c:pt>
                <c:pt idx="4583">
                  <c:v>53.938181819999997</c:v>
                </c:pt>
                <c:pt idx="4584">
                  <c:v>53.936363640000003</c:v>
                </c:pt>
                <c:pt idx="4585">
                  <c:v>53.936363640000003</c:v>
                </c:pt>
                <c:pt idx="4586">
                  <c:v>53.934545450000002</c:v>
                </c:pt>
                <c:pt idx="4587">
                  <c:v>53.932727270000001</c:v>
                </c:pt>
                <c:pt idx="4588">
                  <c:v>53.93090909</c:v>
                </c:pt>
                <c:pt idx="4589">
                  <c:v>53.929090909999999</c:v>
                </c:pt>
                <c:pt idx="4590">
                  <c:v>53.927272729999999</c:v>
                </c:pt>
                <c:pt idx="4591">
                  <c:v>53.925454549999998</c:v>
                </c:pt>
                <c:pt idx="4592">
                  <c:v>53.923636360000003</c:v>
                </c:pt>
                <c:pt idx="4593">
                  <c:v>53.921818180000002</c:v>
                </c:pt>
                <c:pt idx="4594">
                  <c:v>53.92</c:v>
                </c:pt>
                <c:pt idx="4595">
                  <c:v>53.918181820000001</c:v>
                </c:pt>
                <c:pt idx="4596">
                  <c:v>53.91636364</c:v>
                </c:pt>
                <c:pt idx="4597">
                  <c:v>53.914545449999999</c:v>
                </c:pt>
                <c:pt idx="4598">
                  <c:v>53.912727269999998</c:v>
                </c:pt>
                <c:pt idx="4599">
                  <c:v>53.910909089999997</c:v>
                </c:pt>
                <c:pt idx="4600">
                  <c:v>53.909090910000003</c:v>
                </c:pt>
                <c:pt idx="4601">
                  <c:v>53.907272730000003</c:v>
                </c:pt>
                <c:pt idx="4602">
                  <c:v>53.905454550000002</c:v>
                </c:pt>
                <c:pt idx="4603">
                  <c:v>53.90363636</c:v>
                </c:pt>
                <c:pt idx="4604">
                  <c:v>53.901818179999999</c:v>
                </c:pt>
                <c:pt idx="4605">
                  <c:v>53.9</c:v>
                </c:pt>
                <c:pt idx="4606">
                  <c:v>53.898181819999998</c:v>
                </c:pt>
                <c:pt idx="4607">
                  <c:v>53.896363639999997</c:v>
                </c:pt>
                <c:pt idx="4608">
                  <c:v>53.894545450000003</c:v>
                </c:pt>
                <c:pt idx="4609">
                  <c:v>53.892727270000002</c:v>
                </c:pt>
                <c:pt idx="4610">
                  <c:v>53.890909090000001</c:v>
                </c:pt>
                <c:pt idx="4611">
                  <c:v>53.890909090000001</c:v>
                </c:pt>
                <c:pt idx="4612">
                  <c:v>53.88909091</c:v>
                </c:pt>
                <c:pt idx="4613">
                  <c:v>53.887272729999999</c:v>
                </c:pt>
                <c:pt idx="4614">
                  <c:v>53.885454549999999</c:v>
                </c:pt>
                <c:pt idx="4615">
                  <c:v>53.883636359999997</c:v>
                </c:pt>
                <c:pt idx="4616">
                  <c:v>53.881818180000003</c:v>
                </c:pt>
                <c:pt idx="4617">
                  <c:v>53.881818180000003</c:v>
                </c:pt>
                <c:pt idx="4618">
                  <c:v>53.88</c:v>
                </c:pt>
                <c:pt idx="4619">
                  <c:v>53.88</c:v>
                </c:pt>
                <c:pt idx="4620">
                  <c:v>53.88</c:v>
                </c:pt>
                <c:pt idx="4621">
                  <c:v>53.88</c:v>
                </c:pt>
                <c:pt idx="4622">
                  <c:v>53.88</c:v>
                </c:pt>
                <c:pt idx="4623">
                  <c:v>53.88</c:v>
                </c:pt>
                <c:pt idx="4624">
                  <c:v>53.88</c:v>
                </c:pt>
                <c:pt idx="4625">
                  <c:v>53.88</c:v>
                </c:pt>
                <c:pt idx="4626">
                  <c:v>53.88</c:v>
                </c:pt>
                <c:pt idx="4627">
                  <c:v>53.88</c:v>
                </c:pt>
                <c:pt idx="4628">
                  <c:v>53.88</c:v>
                </c:pt>
                <c:pt idx="4629">
                  <c:v>53.877878789999997</c:v>
                </c:pt>
                <c:pt idx="4630">
                  <c:v>53.875757579999998</c:v>
                </c:pt>
                <c:pt idx="4631">
                  <c:v>53.873636359999999</c:v>
                </c:pt>
                <c:pt idx="4632">
                  <c:v>53.87151515</c:v>
                </c:pt>
                <c:pt idx="4633">
                  <c:v>53.869393940000002</c:v>
                </c:pt>
                <c:pt idx="4634">
                  <c:v>53.867272730000003</c:v>
                </c:pt>
                <c:pt idx="4635">
                  <c:v>53.865151519999998</c:v>
                </c:pt>
                <c:pt idx="4636">
                  <c:v>53.863030299999998</c:v>
                </c:pt>
                <c:pt idx="4637">
                  <c:v>53.86090909</c:v>
                </c:pt>
                <c:pt idx="4638">
                  <c:v>53.858787880000001</c:v>
                </c:pt>
                <c:pt idx="4639">
                  <c:v>53.856666670000003</c:v>
                </c:pt>
                <c:pt idx="4640">
                  <c:v>53.854545450000003</c:v>
                </c:pt>
                <c:pt idx="4641">
                  <c:v>53.852424239999998</c:v>
                </c:pt>
                <c:pt idx="4642">
                  <c:v>53.850303029999999</c:v>
                </c:pt>
                <c:pt idx="4643">
                  <c:v>53.848181820000001</c:v>
                </c:pt>
                <c:pt idx="4644">
                  <c:v>53.846060610000002</c:v>
                </c:pt>
                <c:pt idx="4645">
                  <c:v>53.843939390000003</c:v>
                </c:pt>
                <c:pt idx="4646">
                  <c:v>53.841818179999997</c:v>
                </c:pt>
                <c:pt idx="4647">
                  <c:v>53.839696969999999</c:v>
                </c:pt>
                <c:pt idx="4648">
                  <c:v>53.83757576</c:v>
                </c:pt>
                <c:pt idx="4649">
                  <c:v>53.835454550000001</c:v>
                </c:pt>
                <c:pt idx="4650">
                  <c:v>53.833333330000002</c:v>
                </c:pt>
                <c:pt idx="4651">
                  <c:v>53.831212120000004</c:v>
                </c:pt>
                <c:pt idx="4652">
                  <c:v>53.829090909999998</c:v>
                </c:pt>
                <c:pt idx="4653">
                  <c:v>53.826969699999999</c:v>
                </c:pt>
                <c:pt idx="4654">
                  <c:v>53.82484848</c:v>
                </c:pt>
                <c:pt idx="4655">
                  <c:v>53.822727270000001</c:v>
                </c:pt>
                <c:pt idx="4656">
                  <c:v>53.820606060000003</c:v>
                </c:pt>
                <c:pt idx="4657">
                  <c:v>53.818484849999997</c:v>
                </c:pt>
                <c:pt idx="4658">
                  <c:v>53.816363639999999</c:v>
                </c:pt>
                <c:pt idx="4659">
                  <c:v>53.816363639999999</c:v>
                </c:pt>
                <c:pt idx="4660">
                  <c:v>53.814242419999999</c:v>
                </c:pt>
                <c:pt idx="4661">
                  <c:v>53.812121210000001</c:v>
                </c:pt>
                <c:pt idx="4662">
                  <c:v>53.812121210000001</c:v>
                </c:pt>
                <c:pt idx="4663">
                  <c:v>53.812121210000001</c:v>
                </c:pt>
                <c:pt idx="4664">
                  <c:v>53.812121210000001</c:v>
                </c:pt>
                <c:pt idx="4665">
                  <c:v>53.812121210000001</c:v>
                </c:pt>
                <c:pt idx="4666">
                  <c:v>53.812121210000001</c:v>
                </c:pt>
                <c:pt idx="4667">
                  <c:v>53.812121210000001</c:v>
                </c:pt>
                <c:pt idx="4668">
                  <c:v>53.812121210000001</c:v>
                </c:pt>
                <c:pt idx="4669">
                  <c:v>53.812121210000001</c:v>
                </c:pt>
                <c:pt idx="4670">
                  <c:v>53.812121210000001</c:v>
                </c:pt>
                <c:pt idx="4671">
                  <c:v>53.814242419999999</c:v>
                </c:pt>
                <c:pt idx="4672">
                  <c:v>53.816363639999999</c:v>
                </c:pt>
                <c:pt idx="4673">
                  <c:v>53.818484849999997</c:v>
                </c:pt>
                <c:pt idx="4674">
                  <c:v>53.820606060000003</c:v>
                </c:pt>
                <c:pt idx="4675">
                  <c:v>53.820606060000003</c:v>
                </c:pt>
                <c:pt idx="4676">
                  <c:v>53.820606060000003</c:v>
                </c:pt>
                <c:pt idx="4677">
                  <c:v>53.822727270000001</c:v>
                </c:pt>
                <c:pt idx="4678">
                  <c:v>53.822727270000001</c:v>
                </c:pt>
                <c:pt idx="4679">
                  <c:v>53.82484848</c:v>
                </c:pt>
                <c:pt idx="4680">
                  <c:v>53.82484848</c:v>
                </c:pt>
                <c:pt idx="4681">
                  <c:v>53.826969699999999</c:v>
                </c:pt>
                <c:pt idx="4682">
                  <c:v>53.829090909999998</c:v>
                </c:pt>
                <c:pt idx="4683">
                  <c:v>53.831212120000004</c:v>
                </c:pt>
                <c:pt idx="4684">
                  <c:v>53.833333330000002</c:v>
                </c:pt>
                <c:pt idx="4685">
                  <c:v>53.833333330000002</c:v>
                </c:pt>
                <c:pt idx="4686">
                  <c:v>53.833333330000002</c:v>
                </c:pt>
                <c:pt idx="4687">
                  <c:v>53.835454550000001</c:v>
                </c:pt>
                <c:pt idx="4688">
                  <c:v>53.83757576</c:v>
                </c:pt>
                <c:pt idx="4689">
                  <c:v>53.839696969999999</c:v>
                </c:pt>
                <c:pt idx="4690">
                  <c:v>53.839696969999999</c:v>
                </c:pt>
                <c:pt idx="4691">
                  <c:v>53.839696969999999</c:v>
                </c:pt>
                <c:pt idx="4692">
                  <c:v>53.839696969999999</c:v>
                </c:pt>
                <c:pt idx="4693">
                  <c:v>53.841818179999997</c:v>
                </c:pt>
                <c:pt idx="4694">
                  <c:v>53.843939390000003</c:v>
                </c:pt>
                <c:pt idx="4695">
                  <c:v>53.843939390000003</c:v>
                </c:pt>
                <c:pt idx="4696">
                  <c:v>53.846060610000002</c:v>
                </c:pt>
                <c:pt idx="4697">
                  <c:v>53.848181820000001</c:v>
                </c:pt>
                <c:pt idx="4698">
                  <c:v>53.850303029999999</c:v>
                </c:pt>
                <c:pt idx="4699">
                  <c:v>53.852424239999998</c:v>
                </c:pt>
                <c:pt idx="4700">
                  <c:v>53.852424239999998</c:v>
                </c:pt>
                <c:pt idx="4701">
                  <c:v>53.854545450000003</c:v>
                </c:pt>
                <c:pt idx="4702">
                  <c:v>53.856666670000003</c:v>
                </c:pt>
                <c:pt idx="4703">
                  <c:v>53.858787880000001</c:v>
                </c:pt>
                <c:pt idx="4704">
                  <c:v>53.858787880000001</c:v>
                </c:pt>
                <c:pt idx="4705">
                  <c:v>53.856666670000003</c:v>
                </c:pt>
                <c:pt idx="4706">
                  <c:v>53.856666670000003</c:v>
                </c:pt>
                <c:pt idx="4707">
                  <c:v>53.854545450000003</c:v>
                </c:pt>
                <c:pt idx="4708">
                  <c:v>53.854545450000003</c:v>
                </c:pt>
                <c:pt idx="4709">
                  <c:v>53.856666670000003</c:v>
                </c:pt>
                <c:pt idx="4710">
                  <c:v>53.856666670000003</c:v>
                </c:pt>
                <c:pt idx="4711">
                  <c:v>53.856666670000003</c:v>
                </c:pt>
                <c:pt idx="4712">
                  <c:v>53.856666670000003</c:v>
                </c:pt>
                <c:pt idx="4713">
                  <c:v>53.858787880000001</c:v>
                </c:pt>
                <c:pt idx="4714">
                  <c:v>53.858787880000001</c:v>
                </c:pt>
                <c:pt idx="4715">
                  <c:v>53.858787880000001</c:v>
                </c:pt>
                <c:pt idx="4716">
                  <c:v>53.858787880000001</c:v>
                </c:pt>
                <c:pt idx="4717">
                  <c:v>53.858787880000001</c:v>
                </c:pt>
                <c:pt idx="4718">
                  <c:v>53.86090909</c:v>
                </c:pt>
                <c:pt idx="4719">
                  <c:v>53.863030299999998</c:v>
                </c:pt>
                <c:pt idx="4720">
                  <c:v>53.86090909</c:v>
                </c:pt>
                <c:pt idx="4721">
                  <c:v>53.86090909</c:v>
                </c:pt>
                <c:pt idx="4722">
                  <c:v>53.86090909</c:v>
                </c:pt>
                <c:pt idx="4723">
                  <c:v>53.86090909</c:v>
                </c:pt>
                <c:pt idx="4724">
                  <c:v>53.863030299999998</c:v>
                </c:pt>
                <c:pt idx="4725">
                  <c:v>53.86090909</c:v>
                </c:pt>
                <c:pt idx="4726">
                  <c:v>53.858787880000001</c:v>
                </c:pt>
                <c:pt idx="4727">
                  <c:v>53.858787880000001</c:v>
                </c:pt>
                <c:pt idx="4728">
                  <c:v>53.86090909</c:v>
                </c:pt>
                <c:pt idx="4729">
                  <c:v>53.858787880000001</c:v>
                </c:pt>
                <c:pt idx="4730">
                  <c:v>53.856666670000003</c:v>
                </c:pt>
                <c:pt idx="4731">
                  <c:v>53.854545450000003</c:v>
                </c:pt>
                <c:pt idx="4732">
                  <c:v>53.852424239999998</c:v>
                </c:pt>
                <c:pt idx="4733">
                  <c:v>53.852424239999998</c:v>
                </c:pt>
                <c:pt idx="4734">
                  <c:v>53.850303029999999</c:v>
                </c:pt>
                <c:pt idx="4735">
                  <c:v>53.848181820000001</c:v>
                </c:pt>
                <c:pt idx="4736">
                  <c:v>53.846060610000002</c:v>
                </c:pt>
                <c:pt idx="4737">
                  <c:v>53.846060610000002</c:v>
                </c:pt>
                <c:pt idx="4738">
                  <c:v>53.848181820000001</c:v>
                </c:pt>
                <c:pt idx="4739">
                  <c:v>53.848181820000001</c:v>
                </c:pt>
                <c:pt idx="4740">
                  <c:v>53.850303029999999</c:v>
                </c:pt>
                <c:pt idx="4741">
                  <c:v>53.852424239999998</c:v>
                </c:pt>
                <c:pt idx="4742">
                  <c:v>53.852424239999998</c:v>
                </c:pt>
                <c:pt idx="4743">
                  <c:v>53.852424239999998</c:v>
                </c:pt>
                <c:pt idx="4744">
                  <c:v>53.854545450000003</c:v>
                </c:pt>
                <c:pt idx="4745">
                  <c:v>53.854545450000003</c:v>
                </c:pt>
                <c:pt idx="4746">
                  <c:v>53.854545450000003</c:v>
                </c:pt>
                <c:pt idx="4747">
                  <c:v>53.854545450000003</c:v>
                </c:pt>
                <c:pt idx="4748">
                  <c:v>53.854545450000003</c:v>
                </c:pt>
                <c:pt idx="4749">
                  <c:v>53.854545450000003</c:v>
                </c:pt>
                <c:pt idx="4750">
                  <c:v>53.854545450000003</c:v>
                </c:pt>
                <c:pt idx="4751">
                  <c:v>53.854545450000003</c:v>
                </c:pt>
                <c:pt idx="4752">
                  <c:v>53.854545450000003</c:v>
                </c:pt>
                <c:pt idx="4753">
                  <c:v>53.856666670000003</c:v>
                </c:pt>
                <c:pt idx="4754">
                  <c:v>53.856666670000003</c:v>
                </c:pt>
                <c:pt idx="4755">
                  <c:v>53.856666670000003</c:v>
                </c:pt>
                <c:pt idx="4756">
                  <c:v>53.860606060000002</c:v>
                </c:pt>
                <c:pt idx="4757">
                  <c:v>53.862424240000003</c:v>
                </c:pt>
                <c:pt idx="4758">
                  <c:v>53.866363640000003</c:v>
                </c:pt>
                <c:pt idx="4759">
                  <c:v>53.870303030000002</c:v>
                </c:pt>
                <c:pt idx="4760">
                  <c:v>53.872121210000003</c:v>
                </c:pt>
                <c:pt idx="4761">
                  <c:v>53.873939389999997</c:v>
                </c:pt>
                <c:pt idx="4762">
                  <c:v>53.877878789999997</c:v>
                </c:pt>
                <c:pt idx="4763">
                  <c:v>53.881818180000003</c:v>
                </c:pt>
                <c:pt idx="4764">
                  <c:v>53.885757580000003</c:v>
                </c:pt>
                <c:pt idx="4765">
                  <c:v>53.889696970000003</c:v>
                </c:pt>
                <c:pt idx="4766">
                  <c:v>53.893636360000002</c:v>
                </c:pt>
                <c:pt idx="4767">
                  <c:v>53.897575760000002</c:v>
                </c:pt>
                <c:pt idx="4768">
                  <c:v>53.901515150000002</c:v>
                </c:pt>
                <c:pt idx="4769">
                  <c:v>53.905454550000002</c:v>
                </c:pt>
                <c:pt idx="4770">
                  <c:v>53.907272730000003</c:v>
                </c:pt>
                <c:pt idx="4771">
                  <c:v>53.909090910000003</c:v>
                </c:pt>
                <c:pt idx="4772">
                  <c:v>53.910909089999997</c:v>
                </c:pt>
                <c:pt idx="4773">
                  <c:v>53.912727269999998</c:v>
                </c:pt>
                <c:pt idx="4774">
                  <c:v>53.914545449999999</c:v>
                </c:pt>
                <c:pt idx="4775">
                  <c:v>53.91636364</c:v>
                </c:pt>
                <c:pt idx="4776">
                  <c:v>53.918181820000001</c:v>
                </c:pt>
                <c:pt idx="4777">
                  <c:v>53.921818180000002</c:v>
                </c:pt>
                <c:pt idx="4778">
                  <c:v>53.923636360000003</c:v>
                </c:pt>
                <c:pt idx="4779">
                  <c:v>53.925454549999998</c:v>
                </c:pt>
                <c:pt idx="4780">
                  <c:v>53.927272729999999</c:v>
                </c:pt>
                <c:pt idx="4781">
                  <c:v>53.93090909</c:v>
                </c:pt>
                <c:pt idx="4782">
                  <c:v>53.934545450000002</c:v>
                </c:pt>
                <c:pt idx="4783">
                  <c:v>53.938181819999997</c:v>
                </c:pt>
                <c:pt idx="4784">
                  <c:v>53.941818179999999</c:v>
                </c:pt>
                <c:pt idx="4785">
                  <c:v>53.945454550000001</c:v>
                </c:pt>
                <c:pt idx="4786">
                  <c:v>53.949090910000002</c:v>
                </c:pt>
                <c:pt idx="4787">
                  <c:v>53.950909090000003</c:v>
                </c:pt>
                <c:pt idx="4788">
                  <c:v>53.954545449999998</c:v>
                </c:pt>
                <c:pt idx="4789">
                  <c:v>53.956363639999999</c:v>
                </c:pt>
                <c:pt idx="4790">
                  <c:v>53.95818182</c:v>
                </c:pt>
                <c:pt idx="4791">
                  <c:v>53.96</c:v>
                </c:pt>
                <c:pt idx="4792">
                  <c:v>53.961818180000002</c:v>
                </c:pt>
                <c:pt idx="4793">
                  <c:v>53.963636360000002</c:v>
                </c:pt>
                <c:pt idx="4794">
                  <c:v>53.965454549999997</c:v>
                </c:pt>
                <c:pt idx="4795">
                  <c:v>53.967272729999998</c:v>
                </c:pt>
                <c:pt idx="4796">
                  <c:v>53.969090909999998</c:v>
                </c:pt>
                <c:pt idx="4797">
                  <c:v>53.970909089999999</c:v>
                </c:pt>
                <c:pt idx="4798">
                  <c:v>53.97272727</c:v>
                </c:pt>
                <c:pt idx="4799">
                  <c:v>53.974545450000001</c:v>
                </c:pt>
                <c:pt idx="4800">
                  <c:v>53.976363640000002</c:v>
                </c:pt>
                <c:pt idx="4801">
                  <c:v>53.978181820000003</c:v>
                </c:pt>
                <c:pt idx="4802">
                  <c:v>53.98</c:v>
                </c:pt>
                <c:pt idx="4803">
                  <c:v>53.981818179999998</c:v>
                </c:pt>
                <c:pt idx="4804">
                  <c:v>53.98545455</c:v>
                </c:pt>
                <c:pt idx="4805">
                  <c:v>53.987272730000001</c:v>
                </c:pt>
                <c:pt idx="4806">
                  <c:v>53.990909090000002</c:v>
                </c:pt>
                <c:pt idx="4807">
                  <c:v>53.992727270000003</c:v>
                </c:pt>
                <c:pt idx="4808">
                  <c:v>53.996363639999998</c:v>
                </c:pt>
                <c:pt idx="4809">
                  <c:v>53.998181819999999</c:v>
                </c:pt>
                <c:pt idx="4810">
                  <c:v>53.998181819999999</c:v>
                </c:pt>
                <c:pt idx="4811">
                  <c:v>54</c:v>
                </c:pt>
                <c:pt idx="4812">
                  <c:v>54.003636360000002</c:v>
                </c:pt>
                <c:pt idx="4813">
                  <c:v>54.007272729999997</c:v>
                </c:pt>
                <c:pt idx="4814">
                  <c:v>54.009090909999998</c:v>
                </c:pt>
                <c:pt idx="4815">
                  <c:v>54.010909089999998</c:v>
                </c:pt>
                <c:pt idx="4816">
                  <c:v>54.012727269999999</c:v>
                </c:pt>
                <c:pt idx="4817">
                  <c:v>54.01454545</c:v>
                </c:pt>
                <c:pt idx="4818">
                  <c:v>54.016363640000002</c:v>
                </c:pt>
                <c:pt idx="4819">
                  <c:v>54.018181820000002</c:v>
                </c:pt>
                <c:pt idx="4820">
                  <c:v>54.021818179999997</c:v>
                </c:pt>
                <c:pt idx="4821">
                  <c:v>54.023636359999998</c:v>
                </c:pt>
                <c:pt idx="4822">
                  <c:v>54.025454549999999</c:v>
                </c:pt>
                <c:pt idx="4823">
                  <c:v>54.02727273</c:v>
                </c:pt>
                <c:pt idx="4824">
                  <c:v>54.029090910000001</c:v>
                </c:pt>
                <c:pt idx="4825">
                  <c:v>54.030909090000002</c:v>
                </c:pt>
                <c:pt idx="4826">
                  <c:v>54.032727270000002</c:v>
                </c:pt>
                <c:pt idx="4827">
                  <c:v>54.034545450000003</c:v>
                </c:pt>
                <c:pt idx="4828">
                  <c:v>54.036363639999998</c:v>
                </c:pt>
                <c:pt idx="4829">
                  <c:v>54.038181819999998</c:v>
                </c:pt>
                <c:pt idx="4830">
                  <c:v>54.04</c:v>
                </c:pt>
                <c:pt idx="4831">
                  <c:v>54.04181818</c:v>
                </c:pt>
                <c:pt idx="4832">
                  <c:v>54.043636360000001</c:v>
                </c:pt>
                <c:pt idx="4833">
                  <c:v>54.045454550000002</c:v>
                </c:pt>
                <c:pt idx="4834">
                  <c:v>54.047272730000003</c:v>
                </c:pt>
                <c:pt idx="4835">
                  <c:v>54.049090909999997</c:v>
                </c:pt>
                <c:pt idx="4836">
                  <c:v>54.050909089999998</c:v>
                </c:pt>
                <c:pt idx="4837">
                  <c:v>54.050909089999998</c:v>
                </c:pt>
                <c:pt idx="4838">
                  <c:v>54.054848479999997</c:v>
                </c:pt>
                <c:pt idx="4839">
                  <c:v>54.054848479999997</c:v>
                </c:pt>
                <c:pt idx="4840">
                  <c:v>54.056666669999998</c:v>
                </c:pt>
                <c:pt idx="4841">
                  <c:v>54.056666669999998</c:v>
                </c:pt>
                <c:pt idx="4842">
                  <c:v>54.058484849999999</c:v>
                </c:pt>
                <c:pt idx="4843">
                  <c:v>54.062424239999999</c:v>
                </c:pt>
                <c:pt idx="4844">
                  <c:v>54.064242419999999</c:v>
                </c:pt>
                <c:pt idx="4845">
                  <c:v>54.066363639999999</c:v>
                </c:pt>
                <c:pt idx="4846">
                  <c:v>54.066363639999999</c:v>
                </c:pt>
                <c:pt idx="4847">
                  <c:v>54.068484849999997</c:v>
                </c:pt>
                <c:pt idx="4848">
                  <c:v>54.070606060000003</c:v>
                </c:pt>
                <c:pt idx="4849">
                  <c:v>54.072727270000001</c:v>
                </c:pt>
                <c:pt idx="4850">
                  <c:v>54.07484848</c:v>
                </c:pt>
                <c:pt idx="4851">
                  <c:v>54.076969699999999</c:v>
                </c:pt>
                <c:pt idx="4852">
                  <c:v>54.079090909999998</c:v>
                </c:pt>
                <c:pt idx="4853">
                  <c:v>54.081212120000004</c:v>
                </c:pt>
                <c:pt idx="4854">
                  <c:v>54.083333330000002</c:v>
                </c:pt>
                <c:pt idx="4855">
                  <c:v>54.085454550000001</c:v>
                </c:pt>
                <c:pt idx="4856">
                  <c:v>54.08757576</c:v>
                </c:pt>
                <c:pt idx="4857">
                  <c:v>54.089696969999999</c:v>
                </c:pt>
                <c:pt idx="4858">
                  <c:v>54.091818179999997</c:v>
                </c:pt>
                <c:pt idx="4859">
                  <c:v>54.093939390000003</c:v>
                </c:pt>
                <c:pt idx="4860">
                  <c:v>54.096060610000002</c:v>
                </c:pt>
                <c:pt idx="4861">
                  <c:v>54.098181820000001</c:v>
                </c:pt>
                <c:pt idx="4862">
                  <c:v>54.100303029999999</c:v>
                </c:pt>
                <c:pt idx="4863">
                  <c:v>54.102424239999998</c:v>
                </c:pt>
                <c:pt idx="4864">
                  <c:v>54.104545450000003</c:v>
                </c:pt>
                <c:pt idx="4865">
                  <c:v>54.106666670000003</c:v>
                </c:pt>
                <c:pt idx="4866">
                  <c:v>54.108787880000001</c:v>
                </c:pt>
                <c:pt idx="4867">
                  <c:v>54.11090909</c:v>
                </c:pt>
                <c:pt idx="4868">
                  <c:v>54.113030299999998</c:v>
                </c:pt>
                <c:pt idx="4869">
                  <c:v>54.115151519999998</c:v>
                </c:pt>
                <c:pt idx="4870">
                  <c:v>54.117272730000003</c:v>
                </c:pt>
                <c:pt idx="4871">
                  <c:v>54.117272730000003</c:v>
                </c:pt>
                <c:pt idx="4872">
                  <c:v>54.119393940000002</c:v>
                </c:pt>
                <c:pt idx="4873">
                  <c:v>54.12151515</c:v>
                </c:pt>
                <c:pt idx="4874">
                  <c:v>54.123636359999999</c:v>
                </c:pt>
                <c:pt idx="4875">
                  <c:v>54.125757579999998</c:v>
                </c:pt>
                <c:pt idx="4876">
                  <c:v>54.125757579999998</c:v>
                </c:pt>
                <c:pt idx="4877">
                  <c:v>54.129696969999998</c:v>
                </c:pt>
                <c:pt idx="4878">
                  <c:v>54.131515149999998</c:v>
                </c:pt>
                <c:pt idx="4879">
                  <c:v>54.135454549999999</c:v>
                </c:pt>
                <c:pt idx="4880">
                  <c:v>54.137272729999999</c:v>
                </c:pt>
                <c:pt idx="4881">
                  <c:v>54.13909091</c:v>
                </c:pt>
                <c:pt idx="4882">
                  <c:v>54.13909091</c:v>
                </c:pt>
                <c:pt idx="4883">
                  <c:v>54.140909090000001</c:v>
                </c:pt>
                <c:pt idx="4884">
                  <c:v>54.142727270000002</c:v>
                </c:pt>
                <c:pt idx="4885">
                  <c:v>54.144545450000003</c:v>
                </c:pt>
                <c:pt idx="4886">
                  <c:v>54.146363639999997</c:v>
                </c:pt>
                <c:pt idx="4887">
                  <c:v>54.148181819999998</c:v>
                </c:pt>
                <c:pt idx="4888">
                  <c:v>54.15</c:v>
                </c:pt>
                <c:pt idx="4889">
                  <c:v>54.151818179999999</c:v>
                </c:pt>
                <c:pt idx="4890">
                  <c:v>54.15363636</c:v>
                </c:pt>
                <c:pt idx="4891">
                  <c:v>54.155454550000002</c:v>
                </c:pt>
                <c:pt idx="4892">
                  <c:v>54.157272730000003</c:v>
                </c:pt>
                <c:pt idx="4893">
                  <c:v>54.159090910000003</c:v>
                </c:pt>
                <c:pt idx="4894">
                  <c:v>54.160909089999997</c:v>
                </c:pt>
                <c:pt idx="4895">
                  <c:v>54.162727269999998</c:v>
                </c:pt>
                <c:pt idx="4896">
                  <c:v>54.164545449999999</c:v>
                </c:pt>
                <c:pt idx="4897">
                  <c:v>54.16636364</c:v>
                </c:pt>
                <c:pt idx="4898">
                  <c:v>54.168181820000001</c:v>
                </c:pt>
                <c:pt idx="4899">
                  <c:v>54.17</c:v>
                </c:pt>
                <c:pt idx="4900">
                  <c:v>54.171818180000002</c:v>
                </c:pt>
                <c:pt idx="4901">
                  <c:v>54.173636360000003</c:v>
                </c:pt>
                <c:pt idx="4902">
                  <c:v>54.175454549999998</c:v>
                </c:pt>
                <c:pt idx="4903">
                  <c:v>54.177272729999999</c:v>
                </c:pt>
                <c:pt idx="4904">
                  <c:v>54.179090909999999</c:v>
                </c:pt>
                <c:pt idx="4905">
                  <c:v>54.18090909</c:v>
                </c:pt>
                <c:pt idx="4906">
                  <c:v>54.182727270000001</c:v>
                </c:pt>
                <c:pt idx="4907">
                  <c:v>54.184545450000002</c:v>
                </c:pt>
                <c:pt idx="4908">
                  <c:v>54.186363640000003</c:v>
                </c:pt>
                <c:pt idx="4909">
                  <c:v>54.188181819999997</c:v>
                </c:pt>
                <c:pt idx="4910">
                  <c:v>54.188181819999997</c:v>
                </c:pt>
                <c:pt idx="4911">
                  <c:v>54.188181819999997</c:v>
                </c:pt>
                <c:pt idx="4912">
                  <c:v>54.188181819999997</c:v>
                </c:pt>
                <c:pt idx="4913">
                  <c:v>54.188181819999997</c:v>
                </c:pt>
                <c:pt idx="4914">
                  <c:v>54.19</c:v>
                </c:pt>
                <c:pt idx="4915">
                  <c:v>54.193636359999999</c:v>
                </c:pt>
                <c:pt idx="4916">
                  <c:v>54.195454550000001</c:v>
                </c:pt>
                <c:pt idx="4917">
                  <c:v>54.197272730000002</c:v>
                </c:pt>
                <c:pt idx="4918">
                  <c:v>54.197272730000002</c:v>
                </c:pt>
                <c:pt idx="4919">
                  <c:v>54.199090910000002</c:v>
                </c:pt>
                <c:pt idx="4920">
                  <c:v>54.200909090000003</c:v>
                </c:pt>
                <c:pt idx="4921">
                  <c:v>54.202727269999997</c:v>
                </c:pt>
                <c:pt idx="4922">
                  <c:v>54.204545449999998</c:v>
                </c:pt>
                <c:pt idx="4923">
                  <c:v>54.206363639999999</c:v>
                </c:pt>
                <c:pt idx="4924">
                  <c:v>54.20818182</c:v>
                </c:pt>
                <c:pt idx="4925">
                  <c:v>54.21</c:v>
                </c:pt>
                <c:pt idx="4926">
                  <c:v>54.211818180000002</c:v>
                </c:pt>
                <c:pt idx="4927">
                  <c:v>54.213636360000002</c:v>
                </c:pt>
                <c:pt idx="4928">
                  <c:v>54.215454549999997</c:v>
                </c:pt>
                <c:pt idx="4929">
                  <c:v>54.217272729999998</c:v>
                </c:pt>
                <c:pt idx="4930">
                  <c:v>54.219090909999998</c:v>
                </c:pt>
                <c:pt idx="4931">
                  <c:v>54.220909089999999</c:v>
                </c:pt>
                <c:pt idx="4932">
                  <c:v>54.22272727</c:v>
                </c:pt>
                <c:pt idx="4933">
                  <c:v>54.224545450000001</c:v>
                </c:pt>
                <c:pt idx="4934">
                  <c:v>54.226363640000002</c:v>
                </c:pt>
                <c:pt idx="4935">
                  <c:v>54.228181820000003</c:v>
                </c:pt>
                <c:pt idx="4936">
                  <c:v>54.23</c:v>
                </c:pt>
                <c:pt idx="4937">
                  <c:v>54.231818179999998</c:v>
                </c:pt>
                <c:pt idx="4938">
                  <c:v>54.233636359999998</c:v>
                </c:pt>
                <c:pt idx="4939">
                  <c:v>54.23545455</c:v>
                </c:pt>
                <c:pt idx="4940">
                  <c:v>54.237272730000001</c:v>
                </c:pt>
                <c:pt idx="4941">
                  <c:v>54.239090910000002</c:v>
                </c:pt>
                <c:pt idx="4942">
                  <c:v>54.240909090000002</c:v>
                </c:pt>
                <c:pt idx="4943">
                  <c:v>54.242727270000003</c:v>
                </c:pt>
                <c:pt idx="4944">
                  <c:v>54.244545449999997</c:v>
                </c:pt>
                <c:pt idx="4945">
                  <c:v>54.246363639999998</c:v>
                </c:pt>
                <c:pt idx="4946">
                  <c:v>54.248181819999999</c:v>
                </c:pt>
                <c:pt idx="4947">
                  <c:v>54.248181819999999</c:v>
                </c:pt>
                <c:pt idx="4948">
                  <c:v>54.248181819999999</c:v>
                </c:pt>
                <c:pt idx="4949">
                  <c:v>54.248181819999999</c:v>
                </c:pt>
                <c:pt idx="4950">
                  <c:v>54.248181819999999</c:v>
                </c:pt>
                <c:pt idx="4951">
                  <c:v>54.25</c:v>
                </c:pt>
                <c:pt idx="4952">
                  <c:v>54.25</c:v>
                </c:pt>
                <c:pt idx="4953">
                  <c:v>54.25</c:v>
                </c:pt>
                <c:pt idx="4954">
                  <c:v>54.25</c:v>
                </c:pt>
                <c:pt idx="4955">
                  <c:v>54.251818180000001</c:v>
                </c:pt>
                <c:pt idx="4956">
                  <c:v>54.251818180000001</c:v>
                </c:pt>
                <c:pt idx="4957">
                  <c:v>54.251818180000001</c:v>
                </c:pt>
                <c:pt idx="4958">
                  <c:v>54.253636360000002</c:v>
                </c:pt>
                <c:pt idx="4959">
                  <c:v>54.253636360000002</c:v>
                </c:pt>
                <c:pt idx="4960">
                  <c:v>54.255454550000003</c:v>
                </c:pt>
                <c:pt idx="4961">
                  <c:v>54.255454550000003</c:v>
                </c:pt>
                <c:pt idx="4962">
                  <c:v>54.255454550000003</c:v>
                </c:pt>
                <c:pt idx="4963">
                  <c:v>54.255454550000003</c:v>
                </c:pt>
                <c:pt idx="4964">
                  <c:v>54.257272729999997</c:v>
                </c:pt>
                <c:pt idx="4965">
                  <c:v>54.257272729999997</c:v>
                </c:pt>
                <c:pt idx="4966">
                  <c:v>54.257272729999997</c:v>
                </c:pt>
                <c:pt idx="4967">
                  <c:v>54.257272729999997</c:v>
                </c:pt>
                <c:pt idx="4968">
                  <c:v>54.259090909999998</c:v>
                </c:pt>
                <c:pt idx="4969">
                  <c:v>54.260909089999998</c:v>
                </c:pt>
                <c:pt idx="4970">
                  <c:v>54.262727269999999</c:v>
                </c:pt>
                <c:pt idx="4971">
                  <c:v>54.26454545</c:v>
                </c:pt>
                <c:pt idx="4972">
                  <c:v>54.266363640000002</c:v>
                </c:pt>
                <c:pt idx="4973">
                  <c:v>54.266363640000002</c:v>
                </c:pt>
                <c:pt idx="4974">
                  <c:v>54.268181820000002</c:v>
                </c:pt>
                <c:pt idx="4975">
                  <c:v>54.268181820000002</c:v>
                </c:pt>
                <c:pt idx="4976">
                  <c:v>54.27</c:v>
                </c:pt>
                <c:pt idx="4977">
                  <c:v>54.271818179999997</c:v>
                </c:pt>
                <c:pt idx="4978">
                  <c:v>54.273636359999998</c:v>
                </c:pt>
                <c:pt idx="4979">
                  <c:v>54.275454549999999</c:v>
                </c:pt>
                <c:pt idx="4980">
                  <c:v>54.27727273</c:v>
                </c:pt>
                <c:pt idx="4981">
                  <c:v>54.279090910000001</c:v>
                </c:pt>
                <c:pt idx="4982">
                  <c:v>54.280909090000002</c:v>
                </c:pt>
                <c:pt idx="4983">
                  <c:v>54.282727270000002</c:v>
                </c:pt>
                <c:pt idx="4984">
                  <c:v>54.284545450000003</c:v>
                </c:pt>
                <c:pt idx="4985">
                  <c:v>54.286363639999998</c:v>
                </c:pt>
                <c:pt idx="4986">
                  <c:v>54.286363639999998</c:v>
                </c:pt>
                <c:pt idx="4987">
                  <c:v>54.288181819999998</c:v>
                </c:pt>
                <c:pt idx="4988">
                  <c:v>54.288181819999998</c:v>
                </c:pt>
                <c:pt idx="4989">
                  <c:v>54.29</c:v>
                </c:pt>
                <c:pt idx="4990">
                  <c:v>54.29181818</c:v>
                </c:pt>
                <c:pt idx="4991">
                  <c:v>54.29181818</c:v>
                </c:pt>
                <c:pt idx="4992">
                  <c:v>54.293636360000001</c:v>
                </c:pt>
                <c:pt idx="4993">
                  <c:v>54.293636360000001</c:v>
                </c:pt>
                <c:pt idx="4994">
                  <c:v>54.295454550000002</c:v>
                </c:pt>
                <c:pt idx="4995">
                  <c:v>54.297272730000003</c:v>
                </c:pt>
                <c:pt idx="4996">
                  <c:v>54.299090909999997</c:v>
                </c:pt>
                <c:pt idx="4997">
                  <c:v>54.299090909999997</c:v>
                </c:pt>
                <c:pt idx="4998">
                  <c:v>54.300909089999998</c:v>
                </c:pt>
                <c:pt idx="4999">
                  <c:v>54.302727269999998</c:v>
                </c:pt>
                <c:pt idx="5000">
                  <c:v>54.304545449999999</c:v>
                </c:pt>
                <c:pt idx="5001">
                  <c:v>54.304545449999999</c:v>
                </c:pt>
                <c:pt idx="5002">
                  <c:v>54.304545449999999</c:v>
                </c:pt>
                <c:pt idx="5003">
                  <c:v>54.304545449999999</c:v>
                </c:pt>
                <c:pt idx="5004">
                  <c:v>54.304545449999999</c:v>
                </c:pt>
                <c:pt idx="5005">
                  <c:v>54.304545449999999</c:v>
                </c:pt>
                <c:pt idx="5006">
                  <c:v>54.306363640000001</c:v>
                </c:pt>
                <c:pt idx="5007">
                  <c:v>54.306363640000001</c:v>
                </c:pt>
                <c:pt idx="5008">
                  <c:v>54.308181820000001</c:v>
                </c:pt>
                <c:pt idx="5009">
                  <c:v>54.308181820000001</c:v>
                </c:pt>
                <c:pt idx="5010">
                  <c:v>54.308181820000001</c:v>
                </c:pt>
                <c:pt idx="5011">
                  <c:v>54.308181820000001</c:v>
                </c:pt>
                <c:pt idx="5012">
                  <c:v>54.308181820000001</c:v>
                </c:pt>
                <c:pt idx="5013">
                  <c:v>54.308181820000001</c:v>
                </c:pt>
                <c:pt idx="5014">
                  <c:v>54.308181820000001</c:v>
                </c:pt>
                <c:pt idx="5015">
                  <c:v>54.308181820000001</c:v>
                </c:pt>
                <c:pt idx="5016">
                  <c:v>54.308181820000001</c:v>
                </c:pt>
                <c:pt idx="5017">
                  <c:v>54.308181820000001</c:v>
                </c:pt>
                <c:pt idx="5018">
                  <c:v>54.308181820000001</c:v>
                </c:pt>
                <c:pt idx="5019">
                  <c:v>54.31</c:v>
                </c:pt>
                <c:pt idx="5020">
                  <c:v>54.31</c:v>
                </c:pt>
                <c:pt idx="5021">
                  <c:v>54.31</c:v>
                </c:pt>
                <c:pt idx="5022">
                  <c:v>54.31</c:v>
                </c:pt>
                <c:pt idx="5023">
                  <c:v>54.31</c:v>
                </c:pt>
                <c:pt idx="5024">
                  <c:v>54.31</c:v>
                </c:pt>
                <c:pt idx="5025">
                  <c:v>54.31</c:v>
                </c:pt>
                <c:pt idx="5026">
                  <c:v>54.31</c:v>
                </c:pt>
                <c:pt idx="5027">
                  <c:v>54.31</c:v>
                </c:pt>
                <c:pt idx="5028">
                  <c:v>54.31</c:v>
                </c:pt>
                <c:pt idx="5029">
                  <c:v>54.31</c:v>
                </c:pt>
                <c:pt idx="5030">
                  <c:v>54.31</c:v>
                </c:pt>
                <c:pt idx="5031">
                  <c:v>54.31</c:v>
                </c:pt>
                <c:pt idx="5032">
                  <c:v>54.31</c:v>
                </c:pt>
                <c:pt idx="5033">
                  <c:v>54.31</c:v>
                </c:pt>
                <c:pt idx="5034">
                  <c:v>54.31</c:v>
                </c:pt>
                <c:pt idx="5035">
                  <c:v>54.31</c:v>
                </c:pt>
                <c:pt idx="5036">
                  <c:v>54.31</c:v>
                </c:pt>
                <c:pt idx="5037">
                  <c:v>54.31</c:v>
                </c:pt>
                <c:pt idx="5038">
                  <c:v>54.31</c:v>
                </c:pt>
                <c:pt idx="5039">
                  <c:v>54.31</c:v>
                </c:pt>
                <c:pt idx="5040">
                  <c:v>54.31</c:v>
                </c:pt>
                <c:pt idx="5041">
                  <c:v>54.308181820000001</c:v>
                </c:pt>
                <c:pt idx="5042">
                  <c:v>54.308181820000001</c:v>
                </c:pt>
                <c:pt idx="5043">
                  <c:v>54.308181820000001</c:v>
                </c:pt>
                <c:pt idx="5044">
                  <c:v>54.308181820000001</c:v>
                </c:pt>
                <c:pt idx="5045">
                  <c:v>54.306363640000001</c:v>
                </c:pt>
                <c:pt idx="5046">
                  <c:v>54.304545449999999</c:v>
                </c:pt>
                <c:pt idx="5047">
                  <c:v>54.302727269999998</c:v>
                </c:pt>
                <c:pt idx="5048">
                  <c:v>54.300909089999998</c:v>
                </c:pt>
                <c:pt idx="5049">
                  <c:v>54.299090909999997</c:v>
                </c:pt>
                <c:pt idx="5050">
                  <c:v>54.299090909999997</c:v>
                </c:pt>
                <c:pt idx="5051">
                  <c:v>54.299090909999997</c:v>
                </c:pt>
                <c:pt idx="5052">
                  <c:v>54.297272730000003</c:v>
                </c:pt>
                <c:pt idx="5053">
                  <c:v>54.295454550000002</c:v>
                </c:pt>
                <c:pt idx="5054">
                  <c:v>54.293636360000001</c:v>
                </c:pt>
                <c:pt idx="5055">
                  <c:v>54.29181818</c:v>
                </c:pt>
                <c:pt idx="5056">
                  <c:v>54.29</c:v>
                </c:pt>
                <c:pt idx="5057">
                  <c:v>54.288181819999998</c:v>
                </c:pt>
                <c:pt idx="5058">
                  <c:v>54.286363639999998</c:v>
                </c:pt>
                <c:pt idx="5059">
                  <c:v>54.284545450000003</c:v>
                </c:pt>
                <c:pt idx="5060">
                  <c:v>54.282727270000002</c:v>
                </c:pt>
                <c:pt idx="5061">
                  <c:v>54.280909090000002</c:v>
                </c:pt>
                <c:pt idx="5062">
                  <c:v>54.279090910000001</c:v>
                </c:pt>
                <c:pt idx="5063">
                  <c:v>54.27727273</c:v>
                </c:pt>
                <c:pt idx="5064">
                  <c:v>54.275454549999999</c:v>
                </c:pt>
                <c:pt idx="5065">
                  <c:v>54.273636359999998</c:v>
                </c:pt>
                <c:pt idx="5066">
                  <c:v>54.271818179999997</c:v>
                </c:pt>
                <c:pt idx="5067">
                  <c:v>54.27</c:v>
                </c:pt>
                <c:pt idx="5068">
                  <c:v>54.268181820000002</c:v>
                </c:pt>
                <c:pt idx="5069">
                  <c:v>54.26454545</c:v>
                </c:pt>
                <c:pt idx="5070">
                  <c:v>54.260909089999998</c:v>
                </c:pt>
                <c:pt idx="5071">
                  <c:v>54.259090909999998</c:v>
                </c:pt>
                <c:pt idx="5072">
                  <c:v>54.257272729999997</c:v>
                </c:pt>
                <c:pt idx="5073">
                  <c:v>54.255454550000003</c:v>
                </c:pt>
                <c:pt idx="5074">
                  <c:v>54.253636360000002</c:v>
                </c:pt>
                <c:pt idx="5075">
                  <c:v>54.25</c:v>
                </c:pt>
                <c:pt idx="5076">
                  <c:v>54.246363639999998</c:v>
                </c:pt>
                <c:pt idx="5077">
                  <c:v>54.242727270000003</c:v>
                </c:pt>
                <c:pt idx="5078">
                  <c:v>54.240909090000002</c:v>
                </c:pt>
                <c:pt idx="5079">
                  <c:v>54.239090910000002</c:v>
                </c:pt>
                <c:pt idx="5080">
                  <c:v>54.238750000000003</c:v>
                </c:pt>
                <c:pt idx="5081">
                  <c:v>54.238387099999997</c:v>
                </c:pt>
                <c:pt idx="5082">
                  <c:v>54.238</c:v>
                </c:pt>
                <c:pt idx="5083">
                  <c:v>54.23551724</c:v>
                </c:pt>
                <c:pt idx="5084">
                  <c:v>54.23285714</c:v>
                </c:pt>
                <c:pt idx="5085">
                  <c:v>54.232222219999997</c:v>
                </c:pt>
                <c:pt idx="5086">
                  <c:v>54.231538460000003</c:v>
                </c:pt>
                <c:pt idx="5087">
                  <c:v>54.230800000000002</c:v>
                </c:pt>
                <c:pt idx="5088">
                  <c:v>54.23</c:v>
                </c:pt>
                <c:pt idx="5089">
                  <c:v>54.229130429999998</c:v>
                </c:pt>
                <c:pt idx="5090">
                  <c:v>54.228181820000003</c:v>
                </c:pt>
                <c:pt idx="5091">
                  <c:v>54.227142860000001</c:v>
                </c:pt>
                <c:pt idx="5092">
                  <c:v>54.225999999999999</c:v>
                </c:pt>
                <c:pt idx="5093">
                  <c:v>54.224736839999998</c:v>
                </c:pt>
                <c:pt idx="5094">
                  <c:v>54.223333330000003</c:v>
                </c:pt>
                <c:pt idx="5095">
                  <c:v>54.221764710000002</c:v>
                </c:pt>
                <c:pt idx="5096">
                  <c:v>54.22</c:v>
                </c:pt>
                <c:pt idx="5097">
                  <c:v>54.218000000000004</c:v>
                </c:pt>
                <c:pt idx="5098">
                  <c:v>54.215714290000001</c:v>
                </c:pt>
                <c:pt idx="5099">
                  <c:v>54.213076919999999</c:v>
                </c:pt>
                <c:pt idx="5100">
                  <c:v>54.21</c:v>
                </c:pt>
                <c:pt idx="5101">
                  <c:v>54.206363639999999</c:v>
                </c:pt>
                <c:pt idx="5102">
                  <c:v>54.207999999999998</c:v>
                </c:pt>
                <c:pt idx="5103">
                  <c:v>54.21</c:v>
                </c:pt>
                <c:pt idx="5104">
                  <c:v>54.204999999999998</c:v>
                </c:pt>
                <c:pt idx="5105">
                  <c:v>54.198571430000001</c:v>
                </c:pt>
                <c:pt idx="5106">
                  <c:v>54.19</c:v>
                </c:pt>
                <c:pt idx="5107">
                  <c:v>54.19</c:v>
                </c:pt>
                <c:pt idx="5108">
                  <c:v>54.19</c:v>
                </c:pt>
                <c:pt idx="5109">
                  <c:v>54.19</c:v>
                </c:pt>
                <c:pt idx="5110">
                  <c:v>54.19</c:v>
                </c:pt>
                <c:pt idx="5111">
                  <c:v>54.19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38-4968-8E38-49A1DFE8F5C2}"/>
            </c:ext>
          </c:extLst>
        </c:ser>
        <c:ser>
          <c:idx val="1"/>
          <c:order val="1"/>
          <c:tx>
            <c:strRef>
              <c:f>hmmm!$AK$1</c:f>
              <c:strCache>
                <c:ptCount val="1"/>
                <c:pt idx="0">
                  <c:v>Int 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hmmm!$AK$2:$AK$5113</c:f>
              <c:numCache>
                <c:formatCode>General</c:formatCode>
                <c:ptCount val="5112"/>
                <c:pt idx="0">
                  <c:v>48.459062500000002</c:v>
                </c:pt>
                <c:pt idx="1">
                  <c:v>48.450312500000003</c:v>
                </c:pt>
                <c:pt idx="2">
                  <c:v>48.438437499999999</c:v>
                </c:pt>
                <c:pt idx="3">
                  <c:v>48.4296875</c:v>
                </c:pt>
                <c:pt idx="4">
                  <c:v>48.420937500000001</c:v>
                </c:pt>
                <c:pt idx="5">
                  <c:v>48.410625000000003</c:v>
                </c:pt>
                <c:pt idx="6">
                  <c:v>48.403437500000003</c:v>
                </c:pt>
                <c:pt idx="7">
                  <c:v>48.391562499999999</c:v>
                </c:pt>
                <c:pt idx="8">
                  <c:v>48.384062499999999</c:v>
                </c:pt>
                <c:pt idx="9">
                  <c:v>48.370624999999997</c:v>
                </c:pt>
                <c:pt idx="10">
                  <c:v>48.360312499999999</c:v>
                </c:pt>
                <c:pt idx="11">
                  <c:v>48.342500000000001</c:v>
                </c:pt>
                <c:pt idx="12">
                  <c:v>48.332187500000003</c:v>
                </c:pt>
                <c:pt idx="13">
                  <c:v>48.313124999999999</c:v>
                </c:pt>
                <c:pt idx="14">
                  <c:v>48.299687499999997</c:v>
                </c:pt>
                <c:pt idx="15">
                  <c:v>48.284999999999997</c:v>
                </c:pt>
                <c:pt idx="16">
                  <c:v>48.269062499999997</c:v>
                </c:pt>
                <c:pt idx="17">
                  <c:v>48.253124999999997</c:v>
                </c:pt>
                <c:pt idx="18">
                  <c:v>48.236874999999998</c:v>
                </c:pt>
                <c:pt idx="19">
                  <c:v>48.217812500000001</c:v>
                </c:pt>
                <c:pt idx="20">
                  <c:v>48.197187499999998</c:v>
                </c:pt>
                <c:pt idx="21">
                  <c:v>48.176562500000003</c:v>
                </c:pt>
                <c:pt idx="22">
                  <c:v>48.157499999999999</c:v>
                </c:pt>
                <c:pt idx="23">
                  <c:v>48.136875000000003</c:v>
                </c:pt>
                <c:pt idx="24">
                  <c:v>48.117812499999999</c:v>
                </c:pt>
                <c:pt idx="25">
                  <c:v>48.095624999999998</c:v>
                </c:pt>
                <c:pt idx="26">
                  <c:v>48.069375000000001</c:v>
                </c:pt>
                <c:pt idx="27">
                  <c:v>48.0471875</c:v>
                </c:pt>
                <c:pt idx="28">
                  <c:v>48.029687500000001</c:v>
                </c:pt>
                <c:pt idx="29">
                  <c:v>48.004687500000003</c:v>
                </c:pt>
                <c:pt idx="30">
                  <c:v>47.979687499999997</c:v>
                </c:pt>
                <c:pt idx="31">
                  <c:v>47.960625</c:v>
                </c:pt>
                <c:pt idx="32">
                  <c:v>47.931249999999999</c:v>
                </c:pt>
                <c:pt idx="33">
                  <c:v>47.900312499999998</c:v>
                </c:pt>
                <c:pt idx="34">
                  <c:v>47.8753125</c:v>
                </c:pt>
                <c:pt idx="35">
                  <c:v>47.847187499999997</c:v>
                </c:pt>
                <c:pt idx="36">
                  <c:v>47.816249999999997</c:v>
                </c:pt>
                <c:pt idx="37">
                  <c:v>47.786875000000002</c:v>
                </c:pt>
                <c:pt idx="38">
                  <c:v>47.755937500000002</c:v>
                </c:pt>
                <c:pt idx="39">
                  <c:v>47.729687499999997</c:v>
                </c:pt>
                <c:pt idx="40">
                  <c:v>47.697499999999998</c:v>
                </c:pt>
                <c:pt idx="41">
                  <c:v>47.668125000000003</c:v>
                </c:pt>
                <c:pt idx="42">
                  <c:v>47.634374999999999</c:v>
                </c:pt>
                <c:pt idx="43">
                  <c:v>47.604999999999997</c:v>
                </c:pt>
                <c:pt idx="44">
                  <c:v>47.569687500000001</c:v>
                </c:pt>
                <c:pt idx="45">
                  <c:v>47.53875</c:v>
                </c:pt>
                <c:pt idx="46">
                  <c:v>47.5078125</c:v>
                </c:pt>
                <c:pt idx="47">
                  <c:v>47.475625000000001</c:v>
                </c:pt>
                <c:pt idx="48">
                  <c:v>47.441562500000003</c:v>
                </c:pt>
                <c:pt idx="49">
                  <c:v>47.407499999999999</c:v>
                </c:pt>
                <c:pt idx="50">
                  <c:v>47.373750000000001</c:v>
                </c:pt>
                <c:pt idx="51">
                  <c:v>47.341562500000002</c:v>
                </c:pt>
                <c:pt idx="52">
                  <c:v>47.309375000000003</c:v>
                </c:pt>
                <c:pt idx="53">
                  <c:v>47.277187499999997</c:v>
                </c:pt>
                <c:pt idx="54">
                  <c:v>47.247812500000002</c:v>
                </c:pt>
                <c:pt idx="55">
                  <c:v>47.212499999999999</c:v>
                </c:pt>
                <c:pt idx="56">
                  <c:v>47.177187500000002</c:v>
                </c:pt>
                <c:pt idx="57">
                  <c:v>47.141874999999999</c:v>
                </c:pt>
                <c:pt idx="58">
                  <c:v>47.110937499999999</c:v>
                </c:pt>
                <c:pt idx="59">
                  <c:v>47.074062499999997</c:v>
                </c:pt>
                <c:pt idx="60">
                  <c:v>47.03875</c:v>
                </c:pt>
                <c:pt idx="61">
                  <c:v>47.006562500000001</c:v>
                </c:pt>
                <c:pt idx="62">
                  <c:v>46.974375000000002</c:v>
                </c:pt>
                <c:pt idx="63">
                  <c:v>46.940624999999997</c:v>
                </c:pt>
                <c:pt idx="64">
                  <c:v>46.909687499999997</c:v>
                </c:pt>
                <c:pt idx="65">
                  <c:v>46.879062500000003</c:v>
                </c:pt>
                <c:pt idx="66">
                  <c:v>46.848125000000003</c:v>
                </c:pt>
                <c:pt idx="67">
                  <c:v>46.814374999999998</c:v>
                </c:pt>
                <c:pt idx="68">
                  <c:v>46.784999999999997</c:v>
                </c:pt>
                <c:pt idx="69">
                  <c:v>46.752499999999998</c:v>
                </c:pt>
                <c:pt idx="70">
                  <c:v>46.72</c:v>
                </c:pt>
                <c:pt idx="71">
                  <c:v>46.685937500000001</c:v>
                </c:pt>
                <c:pt idx="72">
                  <c:v>46.657812499999999</c:v>
                </c:pt>
                <c:pt idx="73">
                  <c:v>46.625624999999999</c:v>
                </c:pt>
                <c:pt idx="74">
                  <c:v>46.596249999999998</c:v>
                </c:pt>
                <c:pt idx="75">
                  <c:v>46.566875000000003</c:v>
                </c:pt>
                <c:pt idx="76">
                  <c:v>46.537500000000001</c:v>
                </c:pt>
                <c:pt idx="77">
                  <c:v>46.512500000000003</c:v>
                </c:pt>
                <c:pt idx="78">
                  <c:v>46.481875000000002</c:v>
                </c:pt>
                <c:pt idx="79">
                  <c:v>46.452500000000001</c:v>
                </c:pt>
                <c:pt idx="80">
                  <c:v>46.424687499999997</c:v>
                </c:pt>
                <c:pt idx="81">
                  <c:v>46.395312500000003</c:v>
                </c:pt>
                <c:pt idx="82">
                  <c:v>46.3671875</c:v>
                </c:pt>
                <c:pt idx="83">
                  <c:v>46.337499999999999</c:v>
                </c:pt>
                <c:pt idx="84">
                  <c:v>46.305</c:v>
                </c:pt>
                <c:pt idx="85">
                  <c:v>46.275624999999998</c:v>
                </c:pt>
                <c:pt idx="86">
                  <c:v>46.243124999999999</c:v>
                </c:pt>
                <c:pt idx="87">
                  <c:v>46.213749999999997</c:v>
                </c:pt>
                <c:pt idx="88">
                  <c:v>46.185625000000002</c:v>
                </c:pt>
                <c:pt idx="89">
                  <c:v>46.157812499999999</c:v>
                </c:pt>
                <c:pt idx="90">
                  <c:v>46.122500000000002</c:v>
                </c:pt>
                <c:pt idx="91">
                  <c:v>46.091875000000002</c:v>
                </c:pt>
                <c:pt idx="92">
                  <c:v>46.058124999999997</c:v>
                </c:pt>
                <c:pt idx="93">
                  <c:v>46.025624999999998</c:v>
                </c:pt>
                <c:pt idx="94">
                  <c:v>45.994687499999998</c:v>
                </c:pt>
                <c:pt idx="95">
                  <c:v>45.960625</c:v>
                </c:pt>
                <c:pt idx="96">
                  <c:v>45.928437500000001</c:v>
                </c:pt>
                <c:pt idx="97">
                  <c:v>45.897500000000001</c:v>
                </c:pt>
                <c:pt idx="98">
                  <c:v>45.865312500000002</c:v>
                </c:pt>
                <c:pt idx="99">
                  <c:v>45.8359375</c:v>
                </c:pt>
                <c:pt idx="100">
                  <c:v>45.802187500000002</c:v>
                </c:pt>
                <c:pt idx="101">
                  <c:v>45.77</c:v>
                </c:pt>
                <c:pt idx="102">
                  <c:v>45.7346875</c:v>
                </c:pt>
                <c:pt idx="103">
                  <c:v>45.702500000000001</c:v>
                </c:pt>
                <c:pt idx="104">
                  <c:v>45.66</c:v>
                </c:pt>
                <c:pt idx="105">
                  <c:v>45.621562500000003</c:v>
                </c:pt>
                <c:pt idx="106">
                  <c:v>45.583437500000002</c:v>
                </c:pt>
                <c:pt idx="107">
                  <c:v>45.539375</c:v>
                </c:pt>
                <c:pt idx="108">
                  <c:v>45.496875000000003</c:v>
                </c:pt>
                <c:pt idx="109">
                  <c:v>45.454374999999999</c:v>
                </c:pt>
                <c:pt idx="110">
                  <c:v>45.411562500000002</c:v>
                </c:pt>
                <c:pt idx="111">
                  <c:v>45.370312499999997</c:v>
                </c:pt>
                <c:pt idx="112">
                  <c:v>45.329062499999999</c:v>
                </c:pt>
                <c:pt idx="113">
                  <c:v>45.287812500000001</c:v>
                </c:pt>
                <c:pt idx="114">
                  <c:v>45.245312499999997</c:v>
                </c:pt>
                <c:pt idx="115">
                  <c:v>45.2</c:v>
                </c:pt>
                <c:pt idx="116">
                  <c:v>45.159062499999997</c:v>
                </c:pt>
                <c:pt idx="117">
                  <c:v>45.115000000000002</c:v>
                </c:pt>
                <c:pt idx="118">
                  <c:v>45.072499999999998</c:v>
                </c:pt>
                <c:pt idx="119">
                  <c:v>45.026874999999997</c:v>
                </c:pt>
                <c:pt idx="120">
                  <c:v>44.98</c:v>
                </c:pt>
                <c:pt idx="121">
                  <c:v>44.9371875</c:v>
                </c:pt>
                <c:pt idx="122">
                  <c:v>44.897500000000001</c:v>
                </c:pt>
                <c:pt idx="123">
                  <c:v>44.854687499999997</c:v>
                </c:pt>
                <c:pt idx="124">
                  <c:v>44.811875000000001</c:v>
                </c:pt>
                <c:pt idx="125">
                  <c:v>44.767812499999998</c:v>
                </c:pt>
                <c:pt idx="126">
                  <c:v>44.719374999999999</c:v>
                </c:pt>
                <c:pt idx="127">
                  <c:v>44.675312499999997</c:v>
                </c:pt>
                <c:pt idx="128">
                  <c:v>44.631250000000001</c:v>
                </c:pt>
                <c:pt idx="129">
                  <c:v>44.587187499999999</c:v>
                </c:pt>
                <c:pt idx="130">
                  <c:v>44.535625000000003</c:v>
                </c:pt>
                <c:pt idx="131">
                  <c:v>44.487187499999997</c:v>
                </c:pt>
                <c:pt idx="132">
                  <c:v>44.4371875</c:v>
                </c:pt>
                <c:pt idx="133">
                  <c:v>44.385624999999997</c:v>
                </c:pt>
                <c:pt idx="134">
                  <c:v>44.338749999999997</c:v>
                </c:pt>
                <c:pt idx="135">
                  <c:v>44.28875</c:v>
                </c:pt>
                <c:pt idx="136">
                  <c:v>44.243124999999999</c:v>
                </c:pt>
                <c:pt idx="137">
                  <c:v>44.194687500000001</c:v>
                </c:pt>
                <c:pt idx="138">
                  <c:v>44.145937500000002</c:v>
                </c:pt>
                <c:pt idx="139">
                  <c:v>44.104687499999997</c:v>
                </c:pt>
                <c:pt idx="140">
                  <c:v>44.060625000000002</c:v>
                </c:pt>
                <c:pt idx="141">
                  <c:v>44.013437500000002</c:v>
                </c:pt>
                <c:pt idx="142">
                  <c:v>43.966562500000002</c:v>
                </c:pt>
                <c:pt idx="143">
                  <c:v>43.914999999999999</c:v>
                </c:pt>
                <c:pt idx="144">
                  <c:v>43.868124999999999</c:v>
                </c:pt>
                <c:pt idx="145">
                  <c:v>43.821249999999999</c:v>
                </c:pt>
                <c:pt idx="146">
                  <c:v>43.772500000000001</c:v>
                </c:pt>
                <c:pt idx="147">
                  <c:v>43.726875</c:v>
                </c:pt>
                <c:pt idx="148">
                  <c:v>43.682499999999997</c:v>
                </c:pt>
                <c:pt idx="149">
                  <c:v>43.635312499999998</c:v>
                </c:pt>
                <c:pt idx="150">
                  <c:v>43.591250000000002</c:v>
                </c:pt>
                <c:pt idx="151">
                  <c:v>43.548437499999999</c:v>
                </c:pt>
                <c:pt idx="152">
                  <c:v>43.507187500000001</c:v>
                </c:pt>
                <c:pt idx="153">
                  <c:v>43.463124999999998</c:v>
                </c:pt>
                <c:pt idx="154">
                  <c:v>43.419062500000003</c:v>
                </c:pt>
                <c:pt idx="155">
                  <c:v>43.373437500000001</c:v>
                </c:pt>
                <c:pt idx="156">
                  <c:v>43.329374999999999</c:v>
                </c:pt>
                <c:pt idx="157">
                  <c:v>43.286562500000002</c:v>
                </c:pt>
                <c:pt idx="158">
                  <c:v>43.248125000000002</c:v>
                </c:pt>
                <c:pt idx="159">
                  <c:v>43.204062499999999</c:v>
                </c:pt>
                <c:pt idx="160">
                  <c:v>43.159687499999997</c:v>
                </c:pt>
                <c:pt idx="161">
                  <c:v>43.115312500000002</c:v>
                </c:pt>
                <c:pt idx="162">
                  <c:v>43.077187500000001</c:v>
                </c:pt>
                <c:pt idx="163">
                  <c:v>43.03875</c:v>
                </c:pt>
                <c:pt idx="164">
                  <c:v>42.999062500000001</c:v>
                </c:pt>
                <c:pt idx="165">
                  <c:v>42.962499999999999</c:v>
                </c:pt>
                <c:pt idx="166">
                  <c:v>42.924374999999998</c:v>
                </c:pt>
                <c:pt idx="167">
                  <c:v>42.887500000000003</c:v>
                </c:pt>
                <c:pt idx="168">
                  <c:v>42.849062500000002</c:v>
                </c:pt>
                <c:pt idx="169">
                  <c:v>42.810937500000001</c:v>
                </c:pt>
                <c:pt idx="170">
                  <c:v>42.77</c:v>
                </c:pt>
                <c:pt idx="171">
                  <c:v>42.727499999999999</c:v>
                </c:pt>
                <c:pt idx="172">
                  <c:v>42.6878125</c:v>
                </c:pt>
                <c:pt idx="173">
                  <c:v>42.650937499999998</c:v>
                </c:pt>
                <c:pt idx="174">
                  <c:v>42.614062500000003</c:v>
                </c:pt>
                <c:pt idx="175">
                  <c:v>42.578749999999999</c:v>
                </c:pt>
                <c:pt idx="176">
                  <c:v>42.534374999999997</c:v>
                </c:pt>
                <c:pt idx="177">
                  <c:v>42.491562500000001</c:v>
                </c:pt>
                <c:pt idx="178">
                  <c:v>42.449062499999997</c:v>
                </c:pt>
                <c:pt idx="179">
                  <c:v>42.410625000000003</c:v>
                </c:pt>
                <c:pt idx="180">
                  <c:v>42.363750000000003</c:v>
                </c:pt>
                <c:pt idx="181">
                  <c:v>42.319687500000001</c:v>
                </c:pt>
                <c:pt idx="182">
                  <c:v>42.274062499999999</c:v>
                </c:pt>
                <c:pt idx="183">
                  <c:v>42.231562500000003</c:v>
                </c:pt>
                <c:pt idx="184">
                  <c:v>42.1875</c:v>
                </c:pt>
                <c:pt idx="185">
                  <c:v>42.128749999999997</c:v>
                </c:pt>
                <c:pt idx="186">
                  <c:v>42.072812499999998</c:v>
                </c:pt>
                <c:pt idx="187">
                  <c:v>42.014062500000001</c:v>
                </c:pt>
                <c:pt idx="188">
                  <c:v>41.952500000000001</c:v>
                </c:pt>
                <c:pt idx="189">
                  <c:v>41.893749999999997</c:v>
                </c:pt>
                <c:pt idx="190">
                  <c:v>41.827500000000001</c:v>
                </c:pt>
                <c:pt idx="191">
                  <c:v>41.761249999999997</c:v>
                </c:pt>
                <c:pt idx="192">
                  <c:v>41.693750000000001</c:v>
                </c:pt>
                <c:pt idx="193">
                  <c:v>41.630625000000002</c:v>
                </c:pt>
                <c:pt idx="194">
                  <c:v>41.564374999999998</c:v>
                </c:pt>
                <c:pt idx="195">
                  <c:v>41.496875000000003</c:v>
                </c:pt>
                <c:pt idx="196">
                  <c:v>41.431874999999998</c:v>
                </c:pt>
                <c:pt idx="197">
                  <c:v>41.368437499999999</c:v>
                </c:pt>
                <c:pt idx="198">
                  <c:v>41.303437500000001</c:v>
                </c:pt>
                <c:pt idx="199">
                  <c:v>41.234375</c:v>
                </c:pt>
                <c:pt idx="200">
                  <c:v>41.169687500000002</c:v>
                </c:pt>
                <c:pt idx="201">
                  <c:v>41.104999999999997</c:v>
                </c:pt>
                <c:pt idx="202">
                  <c:v>41.045937500000001</c:v>
                </c:pt>
                <c:pt idx="203">
                  <c:v>40.9840625</c:v>
                </c:pt>
                <c:pt idx="204">
                  <c:v>40.920625000000001</c:v>
                </c:pt>
                <c:pt idx="205">
                  <c:v>40.855937500000003</c:v>
                </c:pt>
                <c:pt idx="206">
                  <c:v>40.792812499999997</c:v>
                </c:pt>
                <c:pt idx="207">
                  <c:v>40.731250000000003</c:v>
                </c:pt>
                <c:pt idx="208">
                  <c:v>40.675624999999997</c:v>
                </c:pt>
                <c:pt idx="209">
                  <c:v>40.618437499999999</c:v>
                </c:pt>
                <c:pt idx="210">
                  <c:v>40.5625</c:v>
                </c:pt>
                <c:pt idx="211">
                  <c:v>40.500937499999999</c:v>
                </c:pt>
                <c:pt idx="212">
                  <c:v>40.446562499999999</c:v>
                </c:pt>
                <c:pt idx="213">
                  <c:v>40.393437499999997</c:v>
                </c:pt>
                <c:pt idx="214">
                  <c:v>40.334687500000001</c:v>
                </c:pt>
                <c:pt idx="215">
                  <c:v>40.278750000000002</c:v>
                </c:pt>
                <c:pt idx="216">
                  <c:v>40.216875000000002</c:v>
                </c:pt>
                <c:pt idx="217">
                  <c:v>40.172812499999999</c:v>
                </c:pt>
                <c:pt idx="218">
                  <c:v>40.127187499999998</c:v>
                </c:pt>
                <c:pt idx="219">
                  <c:v>40.0859375</c:v>
                </c:pt>
                <c:pt idx="220">
                  <c:v>40.047499999999999</c:v>
                </c:pt>
                <c:pt idx="221">
                  <c:v>40.006250000000001</c:v>
                </c:pt>
                <c:pt idx="222">
                  <c:v>39.969687499999999</c:v>
                </c:pt>
                <c:pt idx="223">
                  <c:v>39.9375</c:v>
                </c:pt>
                <c:pt idx="224">
                  <c:v>39.908124999999998</c:v>
                </c:pt>
                <c:pt idx="225">
                  <c:v>39.874375000000001</c:v>
                </c:pt>
                <c:pt idx="226">
                  <c:v>39.839062499999997</c:v>
                </c:pt>
                <c:pt idx="227">
                  <c:v>39.806562499999998</c:v>
                </c:pt>
                <c:pt idx="228">
                  <c:v>39.774374999999999</c:v>
                </c:pt>
                <c:pt idx="229">
                  <c:v>39.737812499999997</c:v>
                </c:pt>
                <c:pt idx="230">
                  <c:v>39.7028125</c:v>
                </c:pt>
                <c:pt idx="231">
                  <c:v>39.671875</c:v>
                </c:pt>
                <c:pt idx="232">
                  <c:v>39.641249999999999</c:v>
                </c:pt>
                <c:pt idx="233">
                  <c:v>39.610312499999999</c:v>
                </c:pt>
                <c:pt idx="234">
                  <c:v>39.575000000000003</c:v>
                </c:pt>
                <c:pt idx="235">
                  <c:v>39.544062500000003</c:v>
                </c:pt>
                <c:pt idx="236">
                  <c:v>39.513125000000002</c:v>
                </c:pt>
                <c:pt idx="237">
                  <c:v>39.480937500000003</c:v>
                </c:pt>
                <c:pt idx="238">
                  <c:v>39.442500000000003</c:v>
                </c:pt>
                <c:pt idx="239">
                  <c:v>39.404062500000002</c:v>
                </c:pt>
                <c:pt idx="240">
                  <c:v>39.364062500000003</c:v>
                </c:pt>
                <c:pt idx="241">
                  <c:v>39.32</c:v>
                </c:pt>
                <c:pt idx="242">
                  <c:v>39.277500000000003</c:v>
                </c:pt>
                <c:pt idx="243">
                  <c:v>39.2346875</c:v>
                </c:pt>
                <c:pt idx="244">
                  <c:v>39.189062499999999</c:v>
                </c:pt>
                <c:pt idx="245">
                  <c:v>39.140625</c:v>
                </c:pt>
                <c:pt idx="246">
                  <c:v>39.097812500000003</c:v>
                </c:pt>
                <c:pt idx="247">
                  <c:v>39.049374999999998</c:v>
                </c:pt>
                <c:pt idx="248">
                  <c:v>39.008125</c:v>
                </c:pt>
                <c:pt idx="249">
                  <c:v>38.954999999999998</c:v>
                </c:pt>
                <c:pt idx="250">
                  <c:v>38.900624999999998</c:v>
                </c:pt>
                <c:pt idx="251">
                  <c:v>38.846249999999998</c:v>
                </c:pt>
                <c:pt idx="252">
                  <c:v>38.783124999999998</c:v>
                </c:pt>
                <c:pt idx="253">
                  <c:v>38.72</c:v>
                </c:pt>
                <c:pt idx="254">
                  <c:v>38.652187499999997</c:v>
                </c:pt>
                <c:pt idx="255">
                  <c:v>38.587499999999999</c:v>
                </c:pt>
                <c:pt idx="256">
                  <c:v>38.521250000000002</c:v>
                </c:pt>
                <c:pt idx="257">
                  <c:v>38.4534375</c:v>
                </c:pt>
                <c:pt idx="258">
                  <c:v>38.387187500000003</c:v>
                </c:pt>
                <c:pt idx="259">
                  <c:v>38.318125000000002</c:v>
                </c:pt>
                <c:pt idx="260">
                  <c:v>38.251874999999998</c:v>
                </c:pt>
                <c:pt idx="261">
                  <c:v>38.184062500000003</c:v>
                </c:pt>
                <c:pt idx="262">
                  <c:v>38.116250000000001</c:v>
                </c:pt>
                <c:pt idx="263">
                  <c:v>38.049999999999997</c:v>
                </c:pt>
                <c:pt idx="264">
                  <c:v>37.983750000000001</c:v>
                </c:pt>
                <c:pt idx="265">
                  <c:v>37.914687499999999</c:v>
                </c:pt>
                <c:pt idx="266">
                  <c:v>37.848750000000003</c:v>
                </c:pt>
                <c:pt idx="267">
                  <c:v>37.779687500000001</c:v>
                </c:pt>
                <c:pt idx="268">
                  <c:v>37.710625</c:v>
                </c:pt>
                <c:pt idx="269">
                  <c:v>37.642812499999998</c:v>
                </c:pt>
                <c:pt idx="270">
                  <c:v>37.582500000000003</c:v>
                </c:pt>
                <c:pt idx="271">
                  <c:v>37.519374999999997</c:v>
                </c:pt>
                <c:pt idx="272">
                  <c:v>37.456249999999997</c:v>
                </c:pt>
                <c:pt idx="273">
                  <c:v>37.401874999999997</c:v>
                </c:pt>
                <c:pt idx="274">
                  <c:v>37.344374999999999</c:v>
                </c:pt>
                <c:pt idx="275">
                  <c:v>37.291562499999998</c:v>
                </c:pt>
                <c:pt idx="276">
                  <c:v>37.24</c:v>
                </c:pt>
                <c:pt idx="277">
                  <c:v>37.181249999999999</c:v>
                </c:pt>
                <c:pt idx="278">
                  <c:v>37.126874999999998</c:v>
                </c:pt>
                <c:pt idx="279">
                  <c:v>37.073749999999997</c:v>
                </c:pt>
                <c:pt idx="280">
                  <c:v>37.019374999999997</c:v>
                </c:pt>
                <c:pt idx="281">
                  <c:v>36.973750000000003</c:v>
                </c:pt>
                <c:pt idx="282">
                  <c:v>36.928125000000001</c:v>
                </c:pt>
                <c:pt idx="283">
                  <c:v>36.8825</c:v>
                </c:pt>
                <c:pt idx="284">
                  <c:v>36.8440625</c:v>
                </c:pt>
                <c:pt idx="285">
                  <c:v>36.810312500000002</c:v>
                </c:pt>
                <c:pt idx="286">
                  <c:v>36.784062499999997</c:v>
                </c:pt>
                <c:pt idx="287">
                  <c:v>36.753124999999997</c:v>
                </c:pt>
                <c:pt idx="288">
                  <c:v>36.720624999999998</c:v>
                </c:pt>
                <c:pt idx="289">
                  <c:v>36.688437499999999</c:v>
                </c:pt>
                <c:pt idx="290">
                  <c:v>36.64875</c:v>
                </c:pt>
                <c:pt idx="291">
                  <c:v>36.606250000000003</c:v>
                </c:pt>
                <c:pt idx="292">
                  <c:v>36.543125000000003</c:v>
                </c:pt>
                <c:pt idx="293">
                  <c:v>36.481250000000003</c:v>
                </c:pt>
                <c:pt idx="294">
                  <c:v>36.424062499999998</c:v>
                </c:pt>
                <c:pt idx="295">
                  <c:v>36.358125000000001</c:v>
                </c:pt>
                <c:pt idx="296">
                  <c:v>36.294687500000002</c:v>
                </c:pt>
                <c:pt idx="297">
                  <c:v>36.232812500000001</c:v>
                </c:pt>
                <c:pt idx="298">
                  <c:v>36.172499999999999</c:v>
                </c:pt>
                <c:pt idx="299">
                  <c:v>36.107812500000001</c:v>
                </c:pt>
                <c:pt idx="300">
                  <c:v>36.046250000000001</c:v>
                </c:pt>
                <c:pt idx="301">
                  <c:v>35.9846875</c:v>
                </c:pt>
                <c:pt idx="302">
                  <c:v>35.92</c:v>
                </c:pt>
                <c:pt idx="303">
                  <c:v>35.858125000000001</c:v>
                </c:pt>
                <c:pt idx="304">
                  <c:v>35.799374999999998</c:v>
                </c:pt>
                <c:pt idx="305">
                  <c:v>35.734375</c:v>
                </c:pt>
                <c:pt idx="306">
                  <c:v>35.671250000000001</c:v>
                </c:pt>
                <c:pt idx="307">
                  <c:v>35.606562500000003</c:v>
                </c:pt>
                <c:pt idx="308">
                  <c:v>35.541874999999997</c:v>
                </c:pt>
                <c:pt idx="309">
                  <c:v>35.487499999999997</c:v>
                </c:pt>
                <c:pt idx="310">
                  <c:v>35.425624999999997</c:v>
                </c:pt>
                <c:pt idx="311">
                  <c:v>35.364062500000003</c:v>
                </c:pt>
                <c:pt idx="312">
                  <c:v>35.303750000000001</c:v>
                </c:pt>
                <c:pt idx="313">
                  <c:v>35.237812499999997</c:v>
                </c:pt>
                <c:pt idx="314">
                  <c:v>35.175937500000003</c:v>
                </c:pt>
                <c:pt idx="315">
                  <c:v>35.112812499999997</c:v>
                </c:pt>
                <c:pt idx="316">
                  <c:v>35.054062500000001</c:v>
                </c:pt>
                <c:pt idx="317">
                  <c:v>34.987812499999997</c:v>
                </c:pt>
                <c:pt idx="318">
                  <c:v>34.918437500000003</c:v>
                </c:pt>
                <c:pt idx="319">
                  <c:v>34.850625000000001</c:v>
                </c:pt>
                <c:pt idx="320">
                  <c:v>34.783124999999998</c:v>
                </c:pt>
                <c:pt idx="321">
                  <c:v>34.715312500000003</c:v>
                </c:pt>
                <c:pt idx="322">
                  <c:v>34.66375</c:v>
                </c:pt>
                <c:pt idx="323">
                  <c:v>34.610624999999999</c:v>
                </c:pt>
                <c:pt idx="324">
                  <c:v>34.578125</c:v>
                </c:pt>
                <c:pt idx="325">
                  <c:v>34.513437500000002</c:v>
                </c:pt>
                <c:pt idx="326">
                  <c:v>34.444062500000001</c:v>
                </c:pt>
                <c:pt idx="327">
                  <c:v>34.376249999999999</c:v>
                </c:pt>
                <c:pt idx="328">
                  <c:v>34.308750000000003</c:v>
                </c:pt>
                <c:pt idx="329">
                  <c:v>34.239687500000002</c:v>
                </c:pt>
                <c:pt idx="330">
                  <c:v>34.165937499999998</c:v>
                </c:pt>
                <c:pt idx="331">
                  <c:v>34.098125000000003</c:v>
                </c:pt>
                <c:pt idx="332">
                  <c:v>34.028750000000002</c:v>
                </c:pt>
                <c:pt idx="333">
                  <c:v>33.956562499999997</c:v>
                </c:pt>
                <c:pt idx="334">
                  <c:v>33.889062500000001</c:v>
                </c:pt>
                <c:pt idx="335">
                  <c:v>33.817187500000003</c:v>
                </c:pt>
                <c:pt idx="336">
                  <c:v>33.7421875</c:v>
                </c:pt>
                <c:pt idx="337">
                  <c:v>33.668750000000003</c:v>
                </c:pt>
                <c:pt idx="338">
                  <c:v>33.59375</c:v>
                </c:pt>
                <c:pt idx="339">
                  <c:v>33.521562500000002</c:v>
                </c:pt>
                <c:pt idx="340">
                  <c:v>33.449375000000003</c:v>
                </c:pt>
                <c:pt idx="341">
                  <c:v>33.374375000000001</c:v>
                </c:pt>
                <c:pt idx="342">
                  <c:v>33.302500000000002</c:v>
                </c:pt>
                <c:pt idx="343">
                  <c:v>33.223125000000003</c:v>
                </c:pt>
                <c:pt idx="344">
                  <c:v>33.143749999999997</c:v>
                </c:pt>
                <c:pt idx="345">
                  <c:v>33.065624999999997</c:v>
                </c:pt>
                <c:pt idx="346">
                  <c:v>32.981875000000002</c:v>
                </c:pt>
                <c:pt idx="347">
                  <c:v>32.862812499999997</c:v>
                </c:pt>
                <c:pt idx="348">
                  <c:v>32.739375000000003</c:v>
                </c:pt>
                <c:pt idx="349">
                  <c:v>32.6175</c:v>
                </c:pt>
                <c:pt idx="350">
                  <c:v>32.497187500000003</c:v>
                </c:pt>
                <c:pt idx="351">
                  <c:v>32.373750000000001</c:v>
                </c:pt>
                <c:pt idx="352">
                  <c:v>32.244374999999998</c:v>
                </c:pt>
                <c:pt idx="353">
                  <c:v>32.120937499999997</c:v>
                </c:pt>
                <c:pt idx="354">
                  <c:v>31.985624999999999</c:v>
                </c:pt>
                <c:pt idx="355">
                  <c:v>31.857812500000001</c:v>
                </c:pt>
                <c:pt idx="356">
                  <c:v>31.726875</c:v>
                </c:pt>
                <c:pt idx="357">
                  <c:v>31.631250000000001</c:v>
                </c:pt>
                <c:pt idx="358">
                  <c:v>31.534375000000001</c:v>
                </c:pt>
                <c:pt idx="359">
                  <c:v>31.435937500000001</c:v>
                </c:pt>
                <c:pt idx="360">
                  <c:v>31.334375000000001</c:v>
                </c:pt>
                <c:pt idx="361">
                  <c:v>31.23875</c:v>
                </c:pt>
                <c:pt idx="362">
                  <c:v>31.1446875</c:v>
                </c:pt>
                <c:pt idx="363">
                  <c:v>31.044687499999998</c:v>
                </c:pt>
                <c:pt idx="364">
                  <c:v>30.947812500000001</c:v>
                </c:pt>
                <c:pt idx="365">
                  <c:v>30.8553125</c:v>
                </c:pt>
                <c:pt idx="366">
                  <c:v>30.756562500000001</c:v>
                </c:pt>
                <c:pt idx="367">
                  <c:v>30.660937499999999</c:v>
                </c:pt>
                <c:pt idx="368">
                  <c:v>30.565312500000001</c:v>
                </c:pt>
                <c:pt idx="369">
                  <c:v>30.4728125</c:v>
                </c:pt>
                <c:pt idx="370">
                  <c:v>30.3403125</c:v>
                </c:pt>
                <c:pt idx="371">
                  <c:v>30.197812500000001</c:v>
                </c:pt>
                <c:pt idx="372">
                  <c:v>30.042187500000001</c:v>
                </c:pt>
                <c:pt idx="373">
                  <c:v>29.881875000000001</c:v>
                </c:pt>
                <c:pt idx="374">
                  <c:v>29.665624999999999</c:v>
                </c:pt>
                <c:pt idx="375">
                  <c:v>28.989062499999999</c:v>
                </c:pt>
                <c:pt idx="376">
                  <c:v>28.3128125</c:v>
                </c:pt>
                <c:pt idx="377">
                  <c:v>27.635000000000002</c:v>
                </c:pt>
                <c:pt idx="378">
                  <c:v>26.961562499999999</c:v>
                </c:pt>
                <c:pt idx="379">
                  <c:v>26.321874999999999</c:v>
                </c:pt>
                <c:pt idx="380">
                  <c:v>25.68375</c:v>
                </c:pt>
                <c:pt idx="381">
                  <c:v>25.045312500000001</c:v>
                </c:pt>
                <c:pt idx="382">
                  <c:v>24.405312500000001</c:v>
                </c:pt>
                <c:pt idx="383">
                  <c:v>23.77</c:v>
                </c:pt>
                <c:pt idx="384">
                  <c:v>23.141874999999999</c:v>
                </c:pt>
                <c:pt idx="385">
                  <c:v>22.508125</c:v>
                </c:pt>
                <c:pt idx="386">
                  <c:v>21.881875000000001</c:v>
                </c:pt>
                <c:pt idx="387">
                  <c:v>21.2465625</c:v>
                </c:pt>
                <c:pt idx="388">
                  <c:v>20.6171875</c:v>
                </c:pt>
                <c:pt idx="389">
                  <c:v>19.982187499999998</c:v>
                </c:pt>
                <c:pt idx="390">
                  <c:v>19.348437499999999</c:v>
                </c:pt>
                <c:pt idx="391">
                  <c:v>18.7190625</c:v>
                </c:pt>
                <c:pt idx="392">
                  <c:v>18.0896875</c:v>
                </c:pt>
                <c:pt idx="393">
                  <c:v>17.455937500000001</c:v>
                </c:pt>
                <c:pt idx="394">
                  <c:v>16.824999999999999</c:v>
                </c:pt>
                <c:pt idx="395">
                  <c:v>16.197187499999998</c:v>
                </c:pt>
                <c:pt idx="396">
                  <c:v>15.56625</c:v>
                </c:pt>
                <c:pt idx="397">
                  <c:v>14.930937500000001</c:v>
                </c:pt>
                <c:pt idx="398">
                  <c:v>14.3003125</c:v>
                </c:pt>
                <c:pt idx="399">
                  <c:v>13.670937500000001</c:v>
                </c:pt>
                <c:pt idx="400">
                  <c:v>13.04</c:v>
                </c:pt>
                <c:pt idx="401">
                  <c:v>12.407500000000001</c:v>
                </c:pt>
                <c:pt idx="402">
                  <c:v>11.813437499999999</c:v>
                </c:pt>
                <c:pt idx="403">
                  <c:v>11.229374999999999</c:v>
                </c:pt>
                <c:pt idx="404">
                  <c:v>10.65875</c:v>
                </c:pt>
                <c:pt idx="405">
                  <c:v>10.0940625</c:v>
                </c:pt>
                <c:pt idx="406">
                  <c:v>9.5821874999999999</c:v>
                </c:pt>
                <c:pt idx="407">
                  <c:v>9.5365625000000005</c:v>
                </c:pt>
                <c:pt idx="408">
                  <c:v>9.4893750000000008</c:v>
                </c:pt>
                <c:pt idx="409">
                  <c:v>9.4670967739999998</c:v>
                </c:pt>
                <c:pt idx="410">
                  <c:v>9.443333333</c:v>
                </c:pt>
                <c:pt idx="411">
                  <c:v>9.4227586209999998</c:v>
                </c:pt>
                <c:pt idx="412">
                  <c:v>9.4007142859999995</c:v>
                </c:pt>
                <c:pt idx="413">
                  <c:v>9.3807407410000003</c:v>
                </c:pt>
                <c:pt idx="414">
                  <c:v>9.3611538460000006</c:v>
                </c:pt>
                <c:pt idx="415">
                  <c:v>9.3379999999999992</c:v>
                </c:pt>
                <c:pt idx="416">
                  <c:v>9.3149999999999995</c:v>
                </c:pt>
                <c:pt idx="417">
                  <c:v>9.2917391299999998</c:v>
                </c:pt>
                <c:pt idx="418">
                  <c:v>9.2663636359999995</c:v>
                </c:pt>
                <c:pt idx="419">
                  <c:v>9.1872727269999999</c:v>
                </c:pt>
                <c:pt idx="420">
                  <c:v>9.1604761900000007</c:v>
                </c:pt>
                <c:pt idx="421">
                  <c:v>9.0771428570000001</c:v>
                </c:pt>
                <c:pt idx="422">
                  <c:v>9.0525000000000002</c:v>
                </c:pt>
                <c:pt idx="423">
                  <c:v>9.0278947370000004</c:v>
                </c:pt>
                <c:pt idx="424">
                  <c:v>9.0033333330000005</c:v>
                </c:pt>
                <c:pt idx="425">
                  <c:v>8.9038888889999992</c:v>
                </c:pt>
                <c:pt idx="426">
                  <c:v>8.8735294119999999</c:v>
                </c:pt>
                <c:pt idx="427">
                  <c:v>8.7652941179999999</c:v>
                </c:pt>
                <c:pt idx="428">
                  <c:v>8.73</c:v>
                </c:pt>
                <c:pt idx="429">
                  <c:v>8.6118749999999995</c:v>
                </c:pt>
                <c:pt idx="430">
                  <c:v>8.4912500000000009</c:v>
                </c:pt>
                <c:pt idx="431">
                  <c:v>8.3706250000000004</c:v>
                </c:pt>
                <c:pt idx="432">
                  <c:v>8.2475000000000005</c:v>
                </c:pt>
                <c:pt idx="433">
                  <c:v>8.1268750000000001</c:v>
                </c:pt>
                <c:pt idx="434">
                  <c:v>8.0093750000000004</c:v>
                </c:pt>
                <c:pt idx="435">
                  <c:v>7.88</c:v>
                </c:pt>
                <c:pt idx="436">
                  <c:v>7.7506250000000003</c:v>
                </c:pt>
                <c:pt idx="437">
                  <c:v>7.6237500000000002</c:v>
                </c:pt>
                <c:pt idx="438">
                  <c:v>7.4943749999999998</c:v>
                </c:pt>
                <c:pt idx="439">
                  <c:v>7.3768750000000001</c:v>
                </c:pt>
                <c:pt idx="440">
                  <c:v>7.2531249999999998</c:v>
                </c:pt>
                <c:pt idx="441">
                  <c:v>7.2258823530000003</c:v>
                </c:pt>
                <c:pt idx="442">
                  <c:v>7.2044444439999999</c:v>
                </c:pt>
                <c:pt idx="443">
                  <c:v>7.1752631579999999</c:v>
                </c:pt>
                <c:pt idx="444">
                  <c:v>7.149</c:v>
                </c:pt>
                <c:pt idx="445">
                  <c:v>7.1228571430000001</c:v>
                </c:pt>
                <c:pt idx="446">
                  <c:v>7.1031818180000004</c:v>
                </c:pt>
                <c:pt idx="447">
                  <c:v>7.0813043479999997</c:v>
                </c:pt>
                <c:pt idx="448">
                  <c:v>7.0612500000000002</c:v>
                </c:pt>
                <c:pt idx="449">
                  <c:v>7.0372000000000003</c:v>
                </c:pt>
                <c:pt idx="450">
                  <c:v>7.0169230770000004</c:v>
                </c:pt>
                <c:pt idx="451">
                  <c:v>6.9607692309999996</c:v>
                </c:pt>
                <c:pt idx="452">
                  <c:v>6.9422222219999998</c:v>
                </c:pt>
                <c:pt idx="453">
                  <c:v>6.89</c:v>
                </c:pt>
                <c:pt idx="454">
                  <c:v>6.871428571</c:v>
                </c:pt>
                <c:pt idx="455">
                  <c:v>6.8489655169999999</c:v>
                </c:pt>
                <c:pt idx="456">
                  <c:v>6.8280000000000003</c:v>
                </c:pt>
                <c:pt idx="457">
                  <c:v>6.7809999999999997</c:v>
                </c:pt>
                <c:pt idx="458">
                  <c:v>6.7645161290000004</c:v>
                </c:pt>
                <c:pt idx="459">
                  <c:v>6.7235483870000001</c:v>
                </c:pt>
                <c:pt idx="460">
                  <c:v>6.7050000000000001</c:v>
                </c:pt>
                <c:pt idx="461">
                  <c:v>6.6653124999999998</c:v>
                </c:pt>
                <c:pt idx="462">
                  <c:v>6.6256250000000003</c:v>
                </c:pt>
                <c:pt idx="463">
                  <c:v>6.5828125000000002</c:v>
                </c:pt>
                <c:pt idx="464">
                  <c:v>6.5443749999999996</c:v>
                </c:pt>
                <c:pt idx="465">
                  <c:v>6.5046875000000002</c:v>
                </c:pt>
                <c:pt idx="466">
                  <c:v>6.4634375000000004</c:v>
                </c:pt>
                <c:pt idx="467">
                  <c:v>6.4296875</c:v>
                </c:pt>
                <c:pt idx="468">
                  <c:v>6.3928124999999998</c:v>
                </c:pt>
                <c:pt idx="469">
                  <c:v>6.3518749999999997</c:v>
                </c:pt>
                <c:pt idx="470">
                  <c:v>6.3137499999999998</c:v>
                </c:pt>
                <c:pt idx="471">
                  <c:v>6.2725</c:v>
                </c:pt>
                <c:pt idx="472">
                  <c:v>6.234375</c:v>
                </c:pt>
                <c:pt idx="473">
                  <c:v>6.19625</c:v>
                </c:pt>
                <c:pt idx="474">
                  <c:v>6.1565624999999997</c:v>
                </c:pt>
                <c:pt idx="475">
                  <c:v>6.118125</c:v>
                </c:pt>
                <c:pt idx="476">
                  <c:v>6.1009677419999999</c:v>
                </c:pt>
                <c:pt idx="477">
                  <c:v>6.0554838709999999</c:v>
                </c:pt>
                <c:pt idx="478">
                  <c:v>6.0343333330000002</c:v>
                </c:pt>
                <c:pt idx="479">
                  <c:v>6.014827586</c:v>
                </c:pt>
                <c:pt idx="480">
                  <c:v>5.9548275860000004</c:v>
                </c:pt>
                <c:pt idx="481">
                  <c:v>5.8996551720000001</c:v>
                </c:pt>
                <c:pt idx="482">
                  <c:v>5.877857143</c:v>
                </c:pt>
                <c:pt idx="483">
                  <c:v>5.856296296</c:v>
                </c:pt>
                <c:pt idx="484">
                  <c:v>5.79</c:v>
                </c:pt>
                <c:pt idx="485">
                  <c:v>5.7661538459999999</c:v>
                </c:pt>
                <c:pt idx="486">
                  <c:v>5.742</c:v>
                </c:pt>
                <c:pt idx="487">
                  <c:v>5.7220833329999996</c:v>
                </c:pt>
                <c:pt idx="488">
                  <c:v>5.7004347830000004</c:v>
                </c:pt>
                <c:pt idx="489">
                  <c:v>5.6060869569999996</c:v>
                </c:pt>
                <c:pt idx="490">
                  <c:v>5.5121739129999998</c:v>
                </c:pt>
                <c:pt idx="491">
                  <c:v>5.4160869570000001</c:v>
                </c:pt>
                <c:pt idx="492">
                  <c:v>5.3178260870000003</c:v>
                </c:pt>
                <c:pt idx="493">
                  <c:v>5.2239130429999996</c:v>
                </c:pt>
                <c:pt idx="494">
                  <c:v>5.1356521739999996</c:v>
                </c:pt>
                <c:pt idx="495">
                  <c:v>5.0434782609999997</c:v>
                </c:pt>
                <c:pt idx="496">
                  <c:v>4.949565217</c:v>
                </c:pt>
                <c:pt idx="497">
                  <c:v>4.8573913040000001</c:v>
                </c:pt>
                <c:pt idx="498">
                  <c:v>4.7695652170000002</c:v>
                </c:pt>
                <c:pt idx="499">
                  <c:v>4.6795652170000004</c:v>
                </c:pt>
                <c:pt idx="500">
                  <c:v>4.5895652169999996</c:v>
                </c:pt>
                <c:pt idx="501">
                  <c:v>4.5056521739999997</c:v>
                </c:pt>
                <c:pt idx="502">
                  <c:v>4.4239130429999998</c:v>
                </c:pt>
                <c:pt idx="503">
                  <c:v>4.3421739129999999</c:v>
                </c:pt>
                <c:pt idx="504">
                  <c:v>4.252173913</c:v>
                </c:pt>
                <c:pt idx="505">
                  <c:v>4.16173913</c:v>
                </c:pt>
                <c:pt idx="506">
                  <c:v>4.075652174</c:v>
                </c:pt>
                <c:pt idx="507">
                  <c:v>3.9939130430000001</c:v>
                </c:pt>
                <c:pt idx="508">
                  <c:v>3.9729166669999998</c:v>
                </c:pt>
                <c:pt idx="509">
                  <c:v>3.900416667</c:v>
                </c:pt>
                <c:pt idx="510">
                  <c:v>3.8803999999999998</c:v>
                </c:pt>
                <c:pt idx="511">
                  <c:v>3.863846154</c:v>
                </c:pt>
                <c:pt idx="512">
                  <c:v>3.807692308</c:v>
                </c:pt>
                <c:pt idx="513">
                  <c:v>3.7480769230000002</c:v>
                </c:pt>
                <c:pt idx="514">
                  <c:v>3.7318518520000001</c:v>
                </c:pt>
                <c:pt idx="515">
                  <c:v>3.7182142859999998</c:v>
                </c:pt>
                <c:pt idx="516">
                  <c:v>3.6696428569999999</c:v>
                </c:pt>
                <c:pt idx="517">
                  <c:v>3.6537931029999999</c:v>
                </c:pt>
                <c:pt idx="518">
                  <c:v>3.6389999999999998</c:v>
                </c:pt>
                <c:pt idx="519">
                  <c:v>3.6206451610000001</c:v>
                </c:pt>
                <c:pt idx="520">
                  <c:v>3.6078125000000001</c:v>
                </c:pt>
                <c:pt idx="521">
                  <c:v>3.58</c:v>
                </c:pt>
                <c:pt idx="522">
                  <c:v>3.5490624999999998</c:v>
                </c:pt>
                <c:pt idx="523">
                  <c:v>3.5212500000000002</c:v>
                </c:pt>
                <c:pt idx="524">
                  <c:v>3.4946874999999999</c:v>
                </c:pt>
                <c:pt idx="525">
                  <c:v>3.4653125</c:v>
                </c:pt>
                <c:pt idx="526">
                  <c:v>3.4315625000000001</c:v>
                </c:pt>
                <c:pt idx="527">
                  <c:v>3.4021875000000001</c:v>
                </c:pt>
                <c:pt idx="528">
                  <c:v>3.3756249999999999</c:v>
                </c:pt>
                <c:pt idx="529">
                  <c:v>3.3450000000000002</c:v>
                </c:pt>
                <c:pt idx="530">
                  <c:v>3.3140624999999999</c:v>
                </c:pt>
                <c:pt idx="531">
                  <c:v>3.2803125</c:v>
                </c:pt>
                <c:pt idx="532">
                  <c:v>3.2493750000000001</c:v>
                </c:pt>
                <c:pt idx="533">
                  <c:v>3.2153125</c:v>
                </c:pt>
                <c:pt idx="534">
                  <c:v>3.18</c:v>
                </c:pt>
                <c:pt idx="535">
                  <c:v>3.1459375000000001</c:v>
                </c:pt>
                <c:pt idx="536">
                  <c:v>3.1165625000000001</c:v>
                </c:pt>
                <c:pt idx="537">
                  <c:v>3.1045161289999998</c:v>
                </c:pt>
                <c:pt idx="538">
                  <c:v>3.088333333</c:v>
                </c:pt>
                <c:pt idx="539">
                  <c:v>3.0493333329999999</c:v>
                </c:pt>
                <c:pt idx="540">
                  <c:v>3.0150000000000001</c:v>
                </c:pt>
                <c:pt idx="541">
                  <c:v>2.9803333329999999</c:v>
                </c:pt>
                <c:pt idx="542">
                  <c:v>2.9658620689999999</c:v>
                </c:pt>
                <c:pt idx="543">
                  <c:v>2.9251724139999999</c:v>
                </c:pt>
                <c:pt idx="544">
                  <c:v>2.9082142860000002</c:v>
                </c:pt>
                <c:pt idx="545">
                  <c:v>2.8660714289999998</c:v>
                </c:pt>
                <c:pt idx="546">
                  <c:v>2.8207142859999998</c:v>
                </c:pt>
                <c:pt idx="547">
                  <c:v>2.772142857</c:v>
                </c:pt>
                <c:pt idx="548">
                  <c:v>2.7522222219999999</c:v>
                </c:pt>
                <c:pt idx="549">
                  <c:v>2.7088888889999998</c:v>
                </c:pt>
                <c:pt idx="550">
                  <c:v>2.6618518519999999</c:v>
                </c:pt>
                <c:pt idx="551">
                  <c:v>2.6218518519999998</c:v>
                </c:pt>
                <c:pt idx="552">
                  <c:v>2.5729629630000002</c:v>
                </c:pt>
                <c:pt idx="553">
                  <c:v>2.5274074070000001</c:v>
                </c:pt>
                <c:pt idx="554">
                  <c:v>2.4818518520000001</c:v>
                </c:pt>
                <c:pt idx="555">
                  <c:v>2.4311111109999999</c:v>
                </c:pt>
                <c:pt idx="556">
                  <c:v>2.3911111109999998</c:v>
                </c:pt>
                <c:pt idx="557">
                  <c:v>2.3492592590000001</c:v>
                </c:pt>
                <c:pt idx="558">
                  <c:v>2.326923077</c:v>
                </c:pt>
                <c:pt idx="559">
                  <c:v>2.2799999999999998</c:v>
                </c:pt>
                <c:pt idx="560">
                  <c:v>2.2346153850000001</c:v>
                </c:pt>
                <c:pt idx="561">
                  <c:v>2.1873076920000001</c:v>
                </c:pt>
                <c:pt idx="562">
                  <c:v>2.1631999999999998</c:v>
                </c:pt>
                <c:pt idx="563">
                  <c:v>2.1143999999999998</c:v>
                </c:pt>
                <c:pt idx="564">
                  <c:v>2.0691999999999999</c:v>
                </c:pt>
                <c:pt idx="565">
                  <c:v>2.028</c:v>
                </c:pt>
                <c:pt idx="566">
                  <c:v>1.9847999999999999</c:v>
                </c:pt>
                <c:pt idx="567">
                  <c:v>1.94</c:v>
                </c:pt>
                <c:pt idx="568">
                  <c:v>1.8948</c:v>
                </c:pt>
                <c:pt idx="569">
                  <c:v>1.878461538</c:v>
                </c:pt>
                <c:pt idx="570">
                  <c:v>1.8651851850000001</c:v>
                </c:pt>
                <c:pt idx="571">
                  <c:v>1.83</c:v>
                </c:pt>
                <c:pt idx="572">
                  <c:v>1.79</c:v>
                </c:pt>
                <c:pt idx="573">
                  <c:v>1.7481481480000001</c:v>
                </c:pt>
                <c:pt idx="574">
                  <c:v>1.7350000000000001</c:v>
                </c:pt>
                <c:pt idx="575">
                  <c:v>1.699642857</c:v>
                </c:pt>
                <c:pt idx="576">
                  <c:v>1.685172414</c:v>
                </c:pt>
                <c:pt idx="577">
                  <c:v>1.657586207</c:v>
                </c:pt>
                <c:pt idx="578">
                  <c:v>1.63137931</c:v>
                </c:pt>
                <c:pt idx="579">
                  <c:v>1.606896552</c:v>
                </c:pt>
                <c:pt idx="580">
                  <c:v>1.5976666669999999</c:v>
                </c:pt>
                <c:pt idx="581">
                  <c:v>1.5693333330000001</c:v>
                </c:pt>
                <c:pt idx="582">
                  <c:v>1.544333333</c:v>
                </c:pt>
                <c:pt idx="583">
                  <c:v>1.5176666670000001</c:v>
                </c:pt>
                <c:pt idx="584">
                  <c:v>1.4910000000000001</c:v>
                </c:pt>
                <c:pt idx="585">
                  <c:v>1.461333333</c:v>
                </c:pt>
                <c:pt idx="586">
                  <c:v>1.431666667</c:v>
                </c:pt>
                <c:pt idx="587">
                  <c:v>1.4083333330000001</c:v>
                </c:pt>
                <c:pt idx="588">
                  <c:v>1.3753333329999999</c:v>
                </c:pt>
                <c:pt idx="589">
                  <c:v>1.348666667</c:v>
                </c:pt>
                <c:pt idx="590">
                  <c:v>1.337419355</c:v>
                </c:pt>
                <c:pt idx="591">
                  <c:v>1.314516129</c:v>
                </c:pt>
                <c:pt idx="592">
                  <c:v>1.2858064520000001</c:v>
                </c:pt>
                <c:pt idx="593">
                  <c:v>1.26</c:v>
                </c:pt>
                <c:pt idx="594">
                  <c:v>1.2446874999999999</c:v>
                </c:pt>
                <c:pt idx="595">
                  <c:v>1.2209375</c:v>
                </c:pt>
                <c:pt idx="596">
                  <c:v>1.1959375000000001</c:v>
                </c:pt>
                <c:pt idx="597">
                  <c:v>1.1665624999999999</c:v>
                </c:pt>
                <c:pt idx="598">
                  <c:v>1.1384375</c:v>
                </c:pt>
                <c:pt idx="599">
                  <c:v>1.1134375000000001</c:v>
                </c:pt>
                <c:pt idx="600">
                  <c:v>1.086875</c:v>
                </c:pt>
                <c:pt idx="601">
                  <c:v>1.0603125</c:v>
                </c:pt>
                <c:pt idx="602">
                  <c:v>1.0309375000000001</c:v>
                </c:pt>
                <c:pt idx="603">
                  <c:v>1.0046875</c:v>
                </c:pt>
                <c:pt idx="604">
                  <c:v>0.98093750000000002</c:v>
                </c:pt>
                <c:pt idx="605">
                  <c:v>0.95906250000000004</c:v>
                </c:pt>
                <c:pt idx="606">
                  <c:v>0.93406250000000002</c:v>
                </c:pt>
                <c:pt idx="607">
                  <c:v>0.91062500000000002</c:v>
                </c:pt>
                <c:pt idx="608">
                  <c:v>0.885625</c:v>
                </c:pt>
                <c:pt idx="609">
                  <c:v>0.85906249999999995</c:v>
                </c:pt>
                <c:pt idx="610">
                  <c:v>0.828125</c:v>
                </c:pt>
                <c:pt idx="611">
                  <c:v>0.81354838699999998</c:v>
                </c:pt>
                <c:pt idx="612">
                  <c:v>0.78161290299999997</c:v>
                </c:pt>
                <c:pt idx="613">
                  <c:v>0.74967741899999996</c:v>
                </c:pt>
                <c:pt idx="614">
                  <c:v>0.72387096799999995</c:v>
                </c:pt>
                <c:pt idx="615">
                  <c:v>0.69806451599999997</c:v>
                </c:pt>
                <c:pt idx="616">
                  <c:v>0.67225806499999996</c:v>
                </c:pt>
                <c:pt idx="617">
                  <c:v>0.64935483900000002</c:v>
                </c:pt>
                <c:pt idx="618">
                  <c:v>0.62516128999999998</c:v>
                </c:pt>
                <c:pt idx="619">
                  <c:v>0.59935483899999997</c:v>
                </c:pt>
                <c:pt idx="620">
                  <c:v>0.57516129000000005</c:v>
                </c:pt>
                <c:pt idx="621">
                  <c:v>0.54774193500000001</c:v>
                </c:pt>
                <c:pt idx="622">
                  <c:v>0.53266666699999998</c:v>
                </c:pt>
                <c:pt idx="623">
                  <c:v>0.50600000000000001</c:v>
                </c:pt>
                <c:pt idx="624">
                  <c:v>0.48399999999999999</c:v>
                </c:pt>
                <c:pt idx="625">
                  <c:v>0.47275862099999999</c:v>
                </c:pt>
                <c:pt idx="626">
                  <c:v>0.45137930999999998</c:v>
                </c:pt>
                <c:pt idx="627">
                  <c:v>0.43034482800000001</c:v>
                </c:pt>
                <c:pt idx="628">
                  <c:v>0.40620689700000001</c:v>
                </c:pt>
                <c:pt idx="629">
                  <c:v>0.38344827599999998</c:v>
                </c:pt>
                <c:pt idx="630">
                  <c:v>0.36413793100000003</c:v>
                </c:pt>
                <c:pt idx="631">
                  <c:v>0.33965517200000001</c:v>
                </c:pt>
                <c:pt idx="632">
                  <c:v>0.316896552</c:v>
                </c:pt>
                <c:pt idx="633">
                  <c:v>0.29586206900000001</c:v>
                </c:pt>
                <c:pt idx="634">
                  <c:v>0.27482758600000001</c:v>
                </c:pt>
                <c:pt idx="635">
                  <c:v>0.263928571</c:v>
                </c:pt>
                <c:pt idx="636">
                  <c:v>0.23892857100000001</c:v>
                </c:pt>
                <c:pt idx="637">
                  <c:v>0.215357143</c:v>
                </c:pt>
                <c:pt idx="638">
                  <c:v>0.19357142899999999</c:v>
                </c:pt>
                <c:pt idx="639">
                  <c:v>0.17178571400000001</c:v>
                </c:pt>
                <c:pt idx="640">
                  <c:v>0.15</c:v>
                </c:pt>
                <c:pt idx="641">
                  <c:v>0.12642857099999999</c:v>
                </c:pt>
                <c:pt idx="642">
                  <c:v>0.10821428600000001</c:v>
                </c:pt>
                <c:pt idx="643">
                  <c:v>0.1</c:v>
                </c:pt>
                <c:pt idx="644">
                  <c:v>7.8965516999999999E-2</c:v>
                </c:pt>
                <c:pt idx="645">
                  <c:v>7.4642857000000007E-2</c:v>
                </c:pt>
                <c:pt idx="646">
                  <c:v>5.1071429000000002E-2</c:v>
                </c:pt>
                <c:pt idx="647">
                  <c:v>2.9285714000000001E-2</c:v>
                </c:pt>
                <c:pt idx="648">
                  <c:v>6.0714289999999997E-3</c:v>
                </c:pt>
                <c:pt idx="649">
                  <c:v>-1.7142857000000001E-2</c:v>
                </c:pt>
                <c:pt idx="650">
                  <c:v>-3.7499999999999999E-2</c:v>
                </c:pt>
                <c:pt idx="651">
                  <c:v>-5.9285714000000003E-2</c:v>
                </c:pt>
                <c:pt idx="652">
                  <c:v>-7.9285713999999993E-2</c:v>
                </c:pt>
                <c:pt idx="653">
                  <c:v>-9.9285713999999997E-2</c:v>
                </c:pt>
                <c:pt idx="654">
                  <c:v>-0.108275862</c:v>
                </c:pt>
                <c:pt idx="655">
                  <c:v>-0.12758620700000001</c:v>
                </c:pt>
                <c:pt idx="656">
                  <c:v>-0.152068966</c:v>
                </c:pt>
                <c:pt idx="657">
                  <c:v>-0.162333333</c:v>
                </c:pt>
                <c:pt idx="658">
                  <c:v>-0.18566666700000001</c:v>
                </c:pt>
                <c:pt idx="659">
                  <c:v>-0.207666667</c:v>
                </c:pt>
                <c:pt idx="660">
                  <c:v>-0.231333333</c:v>
                </c:pt>
                <c:pt idx="661">
                  <c:v>-0.25166666700000001</c:v>
                </c:pt>
                <c:pt idx="662">
                  <c:v>-0.27366666699999997</c:v>
                </c:pt>
                <c:pt idx="663">
                  <c:v>-0.29566666699999999</c:v>
                </c:pt>
                <c:pt idx="664">
                  <c:v>-0.31900000000000001</c:v>
                </c:pt>
                <c:pt idx="665">
                  <c:v>-0.34233333300000002</c:v>
                </c:pt>
                <c:pt idx="666">
                  <c:v>-0.36299999999999999</c:v>
                </c:pt>
                <c:pt idx="667">
                  <c:v>-0.37354838699999998</c:v>
                </c:pt>
                <c:pt idx="668">
                  <c:v>-0.39322580600000001</c:v>
                </c:pt>
                <c:pt idx="669">
                  <c:v>-0.41612903200000001</c:v>
                </c:pt>
                <c:pt idx="670">
                  <c:v>-0.44064516100000001</c:v>
                </c:pt>
                <c:pt idx="671">
                  <c:v>-0.46354838700000001</c:v>
                </c:pt>
                <c:pt idx="672">
                  <c:v>-0.48612903200000002</c:v>
                </c:pt>
                <c:pt idx="673">
                  <c:v>-0.50258064499999999</c:v>
                </c:pt>
                <c:pt idx="674">
                  <c:v>-0.52225806500000005</c:v>
                </c:pt>
                <c:pt idx="675">
                  <c:v>-0.54354838699999997</c:v>
                </c:pt>
                <c:pt idx="676">
                  <c:v>-0.561612903</c:v>
                </c:pt>
                <c:pt idx="677">
                  <c:v>-0.57156249999999997</c:v>
                </c:pt>
                <c:pt idx="678">
                  <c:v>-0.59062499999999996</c:v>
                </c:pt>
                <c:pt idx="679">
                  <c:v>-0.614375</c:v>
                </c:pt>
                <c:pt idx="680">
                  <c:v>-0.63500000000000001</c:v>
                </c:pt>
                <c:pt idx="681">
                  <c:v>-0.65281250000000002</c:v>
                </c:pt>
                <c:pt idx="682">
                  <c:v>-0.67625000000000002</c:v>
                </c:pt>
                <c:pt idx="683">
                  <c:v>-0.69687500000000002</c:v>
                </c:pt>
                <c:pt idx="684">
                  <c:v>-0.72062499999999996</c:v>
                </c:pt>
                <c:pt idx="685">
                  <c:v>-0.74281249999999999</c:v>
                </c:pt>
                <c:pt idx="686">
                  <c:v>-0.76656250000000004</c:v>
                </c:pt>
                <c:pt idx="687">
                  <c:v>-0.78562500000000002</c:v>
                </c:pt>
                <c:pt idx="688">
                  <c:v>-0.80593749999999997</c:v>
                </c:pt>
                <c:pt idx="689">
                  <c:v>-0.82656249999999998</c:v>
                </c:pt>
                <c:pt idx="690">
                  <c:v>-0.84562499999999996</c:v>
                </c:pt>
                <c:pt idx="691">
                  <c:v>-0.86750000000000005</c:v>
                </c:pt>
                <c:pt idx="692">
                  <c:v>-0.88375000000000004</c:v>
                </c:pt>
                <c:pt idx="693">
                  <c:v>-0.90281250000000002</c:v>
                </c:pt>
                <c:pt idx="694">
                  <c:v>-0.91419354799999997</c:v>
                </c:pt>
                <c:pt idx="695">
                  <c:v>-0.924666667</c:v>
                </c:pt>
                <c:pt idx="696">
                  <c:v>-0.94199999999999995</c:v>
                </c:pt>
                <c:pt idx="697">
                  <c:v>-0.96099999999999997</c:v>
                </c:pt>
                <c:pt idx="698">
                  <c:v>-0.98433333300000003</c:v>
                </c:pt>
                <c:pt idx="699">
                  <c:v>-1.003333333</c:v>
                </c:pt>
                <c:pt idx="700">
                  <c:v>-1.024</c:v>
                </c:pt>
                <c:pt idx="701">
                  <c:v>-1.0413333330000001</c:v>
                </c:pt>
                <c:pt idx="702">
                  <c:v>-1.058666667</c:v>
                </c:pt>
                <c:pt idx="703">
                  <c:v>-1.0773333329999999</c:v>
                </c:pt>
                <c:pt idx="704">
                  <c:v>-1.085862069</c:v>
                </c:pt>
                <c:pt idx="705">
                  <c:v>-1.1103448279999999</c:v>
                </c:pt>
                <c:pt idx="706">
                  <c:v>-1.133103448</c:v>
                </c:pt>
                <c:pt idx="707">
                  <c:v>-1.145357143</c:v>
                </c:pt>
                <c:pt idx="708">
                  <c:v>-1.1675</c:v>
                </c:pt>
                <c:pt idx="709">
                  <c:v>-1.1860714290000001</c:v>
                </c:pt>
                <c:pt idx="710">
                  <c:v>-1.207857143</c:v>
                </c:pt>
                <c:pt idx="711">
                  <c:v>-1.2228571429999999</c:v>
                </c:pt>
                <c:pt idx="712">
                  <c:v>-1.239642857</c:v>
                </c:pt>
                <c:pt idx="713">
                  <c:v>-1.2614285709999999</c:v>
                </c:pt>
                <c:pt idx="714">
                  <c:v>-1.28</c:v>
                </c:pt>
                <c:pt idx="715">
                  <c:v>-1.300357143</c:v>
                </c:pt>
                <c:pt idx="716">
                  <c:v>-1.315357143</c:v>
                </c:pt>
                <c:pt idx="717">
                  <c:v>-1.3244444440000001</c:v>
                </c:pt>
                <c:pt idx="718">
                  <c:v>-1.3381481479999999</c:v>
                </c:pt>
                <c:pt idx="719">
                  <c:v>-1.3592592590000001</c:v>
                </c:pt>
                <c:pt idx="720">
                  <c:v>-1.3766666670000001</c:v>
                </c:pt>
                <c:pt idx="721">
                  <c:v>-1.397407407</c:v>
                </c:pt>
                <c:pt idx="722">
                  <c:v>-1.4148148149999999</c:v>
                </c:pt>
                <c:pt idx="723">
                  <c:v>-1.434074074</c:v>
                </c:pt>
                <c:pt idx="724">
                  <c:v>-1.4529629630000001</c:v>
                </c:pt>
                <c:pt idx="725">
                  <c:v>-1.4722222220000001</c:v>
                </c:pt>
                <c:pt idx="726">
                  <c:v>-1.4722222220000001</c:v>
                </c:pt>
                <c:pt idx="727">
                  <c:v>-1.479642857</c:v>
                </c:pt>
                <c:pt idx="728">
                  <c:v>-1.5</c:v>
                </c:pt>
                <c:pt idx="729">
                  <c:v>-1.52</c:v>
                </c:pt>
                <c:pt idx="730">
                  <c:v>-1.533571429</c:v>
                </c:pt>
                <c:pt idx="731">
                  <c:v>-1.552142857</c:v>
                </c:pt>
                <c:pt idx="732">
                  <c:v>-1.568928571</c:v>
                </c:pt>
                <c:pt idx="733">
                  <c:v>-1.585714286</c:v>
                </c:pt>
                <c:pt idx="734">
                  <c:v>-1.603928571</c:v>
                </c:pt>
                <c:pt idx="735">
                  <c:v>-1.624285714</c:v>
                </c:pt>
                <c:pt idx="736">
                  <c:v>-1.6310344830000001</c:v>
                </c:pt>
                <c:pt idx="737">
                  <c:v>-1.6489655169999999</c:v>
                </c:pt>
                <c:pt idx="738">
                  <c:v>-1.6620689660000001</c:v>
                </c:pt>
                <c:pt idx="739">
                  <c:v>-1.6706666670000001</c:v>
                </c:pt>
                <c:pt idx="740">
                  <c:v>-1.6846666669999999</c:v>
                </c:pt>
                <c:pt idx="741">
                  <c:v>-1.702</c:v>
                </c:pt>
                <c:pt idx="742">
                  <c:v>-1.717666667</c:v>
                </c:pt>
                <c:pt idx="743">
                  <c:v>-1.733333333</c:v>
                </c:pt>
                <c:pt idx="744">
                  <c:v>-1.750666667</c:v>
                </c:pt>
                <c:pt idx="745">
                  <c:v>-1.764666667</c:v>
                </c:pt>
                <c:pt idx="746">
                  <c:v>-1.778666667</c:v>
                </c:pt>
                <c:pt idx="747">
                  <c:v>-1.792666667</c:v>
                </c:pt>
                <c:pt idx="748">
                  <c:v>-1.806666667</c:v>
                </c:pt>
                <c:pt idx="749">
                  <c:v>-1.8132258059999999</c:v>
                </c:pt>
                <c:pt idx="750">
                  <c:v>-1.8270967739999999</c:v>
                </c:pt>
                <c:pt idx="751">
                  <c:v>-1.8406451610000001</c:v>
                </c:pt>
                <c:pt idx="752">
                  <c:v>-1.852903226</c:v>
                </c:pt>
                <c:pt idx="753">
                  <c:v>-1.8651612900000001</c:v>
                </c:pt>
                <c:pt idx="754">
                  <c:v>-1.877419355</c:v>
                </c:pt>
                <c:pt idx="755">
                  <c:v>-1.891290323</c:v>
                </c:pt>
                <c:pt idx="756">
                  <c:v>-1.906774194</c:v>
                </c:pt>
                <c:pt idx="757">
                  <c:v>-1.9190322580000001</c:v>
                </c:pt>
                <c:pt idx="758">
                  <c:v>-1.925</c:v>
                </c:pt>
                <c:pt idx="759">
                  <c:v>-1.9396875</c:v>
                </c:pt>
                <c:pt idx="760">
                  <c:v>-1.954375</c:v>
                </c:pt>
                <c:pt idx="761">
                  <c:v>-1.9646874999999999</c:v>
                </c:pt>
                <c:pt idx="762">
                  <c:v>-1.9778125</c:v>
                </c:pt>
                <c:pt idx="763">
                  <c:v>-1.9909375</c:v>
                </c:pt>
                <c:pt idx="764">
                  <c:v>-2.0024999999999999</c:v>
                </c:pt>
                <c:pt idx="765">
                  <c:v>-2.0140625000000001</c:v>
                </c:pt>
                <c:pt idx="766">
                  <c:v>-2.0259374999999999</c:v>
                </c:pt>
                <c:pt idx="767">
                  <c:v>-2.0406249999999999</c:v>
                </c:pt>
                <c:pt idx="768">
                  <c:v>-2.0540625000000001</c:v>
                </c:pt>
                <c:pt idx="769">
                  <c:v>-2.0643750000000001</c:v>
                </c:pt>
                <c:pt idx="770">
                  <c:v>-2.0746875</c:v>
                </c:pt>
                <c:pt idx="771">
                  <c:v>-2.089375</c:v>
                </c:pt>
                <c:pt idx="772">
                  <c:v>-2.1025</c:v>
                </c:pt>
                <c:pt idx="773">
                  <c:v>-2.1156250000000001</c:v>
                </c:pt>
                <c:pt idx="774">
                  <c:v>-2.1231249999999999</c:v>
                </c:pt>
                <c:pt idx="775">
                  <c:v>-2.1349999999999998</c:v>
                </c:pt>
                <c:pt idx="776">
                  <c:v>-2.1425000000000001</c:v>
                </c:pt>
                <c:pt idx="777">
                  <c:v>-2.1528125</c:v>
                </c:pt>
                <c:pt idx="778">
                  <c:v>-2.1646874999999999</c:v>
                </c:pt>
                <c:pt idx="779">
                  <c:v>-2.1765625000000002</c:v>
                </c:pt>
                <c:pt idx="780">
                  <c:v>-2.1868750000000001</c:v>
                </c:pt>
                <c:pt idx="781">
                  <c:v>-2.1971875000000001</c:v>
                </c:pt>
                <c:pt idx="782">
                  <c:v>-2.2131249999999998</c:v>
                </c:pt>
                <c:pt idx="783">
                  <c:v>-2.2278125000000002</c:v>
                </c:pt>
                <c:pt idx="784">
                  <c:v>-2.2396875000000001</c:v>
                </c:pt>
                <c:pt idx="785">
                  <c:v>-2.254375</c:v>
                </c:pt>
                <c:pt idx="786">
                  <c:v>-2.2662499999999999</c:v>
                </c:pt>
                <c:pt idx="787">
                  <c:v>-2.2762500000000001</c:v>
                </c:pt>
                <c:pt idx="788">
                  <c:v>-2.2878124999999998</c:v>
                </c:pt>
                <c:pt idx="789">
                  <c:v>-2.3025000000000002</c:v>
                </c:pt>
                <c:pt idx="790">
                  <c:v>-2.3140624999999999</c:v>
                </c:pt>
                <c:pt idx="791">
                  <c:v>-2.3259375000000002</c:v>
                </c:pt>
                <c:pt idx="792">
                  <c:v>-2.3331249999999999</c:v>
                </c:pt>
                <c:pt idx="793">
                  <c:v>-2.3390624999999998</c:v>
                </c:pt>
                <c:pt idx="794">
                  <c:v>-2.3525</c:v>
                </c:pt>
                <c:pt idx="795">
                  <c:v>-2.3628125</c:v>
                </c:pt>
                <c:pt idx="796">
                  <c:v>-2.3746874999999998</c:v>
                </c:pt>
                <c:pt idx="797">
                  <c:v>-2.3893749999999998</c:v>
                </c:pt>
                <c:pt idx="798">
                  <c:v>-2.3996875000000002</c:v>
                </c:pt>
                <c:pt idx="799">
                  <c:v>-2.4056250000000001</c:v>
                </c:pt>
                <c:pt idx="800">
                  <c:v>-2.4171874999999998</c:v>
                </c:pt>
                <c:pt idx="801">
                  <c:v>-2.4318749999999998</c:v>
                </c:pt>
                <c:pt idx="802">
                  <c:v>-2.4449999999999998</c:v>
                </c:pt>
                <c:pt idx="803">
                  <c:v>-2.4521875</c:v>
                </c:pt>
                <c:pt idx="804">
                  <c:v>-2.4656250000000002</c:v>
                </c:pt>
                <c:pt idx="805">
                  <c:v>-2.4743750000000002</c:v>
                </c:pt>
                <c:pt idx="806">
                  <c:v>-2.4906250000000001</c:v>
                </c:pt>
                <c:pt idx="807">
                  <c:v>-2.5053125000000001</c:v>
                </c:pt>
                <c:pt idx="808">
                  <c:v>-2.5135483870000002</c:v>
                </c:pt>
                <c:pt idx="809">
                  <c:v>-2.5287096770000002</c:v>
                </c:pt>
                <c:pt idx="810">
                  <c:v>-2.539354839</c:v>
                </c:pt>
                <c:pt idx="811">
                  <c:v>-2.5467741940000002</c:v>
                </c:pt>
                <c:pt idx="812">
                  <c:v>-2.5590322579999998</c:v>
                </c:pt>
                <c:pt idx="813">
                  <c:v>-2.5712903229999999</c:v>
                </c:pt>
                <c:pt idx="814">
                  <c:v>-2.5806451610000001</c:v>
                </c:pt>
                <c:pt idx="815">
                  <c:v>-2.588387097</c:v>
                </c:pt>
                <c:pt idx="816">
                  <c:v>-2.6003225809999999</c:v>
                </c:pt>
                <c:pt idx="817">
                  <c:v>-2.607741935</c:v>
                </c:pt>
                <c:pt idx="818">
                  <c:v>-2.6212903230000002</c:v>
                </c:pt>
                <c:pt idx="819">
                  <c:v>-2.631935484</c:v>
                </c:pt>
                <c:pt idx="820">
                  <c:v>-2.6396774189999999</c:v>
                </c:pt>
                <c:pt idx="821">
                  <c:v>-2.6487096769999998</c:v>
                </c:pt>
                <c:pt idx="822">
                  <c:v>-2.6593548390000001</c:v>
                </c:pt>
                <c:pt idx="823">
                  <c:v>-2.6654838710000002</c:v>
                </c:pt>
                <c:pt idx="824">
                  <c:v>-2.676129032</c:v>
                </c:pt>
                <c:pt idx="825">
                  <c:v>-2.691290323</c:v>
                </c:pt>
                <c:pt idx="826">
                  <c:v>-2.700322581</c:v>
                </c:pt>
                <c:pt idx="827">
                  <c:v>-2.7109677419999998</c:v>
                </c:pt>
                <c:pt idx="828">
                  <c:v>-2.7232258059999999</c:v>
                </c:pt>
                <c:pt idx="829">
                  <c:v>-2.7309677419999998</c:v>
                </c:pt>
                <c:pt idx="830">
                  <c:v>-2.7432258059999999</c:v>
                </c:pt>
                <c:pt idx="831">
                  <c:v>-2.7522580649999999</c:v>
                </c:pt>
                <c:pt idx="832">
                  <c:v>-2.7567741940000001</c:v>
                </c:pt>
                <c:pt idx="833">
                  <c:v>-2.7612903229999999</c:v>
                </c:pt>
                <c:pt idx="834">
                  <c:v>-2.7719354840000001</c:v>
                </c:pt>
                <c:pt idx="835">
                  <c:v>-2.7780645160000002</c:v>
                </c:pt>
                <c:pt idx="836">
                  <c:v>-2.7825806449999999</c:v>
                </c:pt>
                <c:pt idx="837">
                  <c:v>-2.7903225809999999</c:v>
                </c:pt>
                <c:pt idx="838">
                  <c:v>-2.7977419349999999</c:v>
                </c:pt>
                <c:pt idx="839">
                  <c:v>-2.803870968</c:v>
                </c:pt>
                <c:pt idx="840">
                  <c:v>-2.8084375000000001</c:v>
                </c:pt>
                <c:pt idx="841">
                  <c:v>-2.8131249999999999</c:v>
                </c:pt>
                <c:pt idx="842">
                  <c:v>-2.8234374999999998</c:v>
                </c:pt>
                <c:pt idx="843">
                  <c:v>-2.8337500000000002</c:v>
                </c:pt>
                <c:pt idx="844">
                  <c:v>-2.8412500000000001</c:v>
                </c:pt>
                <c:pt idx="845">
                  <c:v>-2.8484375000000002</c:v>
                </c:pt>
                <c:pt idx="846">
                  <c:v>-2.8556249999999999</c:v>
                </c:pt>
                <c:pt idx="847">
                  <c:v>-2.8643749999999999</c:v>
                </c:pt>
                <c:pt idx="848">
                  <c:v>-2.8718750000000002</c:v>
                </c:pt>
                <c:pt idx="849">
                  <c:v>-2.879375</c:v>
                </c:pt>
                <c:pt idx="850">
                  <c:v>-2.8881250000000001</c:v>
                </c:pt>
                <c:pt idx="851">
                  <c:v>-2.8956249999999999</c:v>
                </c:pt>
                <c:pt idx="852">
                  <c:v>-2.9059374999999998</c:v>
                </c:pt>
                <c:pt idx="853">
                  <c:v>-2.9118750000000002</c:v>
                </c:pt>
                <c:pt idx="854">
                  <c:v>-2.9193750000000001</c:v>
                </c:pt>
                <c:pt idx="855">
                  <c:v>-2.9309375000000002</c:v>
                </c:pt>
                <c:pt idx="856">
                  <c:v>-2.9368750000000001</c:v>
                </c:pt>
                <c:pt idx="857">
                  <c:v>-2.9456250000000002</c:v>
                </c:pt>
                <c:pt idx="858">
                  <c:v>-2.9528124999999998</c:v>
                </c:pt>
                <c:pt idx="859">
                  <c:v>-2.9631249999999998</c:v>
                </c:pt>
                <c:pt idx="860">
                  <c:v>-2.9674999999999998</c:v>
                </c:pt>
                <c:pt idx="861">
                  <c:v>-2.9746874999999999</c:v>
                </c:pt>
                <c:pt idx="862">
                  <c:v>-2.9803125000000001</c:v>
                </c:pt>
                <c:pt idx="863">
                  <c:v>-2.9874999999999998</c:v>
                </c:pt>
                <c:pt idx="864">
                  <c:v>-3.0021874999999998</c:v>
                </c:pt>
                <c:pt idx="865">
                  <c:v>-3.0081250000000002</c:v>
                </c:pt>
                <c:pt idx="866">
                  <c:v>-3.015625</c:v>
                </c:pt>
                <c:pt idx="867">
                  <c:v>-3.0259374999999999</c:v>
                </c:pt>
                <c:pt idx="868">
                  <c:v>-3.0362499999999999</c:v>
                </c:pt>
                <c:pt idx="869">
                  <c:v>-3.0421874999999998</c:v>
                </c:pt>
                <c:pt idx="870">
                  <c:v>-3.0481250000000002</c:v>
                </c:pt>
                <c:pt idx="871">
                  <c:v>-3.0553124999999999</c:v>
                </c:pt>
                <c:pt idx="872">
                  <c:v>-3.0640624999999999</c:v>
                </c:pt>
                <c:pt idx="873">
                  <c:v>-3.0728124999999999</c:v>
                </c:pt>
                <c:pt idx="874">
                  <c:v>-3.08</c:v>
                </c:pt>
                <c:pt idx="875">
                  <c:v>-3.0903125</c:v>
                </c:pt>
                <c:pt idx="876">
                  <c:v>-3.1003124999999998</c:v>
                </c:pt>
                <c:pt idx="877">
                  <c:v>-3.1121875000000001</c:v>
                </c:pt>
                <c:pt idx="878">
                  <c:v>-3.1225000000000001</c:v>
                </c:pt>
                <c:pt idx="879">
                  <c:v>-3.1343749999999999</c:v>
                </c:pt>
                <c:pt idx="880">
                  <c:v>-3.1446874999999999</c:v>
                </c:pt>
                <c:pt idx="881">
                  <c:v>-3.1565625000000002</c:v>
                </c:pt>
                <c:pt idx="882">
                  <c:v>-3.1656249999999999</c:v>
                </c:pt>
                <c:pt idx="883">
                  <c:v>-3.1775000000000002</c:v>
                </c:pt>
                <c:pt idx="884">
                  <c:v>-3.1862499999999998</c:v>
                </c:pt>
                <c:pt idx="885">
                  <c:v>-3.1993749999999999</c:v>
                </c:pt>
                <c:pt idx="886">
                  <c:v>-3.2065625</c:v>
                </c:pt>
                <c:pt idx="887">
                  <c:v>-3.2156250000000002</c:v>
                </c:pt>
                <c:pt idx="888">
                  <c:v>-3.2287499999999998</c:v>
                </c:pt>
                <c:pt idx="889">
                  <c:v>-3.2406250000000001</c:v>
                </c:pt>
                <c:pt idx="890">
                  <c:v>-3.2509375</c:v>
                </c:pt>
                <c:pt idx="891">
                  <c:v>-3.2581250000000002</c:v>
                </c:pt>
                <c:pt idx="892">
                  <c:v>-3.2653124999999998</c:v>
                </c:pt>
                <c:pt idx="893">
                  <c:v>-3.2771875000000001</c:v>
                </c:pt>
                <c:pt idx="894">
                  <c:v>-3.2890625</c:v>
                </c:pt>
                <c:pt idx="895">
                  <c:v>-3.2993749999999999</c:v>
                </c:pt>
                <c:pt idx="896">
                  <c:v>-3.3084375000000001</c:v>
                </c:pt>
                <c:pt idx="897">
                  <c:v>-3.3231250000000001</c:v>
                </c:pt>
                <c:pt idx="898">
                  <c:v>-3.3303124999999998</c:v>
                </c:pt>
                <c:pt idx="899">
                  <c:v>-3.3406250000000002</c:v>
                </c:pt>
                <c:pt idx="900">
                  <c:v>-3.3465625000000001</c:v>
                </c:pt>
                <c:pt idx="901">
                  <c:v>-3.3596875000000002</c:v>
                </c:pt>
                <c:pt idx="902">
                  <c:v>-3.3684375000000002</c:v>
                </c:pt>
                <c:pt idx="903">
                  <c:v>-3.3787500000000001</c:v>
                </c:pt>
                <c:pt idx="904">
                  <c:v>-3.3890625000000001</c:v>
                </c:pt>
                <c:pt idx="905">
                  <c:v>-3.399375</c:v>
                </c:pt>
                <c:pt idx="906">
                  <c:v>-3.4053125</c:v>
                </c:pt>
                <c:pt idx="907">
                  <c:v>-3.4140625</c:v>
                </c:pt>
                <c:pt idx="908">
                  <c:v>-3.4243749999999999</c:v>
                </c:pt>
                <c:pt idx="909">
                  <c:v>-3.4315625000000001</c:v>
                </c:pt>
                <c:pt idx="910">
                  <c:v>-3.4390624999999999</c:v>
                </c:pt>
                <c:pt idx="911">
                  <c:v>-3.44625</c:v>
                </c:pt>
                <c:pt idx="912">
                  <c:v>-3.4565625</c:v>
                </c:pt>
                <c:pt idx="913">
                  <c:v>-3.4637500000000001</c:v>
                </c:pt>
                <c:pt idx="914">
                  <c:v>-3.4693749999999999</c:v>
                </c:pt>
                <c:pt idx="915">
                  <c:v>-3.4781249999999999</c:v>
                </c:pt>
                <c:pt idx="916">
                  <c:v>-3.49</c:v>
                </c:pt>
                <c:pt idx="917">
                  <c:v>-3.4990625</c:v>
                </c:pt>
                <c:pt idx="918">
                  <c:v>-3.5109374999999998</c:v>
                </c:pt>
                <c:pt idx="919">
                  <c:v>-3.5212500000000002</c:v>
                </c:pt>
                <c:pt idx="920">
                  <c:v>-3.5287500000000001</c:v>
                </c:pt>
                <c:pt idx="921">
                  <c:v>-3.5346875</c:v>
                </c:pt>
                <c:pt idx="922">
                  <c:v>-3.5449999999999999</c:v>
                </c:pt>
                <c:pt idx="923">
                  <c:v>-3.5540625000000001</c:v>
                </c:pt>
                <c:pt idx="924">
                  <c:v>-3.5687500000000001</c:v>
                </c:pt>
                <c:pt idx="925">
                  <c:v>-3.5775000000000001</c:v>
                </c:pt>
                <c:pt idx="926">
                  <c:v>-3.585</c:v>
                </c:pt>
                <c:pt idx="927">
                  <c:v>-3.5940625000000002</c:v>
                </c:pt>
                <c:pt idx="928">
                  <c:v>-3.6</c:v>
                </c:pt>
                <c:pt idx="929">
                  <c:v>-3.6103125</c:v>
                </c:pt>
                <c:pt idx="930">
                  <c:v>-3.620625</c:v>
                </c:pt>
                <c:pt idx="931">
                  <c:v>-3.6324999999999998</c:v>
                </c:pt>
                <c:pt idx="932">
                  <c:v>-3.6456249999999999</c:v>
                </c:pt>
                <c:pt idx="933">
                  <c:v>-3.6559374999999998</c:v>
                </c:pt>
                <c:pt idx="934">
                  <c:v>-3.6662499999999998</c:v>
                </c:pt>
                <c:pt idx="935">
                  <c:v>-3.6781250000000001</c:v>
                </c:pt>
                <c:pt idx="936">
                  <c:v>-3.6856249999999999</c:v>
                </c:pt>
                <c:pt idx="937">
                  <c:v>-3.694375</c:v>
                </c:pt>
                <c:pt idx="938">
                  <c:v>-3.7062499999999998</c:v>
                </c:pt>
                <c:pt idx="939">
                  <c:v>-3.7153125</c:v>
                </c:pt>
                <c:pt idx="940">
                  <c:v>-3.7243750000000002</c:v>
                </c:pt>
                <c:pt idx="941">
                  <c:v>-3.7346875000000002</c:v>
                </c:pt>
                <c:pt idx="942">
                  <c:v>-3.7450000000000001</c:v>
                </c:pt>
                <c:pt idx="943">
                  <c:v>-3.7493750000000001</c:v>
                </c:pt>
                <c:pt idx="944">
                  <c:v>-3.7565624999999998</c:v>
                </c:pt>
                <c:pt idx="945">
                  <c:v>-3.7684375000000001</c:v>
                </c:pt>
                <c:pt idx="946">
                  <c:v>-3.7787500000000001</c:v>
                </c:pt>
                <c:pt idx="947">
                  <c:v>-3.7831250000000001</c:v>
                </c:pt>
                <c:pt idx="948">
                  <c:v>-3.7887499999999998</c:v>
                </c:pt>
                <c:pt idx="949">
                  <c:v>-3.7959375</c:v>
                </c:pt>
                <c:pt idx="950">
                  <c:v>-3.8018749999999999</c:v>
                </c:pt>
                <c:pt idx="951">
                  <c:v>-3.8090625</c:v>
                </c:pt>
                <c:pt idx="952">
                  <c:v>-3.8178125000000001</c:v>
                </c:pt>
                <c:pt idx="953">
                  <c:v>-3.8265625000000001</c:v>
                </c:pt>
                <c:pt idx="954">
                  <c:v>-3.8325</c:v>
                </c:pt>
                <c:pt idx="955">
                  <c:v>-3.8424999999999998</c:v>
                </c:pt>
                <c:pt idx="956">
                  <c:v>-3.85</c:v>
                </c:pt>
                <c:pt idx="957">
                  <c:v>-3.8603125</c:v>
                </c:pt>
                <c:pt idx="958">
                  <c:v>-3.8690625000000001</c:v>
                </c:pt>
                <c:pt idx="959">
                  <c:v>-3.8778125000000001</c:v>
                </c:pt>
                <c:pt idx="960">
                  <c:v>-3.8893749999999998</c:v>
                </c:pt>
                <c:pt idx="961">
                  <c:v>-3.895</c:v>
                </c:pt>
                <c:pt idx="962">
                  <c:v>-3.9009374999999999</c:v>
                </c:pt>
                <c:pt idx="963">
                  <c:v>-3.9081250000000001</c:v>
                </c:pt>
                <c:pt idx="964">
                  <c:v>-3.9168750000000001</c:v>
                </c:pt>
                <c:pt idx="965">
                  <c:v>-3.9240624999999998</c:v>
                </c:pt>
                <c:pt idx="966">
                  <c:v>-3.9343750000000002</c:v>
                </c:pt>
                <c:pt idx="967">
                  <c:v>-3.9387500000000002</c:v>
                </c:pt>
                <c:pt idx="968">
                  <c:v>-3.9474999999999998</c:v>
                </c:pt>
                <c:pt idx="969">
                  <c:v>-3.9578125000000002</c:v>
                </c:pt>
                <c:pt idx="970">
                  <c:v>-3.9681250000000001</c:v>
                </c:pt>
                <c:pt idx="971">
                  <c:v>-3.9784375000000001</c:v>
                </c:pt>
                <c:pt idx="972">
                  <c:v>-3.9840624999999998</c:v>
                </c:pt>
                <c:pt idx="973">
                  <c:v>-3.99</c:v>
                </c:pt>
                <c:pt idx="974">
                  <c:v>-3.9971874999999999</c:v>
                </c:pt>
                <c:pt idx="975">
                  <c:v>-4.0090624999999998</c:v>
                </c:pt>
                <c:pt idx="976">
                  <c:v>-4.0165625</c:v>
                </c:pt>
                <c:pt idx="977">
                  <c:v>-4.0237499999999997</c:v>
                </c:pt>
                <c:pt idx="978">
                  <c:v>-4.0340625000000001</c:v>
                </c:pt>
                <c:pt idx="979">
                  <c:v>-4.0443749999999996</c:v>
                </c:pt>
                <c:pt idx="980">
                  <c:v>-4.0546875</c:v>
                </c:pt>
                <c:pt idx="981">
                  <c:v>-4.0634375</c:v>
                </c:pt>
                <c:pt idx="982">
                  <c:v>-4.0721875000000001</c:v>
                </c:pt>
                <c:pt idx="983">
                  <c:v>-4.0796875000000004</c:v>
                </c:pt>
                <c:pt idx="984">
                  <c:v>-4.0884375000000004</c:v>
                </c:pt>
                <c:pt idx="985">
                  <c:v>-4.0971875000000004</c:v>
                </c:pt>
                <c:pt idx="986">
                  <c:v>-4.1059374999999996</c:v>
                </c:pt>
                <c:pt idx="987">
                  <c:v>-4.1106249999999998</c:v>
                </c:pt>
                <c:pt idx="988">
                  <c:v>-4.1193749999999998</c:v>
                </c:pt>
                <c:pt idx="989">
                  <c:v>-4.1237500000000002</c:v>
                </c:pt>
                <c:pt idx="990">
                  <c:v>-4.1309374999999999</c:v>
                </c:pt>
                <c:pt idx="991">
                  <c:v>-4.1353125000000004</c:v>
                </c:pt>
                <c:pt idx="992">
                  <c:v>-4.1428124999999998</c:v>
                </c:pt>
                <c:pt idx="993">
                  <c:v>-4.1503125000000001</c:v>
                </c:pt>
                <c:pt idx="994">
                  <c:v>-4.1578125000000004</c:v>
                </c:pt>
                <c:pt idx="995">
                  <c:v>-4.1621874999999999</c:v>
                </c:pt>
                <c:pt idx="996">
                  <c:v>-4.1665625000000004</c:v>
                </c:pt>
                <c:pt idx="997">
                  <c:v>-4.1712499999999997</c:v>
                </c:pt>
                <c:pt idx="998">
                  <c:v>-4.1743750000000004</c:v>
                </c:pt>
                <c:pt idx="999">
                  <c:v>-4.1831250000000004</c:v>
                </c:pt>
                <c:pt idx="1000">
                  <c:v>-4.1918749999999996</c:v>
                </c:pt>
                <c:pt idx="1001">
                  <c:v>-4.19625</c:v>
                </c:pt>
                <c:pt idx="1002">
                  <c:v>-4.2006249999999996</c:v>
                </c:pt>
                <c:pt idx="1003">
                  <c:v>-4.2018750000000002</c:v>
                </c:pt>
                <c:pt idx="1004">
                  <c:v>-4.2109375</c:v>
                </c:pt>
                <c:pt idx="1005">
                  <c:v>-4.2184375000000003</c:v>
                </c:pt>
                <c:pt idx="1006">
                  <c:v>-4.2243750000000002</c:v>
                </c:pt>
                <c:pt idx="1007">
                  <c:v>-4.2315624999999999</c:v>
                </c:pt>
                <c:pt idx="1008">
                  <c:v>-4.2359375000000004</c:v>
                </c:pt>
                <c:pt idx="1009">
                  <c:v>-4.2390625000000002</c:v>
                </c:pt>
                <c:pt idx="1010">
                  <c:v>-4.2406249999999996</c:v>
                </c:pt>
                <c:pt idx="1011">
                  <c:v>-4.2478125000000002</c:v>
                </c:pt>
                <c:pt idx="1012">
                  <c:v>-4.2521874999999998</c:v>
                </c:pt>
                <c:pt idx="1013">
                  <c:v>-4.2581249999999997</c:v>
                </c:pt>
                <c:pt idx="1014">
                  <c:v>-4.2625000000000002</c:v>
                </c:pt>
                <c:pt idx="1015">
                  <c:v>-4.2696874999999999</c:v>
                </c:pt>
                <c:pt idx="1016">
                  <c:v>-4.2728124999999997</c:v>
                </c:pt>
                <c:pt idx="1017">
                  <c:v>-4.2787499999999996</c:v>
                </c:pt>
                <c:pt idx="1018">
                  <c:v>-4.2831250000000001</c:v>
                </c:pt>
                <c:pt idx="1019">
                  <c:v>-4.2874999999999996</c:v>
                </c:pt>
                <c:pt idx="1020">
                  <c:v>-4.2903124999999998</c:v>
                </c:pt>
                <c:pt idx="1021">
                  <c:v>-4.2934374999999996</c:v>
                </c:pt>
                <c:pt idx="1022">
                  <c:v>-4.2978125</c:v>
                </c:pt>
                <c:pt idx="1023">
                  <c:v>-4.3096874999999999</c:v>
                </c:pt>
                <c:pt idx="1024">
                  <c:v>-4.3140625000000004</c:v>
                </c:pt>
                <c:pt idx="1025">
                  <c:v>-4.3184374999999999</c:v>
                </c:pt>
                <c:pt idx="1026">
                  <c:v>-4.3240625000000001</c:v>
                </c:pt>
                <c:pt idx="1027">
                  <c:v>-4.3284374999999997</c:v>
                </c:pt>
                <c:pt idx="1028">
                  <c:v>-4.3328125000000002</c:v>
                </c:pt>
                <c:pt idx="1029">
                  <c:v>-4.3371874999999998</c:v>
                </c:pt>
                <c:pt idx="1030">
                  <c:v>-4.3459374999999998</c:v>
                </c:pt>
                <c:pt idx="1031">
                  <c:v>-4.3503125000000002</c:v>
                </c:pt>
                <c:pt idx="1032">
                  <c:v>-4.3534375000000001</c:v>
                </c:pt>
                <c:pt idx="1033">
                  <c:v>-4.3562500000000002</c:v>
                </c:pt>
                <c:pt idx="1034">
                  <c:v>-4.3574999999999999</c:v>
                </c:pt>
                <c:pt idx="1035">
                  <c:v>-4.3634374999999999</c:v>
                </c:pt>
                <c:pt idx="1036">
                  <c:v>-4.36625</c:v>
                </c:pt>
                <c:pt idx="1037">
                  <c:v>-4.3690625000000001</c:v>
                </c:pt>
                <c:pt idx="1038">
                  <c:v>-4.3765625000000004</c:v>
                </c:pt>
                <c:pt idx="1039">
                  <c:v>-4.3812499999999996</c:v>
                </c:pt>
                <c:pt idx="1040">
                  <c:v>-4.3871874999999996</c:v>
                </c:pt>
                <c:pt idx="1041">
                  <c:v>-4.3931250000000004</c:v>
                </c:pt>
                <c:pt idx="1042">
                  <c:v>-4.3975</c:v>
                </c:pt>
                <c:pt idx="1043">
                  <c:v>-4.3990625000000003</c:v>
                </c:pt>
                <c:pt idx="1044">
                  <c:v>-4.4021875000000001</c:v>
                </c:pt>
                <c:pt idx="1045">
                  <c:v>-4.4006249999999998</c:v>
                </c:pt>
                <c:pt idx="1046">
                  <c:v>-4.4050000000000002</c:v>
                </c:pt>
                <c:pt idx="1047">
                  <c:v>-4.4048387099999999</c:v>
                </c:pt>
                <c:pt idx="1048">
                  <c:v>-4.4109677420000004</c:v>
                </c:pt>
                <c:pt idx="1049">
                  <c:v>-4.4125806450000002</c:v>
                </c:pt>
                <c:pt idx="1050">
                  <c:v>-4.415806452</c:v>
                </c:pt>
                <c:pt idx="1051">
                  <c:v>-4.4232258059999996</c:v>
                </c:pt>
                <c:pt idx="1052">
                  <c:v>-4.4280645160000001</c:v>
                </c:pt>
                <c:pt idx="1053">
                  <c:v>-4.4341935479999997</c:v>
                </c:pt>
                <c:pt idx="1054">
                  <c:v>-4.4390322580000001</c:v>
                </c:pt>
                <c:pt idx="1055">
                  <c:v>-4.4374193550000003</c:v>
                </c:pt>
                <c:pt idx="1056">
                  <c:v>-4.4390322580000001</c:v>
                </c:pt>
                <c:pt idx="1057">
                  <c:v>-4.4435483869999999</c:v>
                </c:pt>
                <c:pt idx="1058">
                  <c:v>-4.4451612899999997</c:v>
                </c:pt>
                <c:pt idx="1059">
                  <c:v>-4.4529032260000001</c:v>
                </c:pt>
                <c:pt idx="1060">
                  <c:v>-4.4577419349999996</c:v>
                </c:pt>
                <c:pt idx="1061">
                  <c:v>-4.4638709680000002</c:v>
                </c:pt>
                <c:pt idx="1062">
                  <c:v>-4.4667741940000001</c:v>
                </c:pt>
                <c:pt idx="1063">
                  <c:v>-4.4712903229999998</c:v>
                </c:pt>
                <c:pt idx="1064">
                  <c:v>-4.4696774189999999</c:v>
                </c:pt>
                <c:pt idx="1065">
                  <c:v>-4.4758064519999996</c:v>
                </c:pt>
                <c:pt idx="1066">
                  <c:v>-4.4790322580000002</c:v>
                </c:pt>
                <c:pt idx="1067">
                  <c:v>-4.4822580649999999</c:v>
                </c:pt>
                <c:pt idx="1068">
                  <c:v>-4.4854838709999996</c:v>
                </c:pt>
                <c:pt idx="1069">
                  <c:v>-4.4887096770000001</c:v>
                </c:pt>
                <c:pt idx="1070">
                  <c:v>-4.49</c:v>
                </c:pt>
                <c:pt idx="1071">
                  <c:v>-4.4912903230000003</c:v>
                </c:pt>
                <c:pt idx="1072">
                  <c:v>-4.4941935480000001</c:v>
                </c:pt>
                <c:pt idx="1073">
                  <c:v>-4.4941935480000001</c:v>
                </c:pt>
                <c:pt idx="1074">
                  <c:v>-4.4974193549999999</c:v>
                </c:pt>
                <c:pt idx="1075">
                  <c:v>-4.5019354839999997</c:v>
                </c:pt>
                <c:pt idx="1076">
                  <c:v>-4.5048387099999996</c:v>
                </c:pt>
                <c:pt idx="1077">
                  <c:v>-4.5109677420000001</c:v>
                </c:pt>
                <c:pt idx="1078">
                  <c:v>-4.5154838709999998</c:v>
                </c:pt>
                <c:pt idx="1079">
                  <c:v>-4.5165625</c:v>
                </c:pt>
                <c:pt idx="1080">
                  <c:v>-4.5193750000000001</c:v>
                </c:pt>
                <c:pt idx="1081">
                  <c:v>-4.5237499999999997</c:v>
                </c:pt>
                <c:pt idx="1082">
                  <c:v>-4.5281250000000002</c:v>
                </c:pt>
                <c:pt idx="1083">
                  <c:v>-4.5296874999999996</c:v>
                </c:pt>
                <c:pt idx="1084">
                  <c:v>-4.5324999999999998</c:v>
                </c:pt>
                <c:pt idx="1085">
                  <c:v>-4.5324999999999998</c:v>
                </c:pt>
                <c:pt idx="1086">
                  <c:v>-4.5368750000000002</c:v>
                </c:pt>
                <c:pt idx="1087">
                  <c:v>-4.5412499999999998</c:v>
                </c:pt>
                <c:pt idx="1088">
                  <c:v>-4.5440624999999999</c:v>
                </c:pt>
                <c:pt idx="1089">
                  <c:v>-4.5440624999999999</c:v>
                </c:pt>
                <c:pt idx="1090">
                  <c:v>-4.5484375000000004</c:v>
                </c:pt>
                <c:pt idx="1091">
                  <c:v>-4.5484375000000004</c:v>
                </c:pt>
                <c:pt idx="1092">
                  <c:v>-4.5528124999999999</c:v>
                </c:pt>
                <c:pt idx="1093">
                  <c:v>-4.5584375000000001</c:v>
                </c:pt>
                <c:pt idx="1094">
                  <c:v>-4.5599999999999996</c:v>
                </c:pt>
                <c:pt idx="1095">
                  <c:v>-4.5643750000000001</c:v>
                </c:pt>
                <c:pt idx="1096">
                  <c:v>-4.5762499999999999</c:v>
                </c:pt>
                <c:pt idx="1097">
                  <c:v>-4.5793749999999998</c:v>
                </c:pt>
                <c:pt idx="1098">
                  <c:v>-4.5881249999999998</c:v>
                </c:pt>
                <c:pt idx="1099">
                  <c:v>-4.5925000000000002</c:v>
                </c:pt>
                <c:pt idx="1100">
                  <c:v>-4.5968749999999998</c:v>
                </c:pt>
                <c:pt idx="1101">
                  <c:v>-4.6012500000000003</c:v>
                </c:pt>
                <c:pt idx="1102">
                  <c:v>-4.6087499999999997</c:v>
                </c:pt>
                <c:pt idx="1103">
                  <c:v>-4.6103125</c:v>
                </c:pt>
                <c:pt idx="1104">
                  <c:v>-4.6178125000000003</c:v>
                </c:pt>
                <c:pt idx="1105">
                  <c:v>-4.6234374999999996</c:v>
                </c:pt>
                <c:pt idx="1106">
                  <c:v>-4.6290624999999999</c:v>
                </c:pt>
                <c:pt idx="1107">
                  <c:v>-4.6334375000000003</c:v>
                </c:pt>
                <c:pt idx="1108">
                  <c:v>-4.6393750000000002</c:v>
                </c:pt>
                <c:pt idx="1109">
                  <c:v>-4.6468749999999996</c:v>
                </c:pt>
                <c:pt idx="1110">
                  <c:v>-4.6500000000000004</c:v>
                </c:pt>
                <c:pt idx="1111">
                  <c:v>-4.6543749999999999</c:v>
                </c:pt>
                <c:pt idx="1112">
                  <c:v>-4.6587500000000004</c:v>
                </c:pt>
                <c:pt idx="1113">
                  <c:v>-4.6615624999999996</c:v>
                </c:pt>
                <c:pt idx="1114">
                  <c:v>-4.663125</c:v>
                </c:pt>
                <c:pt idx="1115">
                  <c:v>-4.6675000000000004</c:v>
                </c:pt>
                <c:pt idx="1116">
                  <c:v>-4.671875</c:v>
                </c:pt>
                <c:pt idx="1117">
                  <c:v>-4.6775000000000002</c:v>
                </c:pt>
                <c:pt idx="1118">
                  <c:v>-4.6818749999999998</c:v>
                </c:pt>
                <c:pt idx="1119">
                  <c:v>-4.6878124999999997</c:v>
                </c:pt>
                <c:pt idx="1120">
                  <c:v>-4.6937499999999996</c:v>
                </c:pt>
                <c:pt idx="1121">
                  <c:v>-4.6996874999999996</c:v>
                </c:pt>
                <c:pt idx="1122">
                  <c:v>-4.7056250000000004</c:v>
                </c:pt>
                <c:pt idx="1123">
                  <c:v>-4.7084374999999996</c:v>
                </c:pt>
                <c:pt idx="1124">
                  <c:v>-4.7103225809999998</c:v>
                </c:pt>
                <c:pt idx="1125">
                  <c:v>-4.7074193549999999</c:v>
                </c:pt>
                <c:pt idx="1126">
                  <c:v>-4.7135483870000003</c:v>
                </c:pt>
                <c:pt idx="1127">
                  <c:v>-4.7151612900000002</c:v>
                </c:pt>
                <c:pt idx="1128">
                  <c:v>-4.7119354839999996</c:v>
                </c:pt>
                <c:pt idx="1129">
                  <c:v>-4.7132258059999996</c:v>
                </c:pt>
                <c:pt idx="1130">
                  <c:v>-4.7132258059999996</c:v>
                </c:pt>
                <c:pt idx="1131">
                  <c:v>-4.7161290320000004</c:v>
                </c:pt>
                <c:pt idx="1132">
                  <c:v>-4.7174193549999996</c:v>
                </c:pt>
                <c:pt idx="1133">
                  <c:v>-4.7187096769999997</c:v>
                </c:pt>
                <c:pt idx="1134">
                  <c:v>-4.7170967739999998</c:v>
                </c:pt>
                <c:pt idx="1135">
                  <c:v>-4.7216129029999996</c:v>
                </c:pt>
                <c:pt idx="1136">
                  <c:v>-4.7216129029999996</c:v>
                </c:pt>
                <c:pt idx="1137">
                  <c:v>-4.7248387100000002</c:v>
                </c:pt>
                <c:pt idx="1138">
                  <c:v>-4.729354839</c:v>
                </c:pt>
                <c:pt idx="1139">
                  <c:v>-4.7309677419999998</c:v>
                </c:pt>
                <c:pt idx="1140">
                  <c:v>-4.7309677419999998</c:v>
                </c:pt>
                <c:pt idx="1141">
                  <c:v>-4.7338709679999997</c:v>
                </c:pt>
                <c:pt idx="1142">
                  <c:v>-4.7383870970000004</c:v>
                </c:pt>
                <c:pt idx="1143">
                  <c:v>-4.741612903</c:v>
                </c:pt>
                <c:pt idx="1144">
                  <c:v>-4.744516129</c:v>
                </c:pt>
                <c:pt idx="1145">
                  <c:v>-4.7477419349999996</c:v>
                </c:pt>
                <c:pt idx="1146">
                  <c:v>-4.7506451609999996</c:v>
                </c:pt>
                <c:pt idx="1147">
                  <c:v>-4.7490322579999997</c:v>
                </c:pt>
                <c:pt idx="1148">
                  <c:v>-4.7506451609999996</c:v>
                </c:pt>
                <c:pt idx="1149">
                  <c:v>-4.7506451609999996</c:v>
                </c:pt>
                <c:pt idx="1150">
                  <c:v>-4.7490322579999997</c:v>
                </c:pt>
                <c:pt idx="1151">
                  <c:v>-4.7503225809999998</c:v>
                </c:pt>
                <c:pt idx="1152">
                  <c:v>-4.7516129029999998</c:v>
                </c:pt>
                <c:pt idx="1153">
                  <c:v>-4.7532258059999997</c:v>
                </c:pt>
                <c:pt idx="1154">
                  <c:v>-4.7548387099999996</c:v>
                </c:pt>
                <c:pt idx="1155">
                  <c:v>-4.7625806449999999</c:v>
                </c:pt>
                <c:pt idx="1156">
                  <c:v>-4.7634375000000002</c:v>
                </c:pt>
                <c:pt idx="1157">
                  <c:v>-4.7721875000000002</c:v>
                </c:pt>
                <c:pt idx="1158">
                  <c:v>-4.7750000000000004</c:v>
                </c:pt>
                <c:pt idx="1159">
                  <c:v>-4.7765624999999998</c:v>
                </c:pt>
                <c:pt idx="1160">
                  <c:v>-4.7840625000000001</c:v>
                </c:pt>
                <c:pt idx="1161">
                  <c:v>-4.79</c:v>
                </c:pt>
                <c:pt idx="1162">
                  <c:v>-4.7915625000000004</c:v>
                </c:pt>
                <c:pt idx="1163">
                  <c:v>-4.7959375</c:v>
                </c:pt>
                <c:pt idx="1164">
                  <c:v>-4.8003125000000004</c:v>
                </c:pt>
                <c:pt idx="1165">
                  <c:v>-4.8018749999999999</c:v>
                </c:pt>
                <c:pt idx="1166">
                  <c:v>-4.8034375000000002</c:v>
                </c:pt>
                <c:pt idx="1167">
                  <c:v>-4.8062500000000004</c:v>
                </c:pt>
                <c:pt idx="1168">
                  <c:v>-4.8075000000000001</c:v>
                </c:pt>
                <c:pt idx="1169">
                  <c:v>-4.8087499999999999</c:v>
                </c:pt>
                <c:pt idx="1170">
                  <c:v>-4.8075000000000001</c:v>
                </c:pt>
                <c:pt idx="1171">
                  <c:v>-4.8103125000000002</c:v>
                </c:pt>
                <c:pt idx="1172">
                  <c:v>-4.8146874999999998</c:v>
                </c:pt>
                <c:pt idx="1173">
                  <c:v>-4.8118749999999997</c:v>
                </c:pt>
                <c:pt idx="1174">
                  <c:v>-4.8162500000000001</c:v>
                </c:pt>
                <c:pt idx="1175">
                  <c:v>-4.8162500000000001</c:v>
                </c:pt>
                <c:pt idx="1176">
                  <c:v>-4.8178124999999996</c:v>
                </c:pt>
                <c:pt idx="1177">
                  <c:v>-4.8206249999999997</c:v>
                </c:pt>
                <c:pt idx="1178">
                  <c:v>-4.8234374999999998</c:v>
                </c:pt>
                <c:pt idx="1179">
                  <c:v>-4.8337500000000002</c:v>
                </c:pt>
                <c:pt idx="1180">
                  <c:v>-4.8365625000000003</c:v>
                </c:pt>
                <c:pt idx="1181">
                  <c:v>-4.8425000000000002</c:v>
                </c:pt>
                <c:pt idx="1182">
                  <c:v>-4.8484375000000002</c:v>
                </c:pt>
                <c:pt idx="1183">
                  <c:v>-4.8515625</c:v>
                </c:pt>
                <c:pt idx="1184">
                  <c:v>-4.8546874999999998</c:v>
                </c:pt>
                <c:pt idx="1185">
                  <c:v>-4.8574999999999999</c:v>
                </c:pt>
                <c:pt idx="1186">
                  <c:v>-4.8634374999999999</c:v>
                </c:pt>
                <c:pt idx="1187">
                  <c:v>-4.8618750000000004</c:v>
                </c:pt>
                <c:pt idx="1188">
                  <c:v>-4.8646874999999996</c:v>
                </c:pt>
                <c:pt idx="1189">
                  <c:v>-4.8678125000000003</c:v>
                </c:pt>
                <c:pt idx="1190">
                  <c:v>-4.8693749999999998</c:v>
                </c:pt>
                <c:pt idx="1191">
                  <c:v>-4.8721874999999999</c:v>
                </c:pt>
                <c:pt idx="1192">
                  <c:v>-4.8706250000000004</c:v>
                </c:pt>
                <c:pt idx="1193">
                  <c:v>-4.8706250000000004</c:v>
                </c:pt>
                <c:pt idx="1194">
                  <c:v>-4.875</c:v>
                </c:pt>
                <c:pt idx="1195">
                  <c:v>-4.875</c:v>
                </c:pt>
                <c:pt idx="1196">
                  <c:v>-4.8765625000000004</c:v>
                </c:pt>
                <c:pt idx="1197">
                  <c:v>-4.8840624999999998</c:v>
                </c:pt>
                <c:pt idx="1198">
                  <c:v>-4.8899999999999997</c:v>
                </c:pt>
                <c:pt idx="1199">
                  <c:v>-4.8931250000000004</c:v>
                </c:pt>
                <c:pt idx="1200">
                  <c:v>-4.8978124999999997</c:v>
                </c:pt>
                <c:pt idx="1201">
                  <c:v>-4.9024999999999999</c:v>
                </c:pt>
                <c:pt idx="1202">
                  <c:v>-4.9084374999999998</c:v>
                </c:pt>
                <c:pt idx="1203">
                  <c:v>-4.91</c:v>
                </c:pt>
                <c:pt idx="1204">
                  <c:v>-4.91</c:v>
                </c:pt>
                <c:pt idx="1205">
                  <c:v>-4.9159375000000001</c:v>
                </c:pt>
                <c:pt idx="1206">
                  <c:v>-4.9203124999999996</c:v>
                </c:pt>
                <c:pt idx="1207">
                  <c:v>-4.9262499999999996</c:v>
                </c:pt>
                <c:pt idx="1208">
                  <c:v>-4.9262499999999996</c:v>
                </c:pt>
                <c:pt idx="1209">
                  <c:v>-4.9278124999999999</c:v>
                </c:pt>
                <c:pt idx="1210">
                  <c:v>-4.9337499999999999</c:v>
                </c:pt>
                <c:pt idx="1211">
                  <c:v>-4.9293750000000003</c:v>
                </c:pt>
                <c:pt idx="1212">
                  <c:v>-4.9325000000000001</c:v>
                </c:pt>
                <c:pt idx="1213">
                  <c:v>-4.9325000000000001</c:v>
                </c:pt>
                <c:pt idx="1214">
                  <c:v>-4.9368749999999997</c:v>
                </c:pt>
                <c:pt idx="1215">
                  <c:v>-4.9368749999999997</c:v>
                </c:pt>
                <c:pt idx="1216">
                  <c:v>-4.9384375</c:v>
                </c:pt>
                <c:pt idx="1217">
                  <c:v>-4.9400000000000004</c:v>
                </c:pt>
                <c:pt idx="1218">
                  <c:v>-4.9400000000000004</c:v>
                </c:pt>
                <c:pt idx="1219">
                  <c:v>-4.9415624999999999</c:v>
                </c:pt>
                <c:pt idx="1220">
                  <c:v>-4.9446874999999997</c:v>
                </c:pt>
                <c:pt idx="1221">
                  <c:v>-4.9446874999999997</c:v>
                </c:pt>
                <c:pt idx="1222">
                  <c:v>-4.94625</c:v>
                </c:pt>
                <c:pt idx="1223">
                  <c:v>-4.9493749999999999</c:v>
                </c:pt>
                <c:pt idx="1224">
                  <c:v>-4.9537500000000003</c:v>
                </c:pt>
                <c:pt idx="1225">
                  <c:v>-4.9553124999999998</c:v>
                </c:pt>
                <c:pt idx="1226">
                  <c:v>-4.9553124999999998</c:v>
                </c:pt>
                <c:pt idx="1227">
                  <c:v>-4.9596875000000002</c:v>
                </c:pt>
                <c:pt idx="1228">
                  <c:v>-4.9596875000000002</c:v>
                </c:pt>
                <c:pt idx="1229">
                  <c:v>-4.9581249999999999</c:v>
                </c:pt>
                <c:pt idx="1230">
                  <c:v>-4.9565625000000004</c:v>
                </c:pt>
                <c:pt idx="1231">
                  <c:v>-4.9593749999999996</c:v>
                </c:pt>
                <c:pt idx="1232">
                  <c:v>-4.9578125000000002</c:v>
                </c:pt>
                <c:pt idx="1233">
                  <c:v>-4.9578125000000002</c:v>
                </c:pt>
                <c:pt idx="1234">
                  <c:v>-4.9562499999999998</c:v>
                </c:pt>
                <c:pt idx="1235">
                  <c:v>-4.9562499999999998</c:v>
                </c:pt>
                <c:pt idx="1236">
                  <c:v>-4.9593749999999996</c:v>
                </c:pt>
                <c:pt idx="1237">
                  <c:v>-4.9593749999999996</c:v>
                </c:pt>
                <c:pt idx="1238">
                  <c:v>-4.9550000000000001</c:v>
                </c:pt>
                <c:pt idx="1239">
                  <c:v>-4.9550000000000001</c:v>
                </c:pt>
                <c:pt idx="1240">
                  <c:v>-4.9565625000000004</c:v>
                </c:pt>
                <c:pt idx="1241">
                  <c:v>-4.9581249999999999</c:v>
                </c:pt>
                <c:pt idx="1242">
                  <c:v>-4.9561290319999998</c:v>
                </c:pt>
                <c:pt idx="1243">
                  <c:v>-4.9606451610000004</c:v>
                </c:pt>
                <c:pt idx="1244">
                  <c:v>-4.9574193549999999</c:v>
                </c:pt>
                <c:pt idx="1245">
                  <c:v>-4.9606451610000004</c:v>
                </c:pt>
                <c:pt idx="1246">
                  <c:v>-4.9590322579999997</c:v>
                </c:pt>
                <c:pt idx="1247">
                  <c:v>-4.9574193549999999</c:v>
                </c:pt>
                <c:pt idx="1248">
                  <c:v>-4.9574193549999999</c:v>
                </c:pt>
                <c:pt idx="1249">
                  <c:v>-4.9574193549999999</c:v>
                </c:pt>
                <c:pt idx="1250">
                  <c:v>-4.9574193549999999</c:v>
                </c:pt>
                <c:pt idx="1251">
                  <c:v>-4.955806452</c:v>
                </c:pt>
                <c:pt idx="1252">
                  <c:v>-4.9541935480000001</c:v>
                </c:pt>
                <c:pt idx="1253">
                  <c:v>-4.9554838710000002</c:v>
                </c:pt>
                <c:pt idx="1254">
                  <c:v>-4.9538709680000004</c:v>
                </c:pt>
                <c:pt idx="1255">
                  <c:v>-4.9522580649999997</c:v>
                </c:pt>
                <c:pt idx="1256">
                  <c:v>-4.9493548389999997</c:v>
                </c:pt>
                <c:pt idx="1257">
                  <c:v>-4.9477419349999998</c:v>
                </c:pt>
                <c:pt idx="1258">
                  <c:v>-4.9477419349999998</c:v>
                </c:pt>
                <c:pt idx="1259">
                  <c:v>-4.9432258060000001</c:v>
                </c:pt>
                <c:pt idx="1260">
                  <c:v>-4.9464516129999998</c:v>
                </c:pt>
                <c:pt idx="1261">
                  <c:v>-4.9464516129999998</c:v>
                </c:pt>
                <c:pt idx="1262">
                  <c:v>-4.9493548389999997</c:v>
                </c:pt>
                <c:pt idx="1263">
                  <c:v>-4.9464516129999998</c:v>
                </c:pt>
                <c:pt idx="1264">
                  <c:v>-4.9480645159999996</c:v>
                </c:pt>
                <c:pt idx="1265">
                  <c:v>-4.9464516129999998</c:v>
                </c:pt>
                <c:pt idx="1266">
                  <c:v>-4.94483871</c:v>
                </c:pt>
                <c:pt idx="1267">
                  <c:v>-4.9464516129999998</c:v>
                </c:pt>
                <c:pt idx="1268">
                  <c:v>-4.9432258060000001</c:v>
                </c:pt>
                <c:pt idx="1269">
                  <c:v>-4.9416129030000002</c:v>
                </c:pt>
                <c:pt idx="1270">
                  <c:v>-4.9416129030000002</c:v>
                </c:pt>
                <c:pt idx="1271">
                  <c:v>-4.9416129030000002</c:v>
                </c:pt>
                <c:pt idx="1272">
                  <c:v>-4.9416129030000002</c:v>
                </c:pt>
                <c:pt idx="1273">
                  <c:v>-4.9383870969999997</c:v>
                </c:pt>
                <c:pt idx="1274">
                  <c:v>-4.9381250000000003</c:v>
                </c:pt>
                <c:pt idx="1275">
                  <c:v>-4.9337499999999999</c:v>
                </c:pt>
                <c:pt idx="1276">
                  <c:v>-4.9353125000000002</c:v>
                </c:pt>
                <c:pt idx="1277">
                  <c:v>-4.9321875000000004</c:v>
                </c:pt>
                <c:pt idx="1278">
                  <c:v>-4.9293750000000003</c:v>
                </c:pt>
                <c:pt idx="1279">
                  <c:v>-4.9278124999999999</c:v>
                </c:pt>
                <c:pt idx="1280">
                  <c:v>-4.9231249999999998</c:v>
                </c:pt>
                <c:pt idx="1281">
                  <c:v>-4.9215625000000003</c:v>
                </c:pt>
                <c:pt idx="1282">
                  <c:v>-4.9184374999999996</c:v>
                </c:pt>
                <c:pt idx="1283">
                  <c:v>-4.9156250000000004</c:v>
                </c:pt>
                <c:pt idx="1284">
                  <c:v>-4.9140625</c:v>
                </c:pt>
                <c:pt idx="1285">
                  <c:v>-4.9096875000000004</c:v>
                </c:pt>
                <c:pt idx="1286">
                  <c:v>-4.9053125</c:v>
                </c:pt>
                <c:pt idx="1287">
                  <c:v>-4.9037499999999996</c:v>
                </c:pt>
                <c:pt idx="1288">
                  <c:v>-4.9053125</c:v>
                </c:pt>
                <c:pt idx="1289">
                  <c:v>-4.9053125</c:v>
                </c:pt>
                <c:pt idx="1290">
                  <c:v>-4.9037499999999996</c:v>
                </c:pt>
                <c:pt idx="1291">
                  <c:v>-4.9021875000000001</c:v>
                </c:pt>
                <c:pt idx="1292">
                  <c:v>-4.9006249999999998</c:v>
                </c:pt>
                <c:pt idx="1293">
                  <c:v>-4.8962500000000002</c:v>
                </c:pt>
                <c:pt idx="1294">
                  <c:v>-4.8890624999999996</c:v>
                </c:pt>
                <c:pt idx="1295">
                  <c:v>-4.8875000000000002</c:v>
                </c:pt>
                <c:pt idx="1296">
                  <c:v>-4.8815625000000002</c:v>
                </c:pt>
                <c:pt idx="1297">
                  <c:v>-4.8815625000000002</c:v>
                </c:pt>
                <c:pt idx="1298">
                  <c:v>-4.8815625000000002</c:v>
                </c:pt>
                <c:pt idx="1299">
                  <c:v>-4.8771874999999998</c:v>
                </c:pt>
                <c:pt idx="1300">
                  <c:v>-4.8771874999999998</c:v>
                </c:pt>
                <c:pt idx="1301">
                  <c:v>-4.8712499999999999</c:v>
                </c:pt>
                <c:pt idx="1302">
                  <c:v>-4.8668750000000003</c:v>
                </c:pt>
                <c:pt idx="1303">
                  <c:v>-4.8621875000000001</c:v>
                </c:pt>
                <c:pt idx="1304">
                  <c:v>-4.8606249999999998</c:v>
                </c:pt>
                <c:pt idx="1305">
                  <c:v>-4.8562500000000002</c:v>
                </c:pt>
                <c:pt idx="1306">
                  <c:v>-4.8531250000000004</c:v>
                </c:pt>
                <c:pt idx="1307">
                  <c:v>-4.8531250000000004</c:v>
                </c:pt>
                <c:pt idx="1308">
                  <c:v>-4.8487499999999999</c:v>
                </c:pt>
                <c:pt idx="1309">
                  <c:v>-4.8471875000000004</c:v>
                </c:pt>
                <c:pt idx="1310">
                  <c:v>-4.8471875000000004</c:v>
                </c:pt>
                <c:pt idx="1311">
                  <c:v>-4.8471875000000004</c:v>
                </c:pt>
                <c:pt idx="1312">
                  <c:v>-4.8443750000000003</c:v>
                </c:pt>
                <c:pt idx="1313">
                  <c:v>-4.8415625000000002</c:v>
                </c:pt>
                <c:pt idx="1314">
                  <c:v>-4.8415625000000002</c:v>
                </c:pt>
                <c:pt idx="1315">
                  <c:v>-4.8428125</c:v>
                </c:pt>
                <c:pt idx="1316">
                  <c:v>-4.8384375000000004</c:v>
                </c:pt>
                <c:pt idx="1317">
                  <c:v>-4.8324999999999996</c:v>
                </c:pt>
                <c:pt idx="1318">
                  <c:v>-4.8337500000000002</c:v>
                </c:pt>
                <c:pt idx="1319">
                  <c:v>-4.8309375000000001</c:v>
                </c:pt>
                <c:pt idx="1320">
                  <c:v>-4.8262499999999999</c:v>
                </c:pt>
                <c:pt idx="1321">
                  <c:v>-4.8246874999999996</c:v>
                </c:pt>
                <c:pt idx="1322">
                  <c:v>-4.8203125</c:v>
                </c:pt>
                <c:pt idx="1323">
                  <c:v>-4.8218750000000004</c:v>
                </c:pt>
                <c:pt idx="1324">
                  <c:v>-4.8187499999999996</c:v>
                </c:pt>
                <c:pt idx="1325">
                  <c:v>-4.8187499999999996</c:v>
                </c:pt>
                <c:pt idx="1326">
                  <c:v>-4.82</c:v>
                </c:pt>
                <c:pt idx="1327">
                  <c:v>-4.8156249999999998</c:v>
                </c:pt>
                <c:pt idx="1328">
                  <c:v>-4.8156249999999998</c:v>
                </c:pt>
                <c:pt idx="1329">
                  <c:v>-4.8096874999999999</c:v>
                </c:pt>
                <c:pt idx="1330">
                  <c:v>-4.8053125000000003</c:v>
                </c:pt>
                <c:pt idx="1331">
                  <c:v>-4.8021874999999996</c:v>
                </c:pt>
                <c:pt idx="1332">
                  <c:v>-4.7962499999999997</c:v>
                </c:pt>
                <c:pt idx="1333">
                  <c:v>-4.7962499999999997</c:v>
                </c:pt>
                <c:pt idx="1334">
                  <c:v>-4.7962499999999997</c:v>
                </c:pt>
                <c:pt idx="1335">
                  <c:v>-4.7949999999999999</c:v>
                </c:pt>
                <c:pt idx="1336">
                  <c:v>-4.7890625</c:v>
                </c:pt>
                <c:pt idx="1337">
                  <c:v>-4.7874999999999996</c:v>
                </c:pt>
                <c:pt idx="1338">
                  <c:v>-4.7846875000000004</c:v>
                </c:pt>
                <c:pt idx="1339">
                  <c:v>-4.7818750000000003</c:v>
                </c:pt>
                <c:pt idx="1340">
                  <c:v>-4.7803125</c:v>
                </c:pt>
                <c:pt idx="1341">
                  <c:v>-4.7746874999999998</c:v>
                </c:pt>
                <c:pt idx="1342">
                  <c:v>-4.7703125000000002</c:v>
                </c:pt>
                <c:pt idx="1343">
                  <c:v>-4.7675000000000001</c:v>
                </c:pt>
                <c:pt idx="1344">
                  <c:v>-4.7659374999999997</c:v>
                </c:pt>
                <c:pt idx="1345">
                  <c:v>-4.7628124999999999</c:v>
                </c:pt>
                <c:pt idx="1346">
                  <c:v>-4.756875</c:v>
                </c:pt>
                <c:pt idx="1347">
                  <c:v>-4.7556250000000002</c:v>
                </c:pt>
                <c:pt idx="1348">
                  <c:v>-4.7540624999999999</c:v>
                </c:pt>
                <c:pt idx="1349">
                  <c:v>-4.7540624999999999</c:v>
                </c:pt>
                <c:pt idx="1350">
                  <c:v>-4.7528125000000001</c:v>
                </c:pt>
                <c:pt idx="1351">
                  <c:v>-4.7512499999999998</c:v>
                </c:pt>
                <c:pt idx="1352">
                  <c:v>-4.7468750000000002</c:v>
                </c:pt>
                <c:pt idx="1353">
                  <c:v>-4.7424999999999997</c:v>
                </c:pt>
                <c:pt idx="1354">
                  <c:v>-4.7396874999999996</c:v>
                </c:pt>
                <c:pt idx="1355">
                  <c:v>-4.7337499999999997</c:v>
                </c:pt>
                <c:pt idx="1356">
                  <c:v>-4.7281250000000004</c:v>
                </c:pt>
                <c:pt idx="1357">
                  <c:v>-4.7265625</c:v>
                </c:pt>
                <c:pt idx="1358">
                  <c:v>-4.7209374999999998</c:v>
                </c:pt>
                <c:pt idx="1359">
                  <c:v>-4.7225000000000001</c:v>
                </c:pt>
                <c:pt idx="1360">
                  <c:v>-4.7253125000000002</c:v>
                </c:pt>
                <c:pt idx="1361">
                  <c:v>-4.7237499999999999</c:v>
                </c:pt>
                <c:pt idx="1362">
                  <c:v>-4.7193750000000003</c:v>
                </c:pt>
                <c:pt idx="1363">
                  <c:v>-4.7181249999999997</c:v>
                </c:pt>
                <c:pt idx="1364">
                  <c:v>-4.7153124999999996</c:v>
                </c:pt>
                <c:pt idx="1365">
                  <c:v>-4.7125000000000004</c:v>
                </c:pt>
                <c:pt idx="1366">
                  <c:v>-4.7065625000000004</c:v>
                </c:pt>
                <c:pt idx="1367">
                  <c:v>-4.7021875</c:v>
                </c:pt>
                <c:pt idx="1368">
                  <c:v>-4.7037500000000003</c:v>
                </c:pt>
                <c:pt idx="1369">
                  <c:v>-4.7009375000000002</c:v>
                </c:pt>
                <c:pt idx="1370">
                  <c:v>-4.6981250000000001</c:v>
                </c:pt>
                <c:pt idx="1371">
                  <c:v>-4.6921875000000002</c:v>
                </c:pt>
                <c:pt idx="1372">
                  <c:v>-4.6893750000000001</c:v>
                </c:pt>
                <c:pt idx="1373">
                  <c:v>-4.6862500000000002</c:v>
                </c:pt>
                <c:pt idx="1374">
                  <c:v>-4.6831250000000004</c:v>
                </c:pt>
                <c:pt idx="1375">
                  <c:v>-4.6815625000000001</c:v>
                </c:pt>
                <c:pt idx="1376">
                  <c:v>-4.67875</c:v>
                </c:pt>
                <c:pt idx="1377">
                  <c:v>-4.6743750000000004</c:v>
                </c:pt>
                <c:pt idx="1378">
                  <c:v>-4.6759374999999999</c:v>
                </c:pt>
                <c:pt idx="1379">
                  <c:v>-4.6728125</c:v>
                </c:pt>
                <c:pt idx="1380">
                  <c:v>-4.6715625000000003</c:v>
                </c:pt>
                <c:pt idx="1381">
                  <c:v>-4.6703124999999996</c:v>
                </c:pt>
                <c:pt idx="1382">
                  <c:v>-4.6643749999999997</c:v>
                </c:pt>
                <c:pt idx="1383">
                  <c:v>-4.66</c:v>
                </c:pt>
                <c:pt idx="1384">
                  <c:v>-4.6571875</c:v>
                </c:pt>
                <c:pt idx="1385">
                  <c:v>-4.6559375000000003</c:v>
                </c:pt>
                <c:pt idx="1386">
                  <c:v>-4.6543749999999999</c:v>
                </c:pt>
                <c:pt idx="1387">
                  <c:v>-4.6531250000000002</c:v>
                </c:pt>
                <c:pt idx="1388">
                  <c:v>-4.6543749999999999</c:v>
                </c:pt>
                <c:pt idx="1389">
                  <c:v>-4.6500000000000004</c:v>
                </c:pt>
                <c:pt idx="1390">
                  <c:v>-4.6484375</c:v>
                </c:pt>
                <c:pt idx="1391">
                  <c:v>-4.6440625000000004</c:v>
                </c:pt>
                <c:pt idx="1392">
                  <c:v>-4.6364516130000002</c:v>
                </c:pt>
                <c:pt idx="1393">
                  <c:v>-4.6335483870000003</c:v>
                </c:pt>
                <c:pt idx="1394">
                  <c:v>-4.6364516130000002</c:v>
                </c:pt>
                <c:pt idx="1395">
                  <c:v>-4.6348387100000004</c:v>
                </c:pt>
                <c:pt idx="1396">
                  <c:v>-4.6332258059999996</c:v>
                </c:pt>
                <c:pt idx="1397">
                  <c:v>-4.6316129029999997</c:v>
                </c:pt>
                <c:pt idx="1398">
                  <c:v>-4.6287096769999998</c:v>
                </c:pt>
                <c:pt idx="1399">
                  <c:v>-4.627096774</c:v>
                </c:pt>
                <c:pt idx="1400">
                  <c:v>-4.6225806450000002</c:v>
                </c:pt>
                <c:pt idx="1401">
                  <c:v>-4.6254838710000001</c:v>
                </c:pt>
                <c:pt idx="1402">
                  <c:v>-4.6238709680000003</c:v>
                </c:pt>
                <c:pt idx="1403">
                  <c:v>-4.6254838710000001</c:v>
                </c:pt>
                <c:pt idx="1404">
                  <c:v>-4.6222580649999996</c:v>
                </c:pt>
                <c:pt idx="1405">
                  <c:v>-4.6238709680000003</c:v>
                </c:pt>
                <c:pt idx="1406">
                  <c:v>-4.6254838710000001</c:v>
                </c:pt>
                <c:pt idx="1407">
                  <c:v>-4.624193548</c:v>
                </c:pt>
                <c:pt idx="1408">
                  <c:v>-4.625</c:v>
                </c:pt>
                <c:pt idx="1409">
                  <c:v>-4.6283333329999996</c:v>
                </c:pt>
                <c:pt idx="1410">
                  <c:v>-4.6236666670000002</c:v>
                </c:pt>
                <c:pt idx="1411">
                  <c:v>-4.6206666670000001</c:v>
                </c:pt>
                <c:pt idx="1412">
                  <c:v>-4.6189999999999998</c:v>
                </c:pt>
                <c:pt idx="1413">
                  <c:v>-4.6156666670000002</c:v>
                </c:pt>
                <c:pt idx="1414">
                  <c:v>-4.6139999999999999</c:v>
                </c:pt>
                <c:pt idx="1415">
                  <c:v>-4.6109999999999998</c:v>
                </c:pt>
                <c:pt idx="1416">
                  <c:v>-4.6109999999999998</c:v>
                </c:pt>
                <c:pt idx="1417">
                  <c:v>-4.6076666670000002</c:v>
                </c:pt>
                <c:pt idx="1418">
                  <c:v>-4.604666667</c:v>
                </c:pt>
                <c:pt idx="1419">
                  <c:v>-4.5999999999999996</c:v>
                </c:pt>
                <c:pt idx="1420">
                  <c:v>-4.5953333330000001</c:v>
                </c:pt>
                <c:pt idx="1421">
                  <c:v>-4.5906666669999998</c:v>
                </c:pt>
                <c:pt idx="1422">
                  <c:v>-4.5860000000000003</c:v>
                </c:pt>
                <c:pt idx="1423">
                  <c:v>-4.5826666669999998</c:v>
                </c:pt>
                <c:pt idx="1424">
                  <c:v>-4.5770967740000001</c:v>
                </c:pt>
                <c:pt idx="1425">
                  <c:v>-4.5709677419999997</c:v>
                </c:pt>
                <c:pt idx="1426">
                  <c:v>-4.563548387</c:v>
                </c:pt>
                <c:pt idx="1427">
                  <c:v>-4.5606451610000001</c:v>
                </c:pt>
                <c:pt idx="1428">
                  <c:v>-4.5561290320000003</c:v>
                </c:pt>
                <c:pt idx="1429">
                  <c:v>-4.5516129029999997</c:v>
                </c:pt>
                <c:pt idx="1430">
                  <c:v>-4.548387097</c:v>
                </c:pt>
                <c:pt idx="1431">
                  <c:v>-4.5454838710000001</c:v>
                </c:pt>
                <c:pt idx="1432">
                  <c:v>-4.5393548389999996</c:v>
                </c:pt>
                <c:pt idx="1433">
                  <c:v>-4.5335483869999997</c:v>
                </c:pt>
                <c:pt idx="1434">
                  <c:v>-4.5258064520000003</c:v>
                </c:pt>
                <c:pt idx="1435">
                  <c:v>-4.5196774189999998</c:v>
                </c:pt>
                <c:pt idx="1436">
                  <c:v>-4.5167741939999999</c:v>
                </c:pt>
                <c:pt idx="1437">
                  <c:v>-4.5090322580000004</c:v>
                </c:pt>
                <c:pt idx="1438">
                  <c:v>-4.4983870970000002</c:v>
                </c:pt>
                <c:pt idx="1439">
                  <c:v>-4.4890322579999999</c:v>
                </c:pt>
                <c:pt idx="1440">
                  <c:v>-4.4837499999999997</c:v>
                </c:pt>
                <c:pt idx="1441">
                  <c:v>-4.4762500000000003</c:v>
                </c:pt>
                <c:pt idx="1442">
                  <c:v>-4.4675000000000002</c:v>
                </c:pt>
                <c:pt idx="1443">
                  <c:v>-4.4615625000000003</c:v>
                </c:pt>
                <c:pt idx="1444">
                  <c:v>-4.4540625</c:v>
                </c:pt>
                <c:pt idx="1445">
                  <c:v>-4.4481250000000001</c:v>
                </c:pt>
                <c:pt idx="1446">
                  <c:v>-4.4437499999999996</c:v>
                </c:pt>
                <c:pt idx="1447">
                  <c:v>-4.4362500000000002</c:v>
                </c:pt>
                <c:pt idx="1448">
                  <c:v>-4.42875</c:v>
                </c:pt>
                <c:pt idx="1449">
                  <c:v>-4.4228125</c:v>
                </c:pt>
                <c:pt idx="1450">
                  <c:v>-4.4168750000000001</c:v>
                </c:pt>
                <c:pt idx="1451">
                  <c:v>-4.4137500000000003</c:v>
                </c:pt>
                <c:pt idx="1452">
                  <c:v>-4.4093749999999998</c:v>
                </c:pt>
                <c:pt idx="1453">
                  <c:v>-4.4050000000000002</c:v>
                </c:pt>
                <c:pt idx="1454">
                  <c:v>-4.4006249999999998</c:v>
                </c:pt>
                <c:pt idx="1455">
                  <c:v>-4.3934375000000001</c:v>
                </c:pt>
                <c:pt idx="1456">
                  <c:v>-4.390625</c:v>
                </c:pt>
                <c:pt idx="1457">
                  <c:v>-4.3846875000000001</c:v>
                </c:pt>
                <c:pt idx="1458">
                  <c:v>-4.3815625000000002</c:v>
                </c:pt>
                <c:pt idx="1459">
                  <c:v>-4.3784375000000004</c:v>
                </c:pt>
                <c:pt idx="1460">
                  <c:v>-4.3712499999999999</c:v>
                </c:pt>
                <c:pt idx="1461">
                  <c:v>-4.3637499999999996</c:v>
                </c:pt>
                <c:pt idx="1462">
                  <c:v>-4.359375</c:v>
                </c:pt>
                <c:pt idx="1463">
                  <c:v>-4.3518749999999997</c:v>
                </c:pt>
                <c:pt idx="1464">
                  <c:v>-4.3499999999999996</c:v>
                </c:pt>
                <c:pt idx="1465">
                  <c:v>-4.3438709680000001</c:v>
                </c:pt>
                <c:pt idx="1466">
                  <c:v>-4.3409677420000001</c:v>
                </c:pt>
                <c:pt idx="1467">
                  <c:v>-4.3369999999999997</c:v>
                </c:pt>
                <c:pt idx="1468">
                  <c:v>-4.332758621</c:v>
                </c:pt>
                <c:pt idx="1469">
                  <c:v>-4.3265517239999998</c:v>
                </c:pt>
                <c:pt idx="1470">
                  <c:v>-4.3168965520000002</c:v>
                </c:pt>
                <c:pt idx="1471">
                  <c:v>-4.312068966</c:v>
                </c:pt>
                <c:pt idx="1472">
                  <c:v>-4.3103448279999999</c:v>
                </c:pt>
                <c:pt idx="1473">
                  <c:v>-4.2989655170000001</c:v>
                </c:pt>
                <c:pt idx="1474">
                  <c:v>-4.2955172409999998</c:v>
                </c:pt>
                <c:pt idx="1475">
                  <c:v>-4.2889655170000003</c:v>
                </c:pt>
                <c:pt idx="1476">
                  <c:v>-4.281034483</c:v>
                </c:pt>
                <c:pt idx="1477">
                  <c:v>-4.2731034479999996</c:v>
                </c:pt>
                <c:pt idx="1478">
                  <c:v>-4.2682142860000001</c:v>
                </c:pt>
                <c:pt idx="1479">
                  <c:v>-4.2596428570000002</c:v>
                </c:pt>
                <c:pt idx="1480">
                  <c:v>-4.2532142860000004</c:v>
                </c:pt>
                <c:pt idx="1481">
                  <c:v>-4.2482142859999996</c:v>
                </c:pt>
                <c:pt idx="1482">
                  <c:v>-4.2414285710000001</c:v>
                </c:pt>
                <c:pt idx="1483">
                  <c:v>-4.2314285710000004</c:v>
                </c:pt>
                <c:pt idx="1484">
                  <c:v>-4.2232142860000002</c:v>
                </c:pt>
                <c:pt idx="1485">
                  <c:v>-4.2146428570000003</c:v>
                </c:pt>
                <c:pt idx="1486">
                  <c:v>-4.2096428570000004</c:v>
                </c:pt>
                <c:pt idx="1487">
                  <c:v>-4.2028571430000001</c:v>
                </c:pt>
                <c:pt idx="1488">
                  <c:v>-4.1942857140000003</c:v>
                </c:pt>
                <c:pt idx="1489">
                  <c:v>-4.191071429</c:v>
                </c:pt>
                <c:pt idx="1490">
                  <c:v>-4.1792857139999997</c:v>
                </c:pt>
                <c:pt idx="1491">
                  <c:v>-4.1675000000000004</c:v>
                </c:pt>
                <c:pt idx="1492">
                  <c:v>-4.1639285709999996</c:v>
                </c:pt>
                <c:pt idx="1493">
                  <c:v>-4.1557142860000003</c:v>
                </c:pt>
                <c:pt idx="1494">
                  <c:v>-4.1471428570000004</c:v>
                </c:pt>
                <c:pt idx="1495">
                  <c:v>-4.1385714289999997</c:v>
                </c:pt>
                <c:pt idx="1496">
                  <c:v>-4.1382758620000004</c:v>
                </c:pt>
                <c:pt idx="1497">
                  <c:v>-4.1268965519999998</c:v>
                </c:pt>
                <c:pt idx="1498">
                  <c:v>-4.1137931029999999</c:v>
                </c:pt>
                <c:pt idx="1499">
                  <c:v>-4.1096666669999999</c:v>
                </c:pt>
                <c:pt idx="1500">
                  <c:v>-4.1058064520000004</c:v>
                </c:pt>
                <c:pt idx="1501">
                  <c:v>-4.098064516</c:v>
                </c:pt>
                <c:pt idx="1502">
                  <c:v>-4.098064516</c:v>
                </c:pt>
                <c:pt idx="1503">
                  <c:v>-4.0906451610000003</c:v>
                </c:pt>
                <c:pt idx="1504">
                  <c:v>-4.0783870970000002</c:v>
                </c:pt>
                <c:pt idx="1505">
                  <c:v>-4.0767741940000004</c:v>
                </c:pt>
                <c:pt idx="1506">
                  <c:v>-4.0706451609999998</c:v>
                </c:pt>
                <c:pt idx="1507">
                  <c:v>-4.0645161290000003</c:v>
                </c:pt>
                <c:pt idx="1508">
                  <c:v>-4.0583870969999998</c:v>
                </c:pt>
                <c:pt idx="1509">
                  <c:v>-4.053870968</c:v>
                </c:pt>
                <c:pt idx="1510">
                  <c:v>-4.0503125000000004</c:v>
                </c:pt>
                <c:pt idx="1511">
                  <c:v>-4.0475000000000003</c:v>
                </c:pt>
                <c:pt idx="1512">
                  <c:v>-4.0384374999999997</c:v>
                </c:pt>
                <c:pt idx="1513">
                  <c:v>-4.03125</c:v>
                </c:pt>
                <c:pt idx="1514">
                  <c:v>-4.0225</c:v>
                </c:pt>
                <c:pt idx="1515">
                  <c:v>-4.0149999999999997</c:v>
                </c:pt>
                <c:pt idx="1516">
                  <c:v>-4.0046875000000002</c:v>
                </c:pt>
                <c:pt idx="1517">
                  <c:v>-3.9975000000000001</c:v>
                </c:pt>
                <c:pt idx="1518">
                  <c:v>-3.99</c:v>
                </c:pt>
                <c:pt idx="1519">
                  <c:v>-3.9824999999999999</c:v>
                </c:pt>
                <c:pt idx="1520">
                  <c:v>-3.9781249999999999</c:v>
                </c:pt>
                <c:pt idx="1521">
                  <c:v>-3.9693749999999999</c:v>
                </c:pt>
                <c:pt idx="1522">
                  <c:v>-3.9665625000000002</c:v>
                </c:pt>
                <c:pt idx="1523">
                  <c:v>-3.9562499999999998</c:v>
                </c:pt>
                <c:pt idx="1524">
                  <c:v>-3.9518749999999998</c:v>
                </c:pt>
                <c:pt idx="1525">
                  <c:v>-3.9459374999999999</c:v>
                </c:pt>
                <c:pt idx="1526">
                  <c:v>-3.9415624999999999</c:v>
                </c:pt>
                <c:pt idx="1527">
                  <c:v>-3.9371874999999998</c:v>
                </c:pt>
                <c:pt idx="1528">
                  <c:v>-3.9268749999999999</c:v>
                </c:pt>
                <c:pt idx="1529">
                  <c:v>-3.9209375</c:v>
                </c:pt>
                <c:pt idx="1530">
                  <c:v>-3.9165624999999999</c:v>
                </c:pt>
                <c:pt idx="1531">
                  <c:v>-3.9121874999999999</c:v>
                </c:pt>
                <c:pt idx="1532">
                  <c:v>-3.90625</c:v>
                </c:pt>
                <c:pt idx="1533">
                  <c:v>-3.9034374999999999</c:v>
                </c:pt>
                <c:pt idx="1534">
                  <c:v>-3.8915625</c:v>
                </c:pt>
                <c:pt idx="1535">
                  <c:v>-3.8840625000000002</c:v>
                </c:pt>
                <c:pt idx="1536">
                  <c:v>-3.8828125</c:v>
                </c:pt>
                <c:pt idx="1537">
                  <c:v>-3.8740625</c:v>
                </c:pt>
                <c:pt idx="1538">
                  <c:v>-3.8640625000000002</c:v>
                </c:pt>
                <c:pt idx="1539">
                  <c:v>-3.8525</c:v>
                </c:pt>
                <c:pt idx="1540">
                  <c:v>-3.8453124999999999</c:v>
                </c:pt>
                <c:pt idx="1541">
                  <c:v>-3.835</c:v>
                </c:pt>
                <c:pt idx="1542">
                  <c:v>-3.8290625</c:v>
                </c:pt>
                <c:pt idx="1543">
                  <c:v>-3.8231250000000001</c:v>
                </c:pt>
                <c:pt idx="1544">
                  <c:v>-3.8143750000000001</c:v>
                </c:pt>
                <c:pt idx="1545">
                  <c:v>-3.805625</c:v>
                </c:pt>
                <c:pt idx="1546">
                  <c:v>-3.8025000000000002</c:v>
                </c:pt>
                <c:pt idx="1547">
                  <c:v>-3.7953125000000001</c:v>
                </c:pt>
                <c:pt idx="1548">
                  <c:v>-3.7893750000000002</c:v>
                </c:pt>
                <c:pt idx="1549">
                  <c:v>-3.7850000000000001</c:v>
                </c:pt>
                <c:pt idx="1550">
                  <c:v>-3.7778125</c:v>
                </c:pt>
                <c:pt idx="1551">
                  <c:v>-3.7675000000000001</c:v>
                </c:pt>
                <c:pt idx="1552">
                  <c:v>-3.75875</c:v>
                </c:pt>
                <c:pt idx="1553">
                  <c:v>-3.7496874999999998</c:v>
                </c:pt>
                <c:pt idx="1554">
                  <c:v>-3.7393749999999999</c:v>
                </c:pt>
                <c:pt idx="1555">
                  <c:v>-3.7334375</c:v>
                </c:pt>
                <c:pt idx="1556">
                  <c:v>-3.7215625000000001</c:v>
                </c:pt>
                <c:pt idx="1557">
                  <c:v>-3.7156250000000002</c:v>
                </c:pt>
                <c:pt idx="1558">
                  <c:v>-3.7068750000000001</c:v>
                </c:pt>
                <c:pt idx="1559">
                  <c:v>-3.6965625000000002</c:v>
                </c:pt>
                <c:pt idx="1560">
                  <c:v>-3.6906249999999998</c:v>
                </c:pt>
                <c:pt idx="1561">
                  <c:v>-3.6818749999999998</c:v>
                </c:pt>
                <c:pt idx="1562">
                  <c:v>-3.6759374999999999</c:v>
                </c:pt>
                <c:pt idx="1563">
                  <c:v>-3.67</c:v>
                </c:pt>
                <c:pt idx="1564">
                  <c:v>-3.6625000000000001</c:v>
                </c:pt>
                <c:pt idx="1565">
                  <c:v>-3.6521875000000001</c:v>
                </c:pt>
                <c:pt idx="1566">
                  <c:v>-3.6434375000000001</c:v>
                </c:pt>
                <c:pt idx="1567">
                  <c:v>-3.64</c:v>
                </c:pt>
                <c:pt idx="1568">
                  <c:v>-3.6306451609999999</c:v>
                </c:pt>
                <c:pt idx="1569">
                  <c:v>-3.6232258060000002</c:v>
                </c:pt>
                <c:pt idx="1570">
                  <c:v>-3.6154838709999999</c:v>
                </c:pt>
                <c:pt idx="1571">
                  <c:v>-3.6109677420000001</c:v>
                </c:pt>
                <c:pt idx="1572">
                  <c:v>-3.6048387100000001</c:v>
                </c:pt>
                <c:pt idx="1573">
                  <c:v>-3.598709677</c:v>
                </c:pt>
                <c:pt idx="1574">
                  <c:v>-3.592580645</c:v>
                </c:pt>
                <c:pt idx="1575">
                  <c:v>-3.5819354840000002</c:v>
                </c:pt>
                <c:pt idx="1576">
                  <c:v>-3.5790322579999998</c:v>
                </c:pt>
                <c:pt idx="1577">
                  <c:v>-3.5746666669999998</c:v>
                </c:pt>
                <c:pt idx="1578">
                  <c:v>-3.5653333329999999</c:v>
                </c:pt>
                <c:pt idx="1579">
                  <c:v>-3.5573333329999999</c:v>
                </c:pt>
                <c:pt idx="1580">
                  <c:v>-3.5493333329999999</c:v>
                </c:pt>
                <c:pt idx="1581">
                  <c:v>-3.5396666670000001</c:v>
                </c:pt>
                <c:pt idx="1582">
                  <c:v>-3.53</c:v>
                </c:pt>
                <c:pt idx="1583">
                  <c:v>-3.5223333330000002</c:v>
                </c:pt>
                <c:pt idx="1584">
                  <c:v>-3.5143333330000002</c:v>
                </c:pt>
                <c:pt idx="1585">
                  <c:v>-3.5083333329999999</c:v>
                </c:pt>
                <c:pt idx="1586">
                  <c:v>-3.500666667</c:v>
                </c:pt>
                <c:pt idx="1587">
                  <c:v>-3.4976666669999998</c:v>
                </c:pt>
                <c:pt idx="1588">
                  <c:v>-3.4946666670000002</c:v>
                </c:pt>
                <c:pt idx="1589">
                  <c:v>-3.4853333329999998</c:v>
                </c:pt>
                <c:pt idx="1590">
                  <c:v>-3.4776666669999998</c:v>
                </c:pt>
                <c:pt idx="1591">
                  <c:v>-3.47</c:v>
                </c:pt>
                <c:pt idx="1592">
                  <c:v>-3.4623333330000001</c:v>
                </c:pt>
                <c:pt idx="1593">
                  <c:v>-3.456</c:v>
                </c:pt>
                <c:pt idx="1594">
                  <c:v>-3.4466666670000001</c:v>
                </c:pt>
                <c:pt idx="1595">
                  <c:v>-3.435666667</c:v>
                </c:pt>
                <c:pt idx="1596">
                  <c:v>-3.4263333330000001</c:v>
                </c:pt>
                <c:pt idx="1597">
                  <c:v>-3.4166666669999999</c:v>
                </c:pt>
                <c:pt idx="1598">
                  <c:v>-3.407333333</c:v>
                </c:pt>
                <c:pt idx="1599">
                  <c:v>-3.4048387099999999</c:v>
                </c:pt>
                <c:pt idx="1600">
                  <c:v>-3.3941935480000001</c:v>
                </c:pt>
                <c:pt idx="1601">
                  <c:v>-3.3848387099999999</c:v>
                </c:pt>
                <c:pt idx="1602">
                  <c:v>-3.375806452</c:v>
                </c:pt>
                <c:pt idx="1603">
                  <c:v>-3.3651612900000001</c:v>
                </c:pt>
                <c:pt idx="1604">
                  <c:v>-3.3558064519999999</c:v>
                </c:pt>
                <c:pt idx="1605">
                  <c:v>-3.348064516</c:v>
                </c:pt>
                <c:pt idx="1606">
                  <c:v>-3.3361290320000001</c:v>
                </c:pt>
                <c:pt idx="1607">
                  <c:v>-3.3316129029999999</c:v>
                </c:pt>
                <c:pt idx="1608">
                  <c:v>-3.3193548389999998</c:v>
                </c:pt>
                <c:pt idx="1609">
                  <c:v>-3.3165624999999999</c:v>
                </c:pt>
                <c:pt idx="1610">
                  <c:v>-3.3078124999999998</c:v>
                </c:pt>
                <c:pt idx="1611">
                  <c:v>-3.2990624999999998</c:v>
                </c:pt>
                <c:pt idx="1612">
                  <c:v>-3.2918750000000001</c:v>
                </c:pt>
                <c:pt idx="1613">
                  <c:v>-3.2831250000000001</c:v>
                </c:pt>
                <c:pt idx="1614">
                  <c:v>-3.2728125000000001</c:v>
                </c:pt>
                <c:pt idx="1615">
                  <c:v>-3.2653124999999998</c:v>
                </c:pt>
                <c:pt idx="1616">
                  <c:v>-3.2565624999999998</c:v>
                </c:pt>
                <c:pt idx="1617">
                  <c:v>-3.2506249999999999</c:v>
                </c:pt>
                <c:pt idx="1618">
                  <c:v>-3.243125</c:v>
                </c:pt>
                <c:pt idx="1619">
                  <c:v>-3.2312500000000002</c:v>
                </c:pt>
                <c:pt idx="1620">
                  <c:v>-3.2193749999999999</c:v>
                </c:pt>
                <c:pt idx="1621">
                  <c:v>-3.2106249999999998</c:v>
                </c:pt>
                <c:pt idx="1622">
                  <c:v>-3.2003124999999999</c:v>
                </c:pt>
                <c:pt idx="1623">
                  <c:v>-3.1928125000000001</c:v>
                </c:pt>
                <c:pt idx="1624">
                  <c:v>-3.1793749999999998</c:v>
                </c:pt>
                <c:pt idx="1625">
                  <c:v>-3.1690624999999999</c:v>
                </c:pt>
                <c:pt idx="1626">
                  <c:v>-3.1603124999999999</c:v>
                </c:pt>
                <c:pt idx="1627">
                  <c:v>-3.15</c:v>
                </c:pt>
                <c:pt idx="1628">
                  <c:v>-3.1396875</c:v>
                </c:pt>
                <c:pt idx="1629">
                  <c:v>-3.1309374999999999</c:v>
                </c:pt>
                <c:pt idx="1630">
                  <c:v>-3.1221874999999999</c:v>
                </c:pt>
                <c:pt idx="1631">
                  <c:v>-3.1090624999999998</c:v>
                </c:pt>
                <c:pt idx="1632">
                  <c:v>-3.0975000000000001</c:v>
                </c:pt>
                <c:pt idx="1633">
                  <c:v>-3.0887500000000001</c:v>
                </c:pt>
                <c:pt idx="1634">
                  <c:v>-3.0828125000000002</c:v>
                </c:pt>
                <c:pt idx="1635">
                  <c:v>-3.0793548390000001</c:v>
                </c:pt>
                <c:pt idx="1636">
                  <c:v>-3.069032258</c:v>
                </c:pt>
                <c:pt idx="1637">
                  <c:v>-3.0570967740000001</c:v>
                </c:pt>
                <c:pt idx="1638">
                  <c:v>-3.0464516129999999</c:v>
                </c:pt>
                <c:pt idx="1639">
                  <c:v>-3.029677419</c:v>
                </c:pt>
                <c:pt idx="1640">
                  <c:v>-3.0251612899999998</c:v>
                </c:pt>
                <c:pt idx="1641">
                  <c:v>-3.0148387099999998</c:v>
                </c:pt>
                <c:pt idx="1642">
                  <c:v>-3.0089999999999999</c:v>
                </c:pt>
                <c:pt idx="1643">
                  <c:v>-2.9996666670000001</c:v>
                </c:pt>
                <c:pt idx="1644">
                  <c:v>-2.9853333329999998</c:v>
                </c:pt>
                <c:pt idx="1645">
                  <c:v>-2.9743333330000001</c:v>
                </c:pt>
                <c:pt idx="1646">
                  <c:v>-2.9620000000000002</c:v>
                </c:pt>
                <c:pt idx="1647">
                  <c:v>-2.9510000000000001</c:v>
                </c:pt>
                <c:pt idx="1648">
                  <c:v>-2.9383333330000001</c:v>
                </c:pt>
                <c:pt idx="1649">
                  <c:v>-2.9226666670000001</c:v>
                </c:pt>
                <c:pt idx="1650">
                  <c:v>-2.911666667</c:v>
                </c:pt>
                <c:pt idx="1651">
                  <c:v>-2.899333333</c:v>
                </c:pt>
                <c:pt idx="1652">
                  <c:v>-2.8883333329999998</c:v>
                </c:pt>
                <c:pt idx="1653">
                  <c:v>-2.8786666670000001</c:v>
                </c:pt>
                <c:pt idx="1654">
                  <c:v>-2.8643333329999998</c:v>
                </c:pt>
                <c:pt idx="1655">
                  <c:v>-2.850333333</c:v>
                </c:pt>
                <c:pt idx="1656">
                  <c:v>-2.8410000000000002</c:v>
                </c:pt>
                <c:pt idx="1657">
                  <c:v>-2.83</c:v>
                </c:pt>
                <c:pt idx="1658">
                  <c:v>-2.819</c:v>
                </c:pt>
                <c:pt idx="1659">
                  <c:v>-2.8079999999999998</c:v>
                </c:pt>
                <c:pt idx="1660">
                  <c:v>-2.7970000000000002</c:v>
                </c:pt>
                <c:pt idx="1661">
                  <c:v>-2.786</c:v>
                </c:pt>
                <c:pt idx="1662">
                  <c:v>-2.7763333330000002</c:v>
                </c:pt>
                <c:pt idx="1663">
                  <c:v>-2.7636666669999999</c:v>
                </c:pt>
                <c:pt idx="1664">
                  <c:v>-2.7543333329999999</c:v>
                </c:pt>
                <c:pt idx="1665">
                  <c:v>-2.7450000000000001</c:v>
                </c:pt>
                <c:pt idx="1666">
                  <c:v>-2.734</c:v>
                </c:pt>
                <c:pt idx="1667">
                  <c:v>-2.7290322580000002</c:v>
                </c:pt>
                <c:pt idx="1668">
                  <c:v>-2.7167741940000001</c:v>
                </c:pt>
                <c:pt idx="1669">
                  <c:v>-2.707741935</c:v>
                </c:pt>
                <c:pt idx="1670">
                  <c:v>-2.6987096770000001</c:v>
                </c:pt>
                <c:pt idx="1671">
                  <c:v>-2.6896774190000001</c:v>
                </c:pt>
                <c:pt idx="1672">
                  <c:v>-2.676129032</c:v>
                </c:pt>
                <c:pt idx="1673">
                  <c:v>-2.6638709679999999</c:v>
                </c:pt>
                <c:pt idx="1674">
                  <c:v>-2.6625000000000001</c:v>
                </c:pt>
                <c:pt idx="1675">
                  <c:v>-2.6490624999999999</c:v>
                </c:pt>
                <c:pt idx="1676">
                  <c:v>-2.6387499999999999</c:v>
                </c:pt>
                <c:pt idx="1677">
                  <c:v>-2.6284375</c:v>
                </c:pt>
                <c:pt idx="1678">
                  <c:v>-2.618125</c:v>
                </c:pt>
                <c:pt idx="1679">
                  <c:v>-2.6078125000000001</c:v>
                </c:pt>
                <c:pt idx="1680">
                  <c:v>-2.5990625000000001</c:v>
                </c:pt>
                <c:pt idx="1681">
                  <c:v>-2.5887500000000001</c:v>
                </c:pt>
                <c:pt idx="1682">
                  <c:v>-2.58</c:v>
                </c:pt>
                <c:pt idx="1683">
                  <c:v>-2.5709374999999999</c:v>
                </c:pt>
                <c:pt idx="1684">
                  <c:v>-2.5593750000000002</c:v>
                </c:pt>
                <c:pt idx="1685">
                  <c:v>-2.5490624999999998</c:v>
                </c:pt>
                <c:pt idx="1686">
                  <c:v>-2.5387499999999998</c:v>
                </c:pt>
                <c:pt idx="1687">
                  <c:v>-2.5299999999999998</c:v>
                </c:pt>
                <c:pt idx="1688">
                  <c:v>-2.5196874999999999</c:v>
                </c:pt>
                <c:pt idx="1689">
                  <c:v>-2.5121875</c:v>
                </c:pt>
                <c:pt idx="1690">
                  <c:v>-2.5003125000000002</c:v>
                </c:pt>
                <c:pt idx="1691">
                  <c:v>-2.4928124999999999</c:v>
                </c:pt>
                <c:pt idx="1692">
                  <c:v>-2.4824999999999999</c:v>
                </c:pt>
                <c:pt idx="1693">
                  <c:v>-2.4753124999999998</c:v>
                </c:pt>
                <c:pt idx="1694">
                  <c:v>-2.4649999999999999</c:v>
                </c:pt>
                <c:pt idx="1695">
                  <c:v>-2.4590624999999999</c:v>
                </c:pt>
                <c:pt idx="1696">
                  <c:v>-2.44875</c:v>
                </c:pt>
                <c:pt idx="1697">
                  <c:v>-2.4368750000000001</c:v>
                </c:pt>
                <c:pt idx="1698">
                  <c:v>-2.4221875000000002</c:v>
                </c:pt>
                <c:pt idx="1699">
                  <c:v>-2.413125</c:v>
                </c:pt>
                <c:pt idx="1700">
                  <c:v>-2.4028125</c:v>
                </c:pt>
                <c:pt idx="1701">
                  <c:v>-2.3893749999999998</c:v>
                </c:pt>
                <c:pt idx="1702">
                  <c:v>-2.3790624999999999</c:v>
                </c:pt>
                <c:pt idx="1703">
                  <c:v>-2.3675000000000002</c:v>
                </c:pt>
                <c:pt idx="1704">
                  <c:v>-2.3556249999999999</c:v>
                </c:pt>
                <c:pt idx="1705">
                  <c:v>-2.3424999999999998</c:v>
                </c:pt>
                <c:pt idx="1706">
                  <c:v>-2.3265625000000001</c:v>
                </c:pt>
                <c:pt idx="1707">
                  <c:v>-2.3178125000000001</c:v>
                </c:pt>
                <c:pt idx="1708">
                  <c:v>-2.3078124999999998</c:v>
                </c:pt>
                <c:pt idx="1709">
                  <c:v>-2.2962500000000001</c:v>
                </c:pt>
                <c:pt idx="1710">
                  <c:v>-2.2887499999999998</c:v>
                </c:pt>
                <c:pt idx="1711">
                  <c:v>-2.2771875000000001</c:v>
                </c:pt>
                <c:pt idx="1712">
                  <c:v>-2.2625000000000002</c:v>
                </c:pt>
                <c:pt idx="1713">
                  <c:v>-2.2506249999999999</c:v>
                </c:pt>
                <c:pt idx="1714">
                  <c:v>-2.234375</c:v>
                </c:pt>
                <c:pt idx="1715">
                  <c:v>-2.2212499999999999</c:v>
                </c:pt>
                <c:pt idx="1716">
                  <c:v>-2.2093750000000001</c:v>
                </c:pt>
                <c:pt idx="1717">
                  <c:v>-2.1978124999999999</c:v>
                </c:pt>
                <c:pt idx="1718">
                  <c:v>-2.1906249999999998</c:v>
                </c:pt>
                <c:pt idx="1719">
                  <c:v>-2.17875</c:v>
                </c:pt>
                <c:pt idx="1720">
                  <c:v>-2.1656249999999999</c:v>
                </c:pt>
                <c:pt idx="1721">
                  <c:v>-2.1481249999999998</c:v>
                </c:pt>
                <c:pt idx="1722">
                  <c:v>-2.1349999999999998</c:v>
                </c:pt>
                <c:pt idx="1723">
                  <c:v>-2.1218750000000002</c:v>
                </c:pt>
                <c:pt idx="1724">
                  <c:v>-2.1103125</c:v>
                </c:pt>
                <c:pt idx="1725">
                  <c:v>-2.0956250000000001</c:v>
                </c:pt>
                <c:pt idx="1726">
                  <c:v>-2.0893548389999999</c:v>
                </c:pt>
                <c:pt idx="1727">
                  <c:v>-2.0712903229999999</c:v>
                </c:pt>
                <c:pt idx="1728">
                  <c:v>-2.0574193549999999</c:v>
                </c:pt>
                <c:pt idx="1729">
                  <c:v>-2.042258065</c:v>
                </c:pt>
                <c:pt idx="1730">
                  <c:v>-2.0270967739999999</c:v>
                </c:pt>
                <c:pt idx="1731">
                  <c:v>-2.0106451609999998</c:v>
                </c:pt>
                <c:pt idx="1732">
                  <c:v>-1.995483871</c:v>
                </c:pt>
                <c:pt idx="1733">
                  <c:v>-1.9819354840000001</c:v>
                </c:pt>
                <c:pt idx="1734">
                  <c:v>-1.9635483869999999</c:v>
                </c:pt>
                <c:pt idx="1735">
                  <c:v>-1.951290323</c:v>
                </c:pt>
                <c:pt idx="1736">
                  <c:v>-1.9345161289999999</c:v>
                </c:pt>
                <c:pt idx="1737">
                  <c:v>-1.9238709679999999</c:v>
                </c:pt>
                <c:pt idx="1738">
                  <c:v>-1.91</c:v>
                </c:pt>
                <c:pt idx="1739">
                  <c:v>-1.9019999999999999</c:v>
                </c:pt>
                <c:pt idx="1740">
                  <c:v>-1.8846666670000001</c:v>
                </c:pt>
                <c:pt idx="1741">
                  <c:v>-1.8673333329999999</c:v>
                </c:pt>
                <c:pt idx="1742">
                  <c:v>-1.857586207</c:v>
                </c:pt>
                <c:pt idx="1743">
                  <c:v>-1.836551724</c:v>
                </c:pt>
                <c:pt idx="1744">
                  <c:v>-1.822068966</c:v>
                </c:pt>
                <c:pt idx="1745">
                  <c:v>-1.8041379310000001</c:v>
                </c:pt>
                <c:pt idx="1746">
                  <c:v>-1.784827586</c:v>
                </c:pt>
                <c:pt idx="1747">
                  <c:v>-1.766896552</c:v>
                </c:pt>
                <c:pt idx="1748">
                  <c:v>-1.745862069</c:v>
                </c:pt>
                <c:pt idx="1749">
                  <c:v>-1.724827586</c:v>
                </c:pt>
                <c:pt idx="1750">
                  <c:v>-1.703793103</c:v>
                </c:pt>
                <c:pt idx="1751">
                  <c:v>-1.684482759</c:v>
                </c:pt>
                <c:pt idx="1752">
                  <c:v>-1.6696551719999999</c:v>
                </c:pt>
                <c:pt idx="1753">
                  <c:v>-1.6551724139999999</c:v>
                </c:pt>
                <c:pt idx="1754">
                  <c:v>-1.6341379309999999</c:v>
                </c:pt>
                <c:pt idx="1755">
                  <c:v>-1.61137931</c:v>
                </c:pt>
                <c:pt idx="1756">
                  <c:v>-1.5886206899999999</c:v>
                </c:pt>
                <c:pt idx="1757">
                  <c:v>-1.5689655170000001</c:v>
                </c:pt>
                <c:pt idx="1758">
                  <c:v>-1.560333333</c:v>
                </c:pt>
                <c:pt idx="1759">
                  <c:v>-1.5396666670000001</c:v>
                </c:pt>
                <c:pt idx="1760">
                  <c:v>-1.524</c:v>
                </c:pt>
                <c:pt idx="1761">
                  <c:v>-1.5069999999999999</c:v>
                </c:pt>
                <c:pt idx="1762">
                  <c:v>-1.4930000000000001</c:v>
                </c:pt>
                <c:pt idx="1763">
                  <c:v>-1.475666667</c:v>
                </c:pt>
                <c:pt idx="1764">
                  <c:v>-1.4583333329999999</c:v>
                </c:pt>
                <c:pt idx="1765">
                  <c:v>-1.4410000000000001</c:v>
                </c:pt>
                <c:pt idx="1766">
                  <c:v>-1.423666667</c:v>
                </c:pt>
                <c:pt idx="1767">
                  <c:v>-1.4063333330000001</c:v>
                </c:pt>
                <c:pt idx="1768">
                  <c:v>-1.387666667</c:v>
                </c:pt>
                <c:pt idx="1769">
                  <c:v>-1.367</c:v>
                </c:pt>
                <c:pt idx="1770">
                  <c:v>-1.3496666669999999</c:v>
                </c:pt>
                <c:pt idx="1771">
                  <c:v>-1.343548387</c:v>
                </c:pt>
                <c:pt idx="1772">
                  <c:v>-1.326774194</c:v>
                </c:pt>
                <c:pt idx="1773">
                  <c:v>-1.3116129030000001</c:v>
                </c:pt>
                <c:pt idx="1774">
                  <c:v>-1.3025</c:v>
                </c:pt>
                <c:pt idx="1775">
                  <c:v>-1.2890625</c:v>
                </c:pt>
                <c:pt idx="1776">
                  <c:v>-1.27125</c:v>
                </c:pt>
                <c:pt idx="1777">
                  <c:v>-1.2565625</c:v>
                </c:pt>
                <c:pt idx="1778">
                  <c:v>-1.243125</c:v>
                </c:pt>
                <c:pt idx="1779">
                  <c:v>-1.2271875000000001</c:v>
                </c:pt>
                <c:pt idx="1780">
                  <c:v>-1.2140625</c:v>
                </c:pt>
                <c:pt idx="1781">
                  <c:v>-1.1993750000000001</c:v>
                </c:pt>
                <c:pt idx="1782">
                  <c:v>-1.1815625000000001</c:v>
                </c:pt>
                <c:pt idx="1783">
                  <c:v>-1.1653125</c:v>
                </c:pt>
                <c:pt idx="1784">
                  <c:v>-1.1446875000000001</c:v>
                </c:pt>
                <c:pt idx="1785">
                  <c:v>-1.1253124999999999</c:v>
                </c:pt>
                <c:pt idx="1786">
                  <c:v>-1.1118749999999999</c:v>
                </c:pt>
                <c:pt idx="1787">
                  <c:v>-1.0928125</c:v>
                </c:pt>
                <c:pt idx="1788">
                  <c:v>-1.079375</c:v>
                </c:pt>
                <c:pt idx="1789">
                  <c:v>-1.0631250000000001</c:v>
                </c:pt>
                <c:pt idx="1790">
                  <c:v>-1.0453125000000001</c:v>
                </c:pt>
                <c:pt idx="1791">
                  <c:v>-1.0337499999999999</c:v>
                </c:pt>
                <c:pt idx="1792">
                  <c:v>-1.0146875</c:v>
                </c:pt>
                <c:pt idx="1793">
                  <c:v>-0.99687499999999996</c:v>
                </c:pt>
                <c:pt idx="1794">
                  <c:v>-0.97750000000000004</c:v>
                </c:pt>
                <c:pt idx="1795">
                  <c:v>-0.95843750000000005</c:v>
                </c:pt>
                <c:pt idx="1796">
                  <c:v>-0.94374999999999998</c:v>
                </c:pt>
                <c:pt idx="1797">
                  <c:v>-0.9246875</c:v>
                </c:pt>
                <c:pt idx="1798">
                  <c:v>-0.90874999999999995</c:v>
                </c:pt>
                <c:pt idx="1799">
                  <c:v>-0.89124999999999999</c:v>
                </c:pt>
                <c:pt idx="1800">
                  <c:v>-0.87343749999999998</c:v>
                </c:pt>
                <c:pt idx="1801">
                  <c:v>-0.85593750000000002</c:v>
                </c:pt>
                <c:pt idx="1802">
                  <c:v>-0.83843749999999995</c:v>
                </c:pt>
                <c:pt idx="1803">
                  <c:v>-0.82093749999999999</c:v>
                </c:pt>
                <c:pt idx="1804">
                  <c:v>-0.801875</c:v>
                </c:pt>
                <c:pt idx="1805">
                  <c:v>-0.7840625</c:v>
                </c:pt>
                <c:pt idx="1806">
                  <c:v>-0.76937500000000003</c:v>
                </c:pt>
                <c:pt idx="1807">
                  <c:v>-0.75343749999999998</c:v>
                </c:pt>
                <c:pt idx="1808">
                  <c:v>-0.73593750000000002</c:v>
                </c:pt>
                <c:pt idx="1809">
                  <c:v>-0.72677419399999998</c:v>
                </c:pt>
                <c:pt idx="1810">
                  <c:v>-0.70548387099999998</c:v>
                </c:pt>
                <c:pt idx="1811">
                  <c:v>-0.69032258099999999</c:v>
                </c:pt>
                <c:pt idx="1812">
                  <c:v>-0.67645161300000001</c:v>
                </c:pt>
                <c:pt idx="1813">
                  <c:v>-0.65967741899999999</c:v>
                </c:pt>
                <c:pt idx="1814">
                  <c:v>-0.64612903200000005</c:v>
                </c:pt>
                <c:pt idx="1815">
                  <c:v>-0.62774193499999997</c:v>
                </c:pt>
                <c:pt idx="1816">
                  <c:v>-0.61258064499999998</c:v>
                </c:pt>
                <c:pt idx="1817">
                  <c:v>-0.59741935499999999</c:v>
                </c:pt>
                <c:pt idx="1818">
                  <c:v>-0.58096774200000001</c:v>
                </c:pt>
                <c:pt idx="1819">
                  <c:v>-0.56580645200000002</c:v>
                </c:pt>
                <c:pt idx="1820">
                  <c:v>-0.54774193500000001</c:v>
                </c:pt>
                <c:pt idx="1821">
                  <c:v>-0.53258064500000002</c:v>
                </c:pt>
                <c:pt idx="1822">
                  <c:v>-0.51580645199999997</c:v>
                </c:pt>
                <c:pt idx="1823">
                  <c:v>-0.49903225800000001</c:v>
                </c:pt>
                <c:pt idx="1824">
                  <c:v>-0.48096774199999998</c:v>
                </c:pt>
                <c:pt idx="1825">
                  <c:v>-0.462903226</c:v>
                </c:pt>
                <c:pt idx="1826">
                  <c:v>-0.44935483900000001</c:v>
                </c:pt>
                <c:pt idx="1827">
                  <c:v>-0.43419354799999998</c:v>
                </c:pt>
                <c:pt idx="1828">
                  <c:v>-0.41612903200000001</c:v>
                </c:pt>
                <c:pt idx="1829">
                  <c:v>-0.39935483900000002</c:v>
                </c:pt>
                <c:pt idx="1830">
                  <c:v>-0.384193548</c:v>
                </c:pt>
                <c:pt idx="1831">
                  <c:v>-0.369032258</c:v>
                </c:pt>
                <c:pt idx="1832">
                  <c:v>-0.35709677400000001</c:v>
                </c:pt>
                <c:pt idx="1833">
                  <c:v>-0.33870967699999999</c:v>
                </c:pt>
                <c:pt idx="1834">
                  <c:v>-0.31903225800000001</c:v>
                </c:pt>
                <c:pt idx="1835">
                  <c:v>-0.30064516099999999</c:v>
                </c:pt>
                <c:pt idx="1836">
                  <c:v>-0.28677419399999998</c:v>
                </c:pt>
                <c:pt idx="1837">
                  <c:v>-0.27161290300000002</c:v>
                </c:pt>
                <c:pt idx="1838">
                  <c:v>-0.25193548399999999</c:v>
                </c:pt>
                <c:pt idx="1839">
                  <c:v>-0.23516129</c:v>
                </c:pt>
                <c:pt idx="1840">
                  <c:v>-0.21548387099999999</c:v>
                </c:pt>
                <c:pt idx="1841">
                  <c:v>-0.21548387099999999</c:v>
                </c:pt>
                <c:pt idx="1842">
                  <c:v>-0.203548387</c:v>
                </c:pt>
                <c:pt idx="1843">
                  <c:v>-0.18354838700000001</c:v>
                </c:pt>
                <c:pt idx="1844">
                  <c:v>-0.16225806500000001</c:v>
                </c:pt>
                <c:pt idx="1845">
                  <c:v>-0.14096774200000001</c:v>
                </c:pt>
                <c:pt idx="1846">
                  <c:v>-0.11967741899999999</c:v>
                </c:pt>
                <c:pt idx="1847">
                  <c:v>-0.101612903</c:v>
                </c:pt>
                <c:pt idx="1848">
                  <c:v>-7.9032257999999994E-2</c:v>
                </c:pt>
                <c:pt idx="1849">
                  <c:v>-6.2580645000000004E-2</c:v>
                </c:pt>
                <c:pt idx="1850">
                  <c:v>-4.4193547999999999E-2</c:v>
                </c:pt>
                <c:pt idx="1851">
                  <c:v>-3.0645161000000001E-2</c:v>
                </c:pt>
                <c:pt idx="1852">
                  <c:v>-1.2580645E-2</c:v>
                </c:pt>
                <c:pt idx="1853">
                  <c:v>8.3870969999999996E-3</c:v>
                </c:pt>
                <c:pt idx="1854">
                  <c:v>2.6451612999999999E-2</c:v>
                </c:pt>
                <c:pt idx="1855">
                  <c:v>4.6129032E-2</c:v>
                </c:pt>
                <c:pt idx="1856">
                  <c:v>6.4516129000000005E-2</c:v>
                </c:pt>
                <c:pt idx="1857">
                  <c:v>8.2903225999999997E-2</c:v>
                </c:pt>
                <c:pt idx="1858">
                  <c:v>0.105806452</c:v>
                </c:pt>
                <c:pt idx="1859">
                  <c:v>0.124193548</c:v>
                </c:pt>
                <c:pt idx="1860">
                  <c:v>0.14548387099999999</c:v>
                </c:pt>
                <c:pt idx="1861">
                  <c:v>0.16225806500000001</c:v>
                </c:pt>
                <c:pt idx="1862">
                  <c:v>0.18354838700000001</c:v>
                </c:pt>
                <c:pt idx="1863">
                  <c:v>0.20483871000000001</c:v>
                </c:pt>
                <c:pt idx="1864">
                  <c:v>0.22483871</c:v>
                </c:pt>
                <c:pt idx="1865">
                  <c:v>0.241290323</c:v>
                </c:pt>
                <c:pt idx="1866">
                  <c:v>0.25645161300000002</c:v>
                </c:pt>
                <c:pt idx="1867">
                  <c:v>0.276129032</c:v>
                </c:pt>
                <c:pt idx="1868">
                  <c:v>0.29709677400000001</c:v>
                </c:pt>
                <c:pt idx="1869">
                  <c:v>0.31967741900000002</c:v>
                </c:pt>
                <c:pt idx="1870">
                  <c:v>0.33774193499999999</c:v>
                </c:pt>
                <c:pt idx="1871">
                  <c:v>0.35612903200000001</c:v>
                </c:pt>
                <c:pt idx="1872">
                  <c:v>0.37129032299999998</c:v>
                </c:pt>
                <c:pt idx="1873">
                  <c:v>0.3778125</c:v>
                </c:pt>
                <c:pt idx="1874">
                  <c:v>0.4</c:v>
                </c:pt>
                <c:pt idx="1875">
                  <c:v>0.41749999999999998</c:v>
                </c:pt>
                <c:pt idx="1876">
                  <c:v>0.43656250000000002</c:v>
                </c:pt>
                <c:pt idx="1877">
                  <c:v>0.44968750000000002</c:v>
                </c:pt>
                <c:pt idx="1878">
                  <c:v>0.46437499999999998</c:v>
                </c:pt>
                <c:pt idx="1879">
                  <c:v>0.48218749999999999</c:v>
                </c:pt>
                <c:pt idx="1880">
                  <c:v>0.49093750000000003</c:v>
                </c:pt>
                <c:pt idx="1881">
                  <c:v>0.50875000000000004</c:v>
                </c:pt>
                <c:pt idx="1882">
                  <c:v>0.52500000000000002</c:v>
                </c:pt>
                <c:pt idx="1883">
                  <c:v>0.54437500000000005</c:v>
                </c:pt>
                <c:pt idx="1884">
                  <c:v>0.56218749999999995</c:v>
                </c:pt>
                <c:pt idx="1885">
                  <c:v>0.57843750000000005</c:v>
                </c:pt>
                <c:pt idx="1886">
                  <c:v>0.59312500000000001</c:v>
                </c:pt>
                <c:pt idx="1887">
                  <c:v>0.609375</c:v>
                </c:pt>
                <c:pt idx="1888">
                  <c:v>0.62124999999999997</c:v>
                </c:pt>
                <c:pt idx="1889">
                  <c:v>0.63593750000000004</c:v>
                </c:pt>
                <c:pt idx="1890">
                  <c:v>0.65062500000000001</c:v>
                </c:pt>
                <c:pt idx="1891">
                  <c:v>0.66531249999999997</c:v>
                </c:pt>
                <c:pt idx="1892">
                  <c:v>0.67718750000000005</c:v>
                </c:pt>
                <c:pt idx="1893">
                  <c:v>0.69187500000000002</c:v>
                </c:pt>
                <c:pt idx="1894">
                  <c:v>0.70374999999999999</c:v>
                </c:pt>
                <c:pt idx="1895">
                  <c:v>0.71562499999999996</c:v>
                </c:pt>
                <c:pt idx="1896">
                  <c:v>0.73312500000000003</c:v>
                </c:pt>
                <c:pt idx="1897">
                  <c:v>0.74937500000000001</c:v>
                </c:pt>
                <c:pt idx="1898">
                  <c:v>0.7684375</c:v>
                </c:pt>
                <c:pt idx="1899">
                  <c:v>0.78312499999999996</c:v>
                </c:pt>
                <c:pt idx="1900">
                  <c:v>0.79656249999999995</c:v>
                </c:pt>
                <c:pt idx="1901">
                  <c:v>0.81</c:v>
                </c:pt>
                <c:pt idx="1902">
                  <c:v>0.82187500000000002</c:v>
                </c:pt>
                <c:pt idx="1903">
                  <c:v>0.83656249999999999</c:v>
                </c:pt>
                <c:pt idx="1904">
                  <c:v>0.85281249999999997</c:v>
                </c:pt>
                <c:pt idx="1905">
                  <c:v>0.86875000000000002</c:v>
                </c:pt>
                <c:pt idx="1906">
                  <c:v>0.88031250000000005</c:v>
                </c:pt>
                <c:pt idx="1907">
                  <c:v>0.8934375</c:v>
                </c:pt>
                <c:pt idx="1908">
                  <c:v>0.90656250000000005</c:v>
                </c:pt>
                <c:pt idx="1909">
                  <c:v>0.92125000000000001</c:v>
                </c:pt>
                <c:pt idx="1910">
                  <c:v>0.9375</c:v>
                </c:pt>
                <c:pt idx="1911">
                  <c:v>0.95218749999999996</c:v>
                </c:pt>
                <c:pt idx="1912">
                  <c:v>0.9715625</c:v>
                </c:pt>
                <c:pt idx="1913">
                  <c:v>0.98468750000000005</c:v>
                </c:pt>
                <c:pt idx="1914">
                  <c:v>0.99937500000000001</c:v>
                </c:pt>
                <c:pt idx="1915">
                  <c:v>1.016875</c:v>
                </c:pt>
                <c:pt idx="1916">
                  <c:v>1.0287500000000001</c:v>
                </c:pt>
                <c:pt idx="1917">
                  <c:v>1.0421875</c:v>
                </c:pt>
                <c:pt idx="1918">
                  <c:v>1.055625</c:v>
                </c:pt>
                <c:pt idx="1919">
                  <c:v>1.0703125</c:v>
                </c:pt>
                <c:pt idx="1920">
                  <c:v>1.0862499999999999</c:v>
                </c:pt>
                <c:pt idx="1921">
                  <c:v>1.1025</c:v>
                </c:pt>
                <c:pt idx="1922">
                  <c:v>1.108709677</c:v>
                </c:pt>
                <c:pt idx="1923">
                  <c:v>1.1283870970000001</c:v>
                </c:pt>
                <c:pt idx="1924">
                  <c:v>1.1451612900000001</c:v>
                </c:pt>
                <c:pt idx="1925">
                  <c:v>1.161612903</c:v>
                </c:pt>
                <c:pt idx="1926">
                  <c:v>1.181290323</c:v>
                </c:pt>
                <c:pt idx="1927">
                  <c:v>1.199354839</c:v>
                </c:pt>
                <c:pt idx="1928">
                  <c:v>1.211612903</c:v>
                </c:pt>
                <c:pt idx="1929">
                  <c:v>1.22516129</c:v>
                </c:pt>
                <c:pt idx="1930">
                  <c:v>1.2390322579999999</c:v>
                </c:pt>
                <c:pt idx="1931">
                  <c:v>1.2525806450000001</c:v>
                </c:pt>
                <c:pt idx="1932">
                  <c:v>1.269354839</c:v>
                </c:pt>
                <c:pt idx="1933">
                  <c:v>1.2861290320000001</c:v>
                </c:pt>
                <c:pt idx="1934">
                  <c:v>1.302903226</c:v>
                </c:pt>
                <c:pt idx="1935">
                  <c:v>1.3209677419999999</c:v>
                </c:pt>
                <c:pt idx="1936">
                  <c:v>1.333225806</c:v>
                </c:pt>
                <c:pt idx="1937">
                  <c:v>1.35</c:v>
                </c:pt>
                <c:pt idx="1938">
                  <c:v>1.366774194</c:v>
                </c:pt>
                <c:pt idx="1939">
                  <c:v>1.383548387</c:v>
                </c:pt>
                <c:pt idx="1940">
                  <c:v>1.398709677</c:v>
                </c:pt>
                <c:pt idx="1941">
                  <c:v>1.417096774</c:v>
                </c:pt>
                <c:pt idx="1942">
                  <c:v>1.4322580650000001</c:v>
                </c:pt>
                <c:pt idx="1943">
                  <c:v>1.4441935480000001</c:v>
                </c:pt>
                <c:pt idx="1944">
                  <c:v>1.459354839</c:v>
                </c:pt>
                <c:pt idx="1945">
                  <c:v>1.4777419350000001</c:v>
                </c:pt>
                <c:pt idx="1946">
                  <c:v>1.4912903230000001</c:v>
                </c:pt>
                <c:pt idx="1947">
                  <c:v>1.500322581</c:v>
                </c:pt>
                <c:pt idx="1948">
                  <c:v>1.515483871</c:v>
                </c:pt>
                <c:pt idx="1949">
                  <c:v>1.533548387</c:v>
                </c:pt>
                <c:pt idx="1950">
                  <c:v>1.55</c:v>
                </c:pt>
                <c:pt idx="1951">
                  <c:v>1.563548387</c:v>
                </c:pt>
                <c:pt idx="1952">
                  <c:v>1.5803225809999999</c:v>
                </c:pt>
                <c:pt idx="1953">
                  <c:v>1.5909677419999999</c:v>
                </c:pt>
                <c:pt idx="1954">
                  <c:v>1.5959375</c:v>
                </c:pt>
                <c:pt idx="1955">
                  <c:v>1.6046875</c:v>
                </c:pt>
                <c:pt idx="1956">
                  <c:v>1.619375</c:v>
                </c:pt>
                <c:pt idx="1957">
                  <c:v>1.6312500000000001</c:v>
                </c:pt>
                <c:pt idx="1958">
                  <c:v>1.6431249999999999</c:v>
                </c:pt>
                <c:pt idx="1959">
                  <c:v>1.6565624999999999</c:v>
                </c:pt>
                <c:pt idx="1960">
                  <c:v>1.6756249999999999</c:v>
                </c:pt>
                <c:pt idx="1961">
                  <c:v>1.6903125000000001</c:v>
                </c:pt>
                <c:pt idx="1962">
                  <c:v>1.701875</c:v>
                </c:pt>
                <c:pt idx="1963">
                  <c:v>1.7150000000000001</c:v>
                </c:pt>
                <c:pt idx="1964">
                  <c:v>1.7281249999999999</c:v>
                </c:pt>
                <c:pt idx="1965">
                  <c:v>1.74125</c:v>
                </c:pt>
                <c:pt idx="1966">
                  <c:v>1.754375</c:v>
                </c:pt>
                <c:pt idx="1967">
                  <c:v>1.7646875</c:v>
                </c:pt>
                <c:pt idx="1968">
                  <c:v>1.7793749999999999</c:v>
                </c:pt>
                <c:pt idx="1969">
                  <c:v>1.7928124999999999</c:v>
                </c:pt>
                <c:pt idx="1970">
                  <c:v>1.8062499999999999</c:v>
                </c:pt>
                <c:pt idx="1971">
                  <c:v>1.8225</c:v>
                </c:pt>
                <c:pt idx="1972">
                  <c:v>1.8371875</c:v>
                </c:pt>
                <c:pt idx="1973">
                  <c:v>1.8534375000000001</c:v>
                </c:pt>
                <c:pt idx="1974">
                  <c:v>1.8665624999999999</c:v>
                </c:pt>
                <c:pt idx="1975">
                  <c:v>1.8812500000000001</c:v>
                </c:pt>
                <c:pt idx="1976">
                  <c:v>1.8959375000000001</c:v>
                </c:pt>
                <c:pt idx="1977">
                  <c:v>1.910625</c:v>
                </c:pt>
                <c:pt idx="1978">
                  <c:v>1.9268749999999999</c:v>
                </c:pt>
                <c:pt idx="1979">
                  <c:v>1.943125</c:v>
                </c:pt>
                <c:pt idx="1980">
                  <c:v>1.9590624999999999</c:v>
                </c:pt>
                <c:pt idx="1981">
                  <c:v>1.9737499999999999</c:v>
                </c:pt>
                <c:pt idx="1982">
                  <c:v>1.9915624999999999</c:v>
                </c:pt>
                <c:pt idx="1983">
                  <c:v>2.0093749999999999</c:v>
                </c:pt>
                <c:pt idx="1984">
                  <c:v>2.0212500000000002</c:v>
                </c:pt>
                <c:pt idx="1985">
                  <c:v>2.0446875000000002</c:v>
                </c:pt>
                <c:pt idx="1986">
                  <c:v>2.0541935480000002</c:v>
                </c:pt>
                <c:pt idx="1987">
                  <c:v>2.0741935480000002</c:v>
                </c:pt>
                <c:pt idx="1988">
                  <c:v>2.0909677420000001</c:v>
                </c:pt>
                <c:pt idx="1989">
                  <c:v>2.1106451609999999</c:v>
                </c:pt>
                <c:pt idx="1990">
                  <c:v>2.1274193549999998</c:v>
                </c:pt>
                <c:pt idx="1991">
                  <c:v>2.1454838710000002</c:v>
                </c:pt>
                <c:pt idx="1992">
                  <c:v>2.1622580650000001</c:v>
                </c:pt>
                <c:pt idx="1993">
                  <c:v>2.1777419349999998</c:v>
                </c:pt>
                <c:pt idx="1994">
                  <c:v>2.1945161290000001</c:v>
                </c:pt>
                <c:pt idx="1995">
                  <c:v>2.2145161290000002</c:v>
                </c:pt>
                <c:pt idx="1996">
                  <c:v>2.2341935479999999</c:v>
                </c:pt>
                <c:pt idx="1997">
                  <c:v>2.2477419350000001</c:v>
                </c:pt>
                <c:pt idx="1998">
                  <c:v>2.264516129</c:v>
                </c:pt>
                <c:pt idx="1999">
                  <c:v>2.2829032260000002</c:v>
                </c:pt>
                <c:pt idx="2000">
                  <c:v>2.299677419</c:v>
                </c:pt>
                <c:pt idx="2001">
                  <c:v>2.3193548389999998</c:v>
                </c:pt>
                <c:pt idx="2002">
                  <c:v>2.3374193550000002</c:v>
                </c:pt>
                <c:pt idx="2003">
                  <c:v>2.3509677419999999</c:v>
                </c:pt>
                <c:pt idx="2004">
                  <c:v>2.372258065</c:v>
                </c:pt>
                <c:pt idx="2005">
                  <c:v>2.387419355</c:v>
                </c:pt>
                <c:pt idx="2006">
                  <c:v>2.4058064520000002</c:v>
                </c:pt>
                <c:pt idx="2007">
                  <c:v>2.425483871</c:v>
                </c:pt>
                <c:pt idx="2008">
                  <c:v>2.4435483869999999</c:v>
                </c:pt>
                <c:pt idx="2009">
                  <c:v>2.4523333329999999</c:v>
                </c:pt>
                <c:pt idx="2010">
                  <c:v>2.4726666669999999</c:v>
                </c:pt>
                <c:pt idx="2011">
                  <c:v>2.4929999999999999</c:v>
                </c:pt>
                <c:pt idx="2012">
                  <c:v>2.512</c:v>
                </c:pt>
                <c:pt idx="2013">
                  <c:v>2.5310000000000001</c:v>
                </c:pt>
                <c:pt idx="2014">
                  <c:v>2.5449999999999999</c:v>
                </c:pt>
                <c:pt idx="2015">
                  <c:v>2.5623333330000002</c:v>
                </c:pt>
                <c:pt idx="2016">
                  <c:v>2.5856666669999999</c:v>
                </c:pt>
                <c:pt idx="2017">
                  <c:v>2.5983333329999998</c:v>
                </c:pt>
                <c:pt idx="2018">
                  <c:v>2.609032258</c:v>
                </c:pt>
                <c:pt idx="2019">
                  <c:v>2.627096774</c:v>
                </c:pt>
                <c:pt idx="2020">
                  <c:v>2.6451612899999999</c:v>
                </c:pt>
                <c:pt idx="2021">
                  <c:v>2.6619354839999998</c:v>
                </c:pt>
                <c:pt idx="2022">
                  <c:v>2.6829032260000001</c:v>
                </c:pt>
                <c:pt idx="2023">
                  <c:v>2.7025806449999998</c:v>
                </c:pt>
                <c:pt idx="2024">
                  <c:v>2.7190322579999999</c:v>
                </c:pt>
                <c:pt idx="2025">
                  <c:v>2.7387096770000001</c:v>
                </c:pt>
                <c:pt idx="2026">
                  <c:v>2.76</c:v>
                </c:pt>
                <c:pt idx="2027">
                  <c:v>2.779677419</c:v>
                </c:pt>
                <c:pt idx="2028">
                  <c:v>2.7964516129999999</c:v>
                </c:pt>
                <c:pt idx="2029">
                  <c:v>2.8177419349999999</c:v>
                </c:pt>
                <c:pt idx="2030">
                  <c:v>2.8374193550000002</c:v>
                </c:pt>
                <c:pt idx="2031">
                  <c:v>2.857096774</c:v>
                </c:pt>
                <c:pt idx="2032">
                  <c:v>2.8767741939999998</c:v>
                </c:pt>
                <c:pt idx="2033">
                  <c:v>2.896451613</c:v>
                </c:pt>
                <c:pt idx="2034">
                  <c:v>2.917741935</c:v>
                </c:pt>
                <c:pt idx="2035">
                  <c:v>2.940645161</c:v>
                </c:pt>
                <c:pt idx="2036">
                  <c:v>2.955806452</c:v>
                </c:pt>
                <c:pt idx="2037">
                  <c:v>2.9754838709999998</c:v>
                </c:pt>
                <c:pt idx="2038">
                  <c:v>2.9935483870000001</c:v>
                </c:pt>
                <c:pt idx="2039">
                  <c:v>3.0103225810000001</c:v>
                </c:pt>
                <c:pt idx="2040">
                  <c:v>3.025483871</c:v>
                </c:pt>
                <c:pt idx="2041">
                  <c:v>3.0328124999999999</c:v>
                </c:pt>
                <c:pt idx="2042">
                  <c:v>3.0490624999999998</c:v>
                </c:pt>
                <c:pt idx="2043">
                  <c:v>3.066875</c:v>
                </c:pt>
                <c:pt idx="2044">
                  <c:v>3.0859375</c:v>
                </c:pt>
                <c:pt idx="2045">
                  <c:v>3.1018750000000002</c:v>
                </c:pt>
                <c:pt idx="2046">
                  <c:v>3.1240625</c:v>
                </c:pt>
                <c:pt idx="2047">
                  <c:v>3.1443750000000001</c:v>
                </c:pt>
                <c:pt idx="2048">
                  <c:v>3.1621874999999999</c:v>
                </c:pt>
                <c:pt idx="2049">
                  <c:v>3.1812499999999999</c:v>
                </c:pt>
                <c:pt idx="2050">
                  <c:v>3.19875</c:v>
                </c:pt>
                <c:pt idx="2051">
                  <c:v>3.2162500000000001</c:v>
                </c:pt>
                <c:pt idx="2052">
                  <c:v>3.2337500000000001</c:v>
                </c:pt>
                <c:pt idx="2053">
                  <c:v>3.254375</c:v>
                </c:pt>
                <c:pt idx="2054">
                  <c:v>3.2706249999999999</c:v>
                </c:pt>
                <c:pt idx="2055">
                  <c:v>3.2884375000000001</c:v>
                </c:pt>
                <c:pt idx="2056">
                  <c:v>3.3062499999999999</c:v>
                </c:pt>
                <c:pt idx="2057">
                  <c:v>3.3253124999999999</c:v>
                </c:pt>
                <c:pt idx="2058">
                  <c:v>3.3431250000000001</c:v>
                </c:pt>
                <c:pt idx="2059">
                  <c:v>3.359375</c:v>
                </c:pt>
                <c:pt idx="2060">
                  <c:v>3.3756249999999999</c:v>
                </c:pt>
                <c:pt idx="2061">
                  <c:v>3.3918750000000002</c:v>
                </c:pt>
                <c:pt idx="2062">
                  <c:v>3.4081250000000001</c:v>
                </c:pt>
                <c:pt idx="2063">
                  <c:v>3.4271875000000001</c:v>
                </c:pt>
                <c:pt idx="2064">
                  <c:v>3.4434374999999999</c:v>
                </c:pt>
                <c:pt idx="2065">
                  <c:v>3.4596874999999998</c:v>
                </c:pt>
                <c:pt idx="2066">
                  <c:v>3.4759375000000001</c:v>
                </c:pt>
                <c:pt idx="2067">
                  <c:v>3.4906250000000001</c:v>
                </c:pt>
                <c:pt idx="2068">
                  <c:v>3.51125</c:v>
                </c:pt>
                <c:pt idx="2069">
                  <c:v>3.5231249999999998</c:v>
                </c:pt>
                <c:pt idx="2070">
                  <c:v>3.5409375000000001</c:v>
                </c:pt>
                <c:pt idx="2071">
                  <c:v>3.56</c:v>
                </c:pt>
                <c:pt idx="2072">
                  <c:v>3.5806249999999999</c:v>
                </c:pt>
                <c:pt idx="2073">
                  <c:v>3.5996874999999999</c:v>
                </c:pt>
                <c:pt idx="2074">
                  <c:v>3.6171875</c:v>
                </c:pt>
                <c:pt idx="2075">
                  <c:v>3.63625</c:v>
                </c:pt>
                <c:pt idx="2076">
                  <c:v>3.6509374999999999</c:v>
                </c:pt>
                <c:pt idx="2077">
                  <c:v>3.6606451610000001</c:v>
                </c:pt>
                <c:pt idx="2078">
                  <c:v>3.6774193550000001</c:v>
                </c:pt>
                <c:pt idx="2079">
                  <c:v>3.6941935479999999</c:v>
                </c:pt>
                <c:pt idx="2080">
                  <c:v>3.7109677419999998</c:v>
                </c:pt>
                <c:pt idx="2081">
                  <c:v>3.7277419350000001</c:v>
                </c:pt>
                <c:pt idx="2082">
                  <c:v>3.7477419350000001</c:v>
                </c:pt>
                <c:pt idx="2083">
                  <c:v>3.7661290319999998</c:v>
                </c:pt>
                <c:pt idx="2084">
                  <c:v>3.7861290319999998</c:v>
                </c:pt>
                <c:pt idx="2085">
                  <c:v>3.799677419</c:v>
                </c:pt>
                <c:pt idx="2086">
                  <c:v>3.8225806449999999</c:v>
                </c:pt>
                <c:pt idx="2087">
                  <c:v>3.8393548389999999</c:v>
                </c:pt>
                <c:pt idx="2088">
                  <c:v>3.8606451609999999</c:v>
                </c:pt>
                <c:pt idx="2089">
                  <c:v>3.8803225810000002</c:v>
                </c:pt>
                <c:pt idx="2090">
                  <c:v>3.901290323</c:v>
                </c:pt>
                <c:pt idx="2091">
                  <c:v>3.9209677420000002</c:v>
                </c:pt>
                <c:pt idx="2092">
                  <c:v>3.941935484</c:v>
                </c:pt>
                <c:pt idx="2093">
                  <c:v>3.9632258060000001</c:v>
                </c:pt>
                <c:pt idx="2094">
                  <c:v>3.9858064519999998</c:v>
                </c:pt>
                <c:pt idx="2095">
                  <c:v>4.0025806450000001</c:v>
                </c:pt>
                <c:pt idx="2096">
                  <c:v>4.0251612899999998</c:v>
                </c:pt>
                <c:pt idx="2097">
                  <c:v>4.0416129029999999</c:v>
                </c:pt>
                <c:pt idx="2098">
                  <c:v>4.0596774189999998</c:v>
                </c:pt>
                <c:pt idx="2099">
                  <c:v>4.0838709680000003</c:v>
                </c:pt>
                <c:pt idx="2100">
                  <c:v>4.103548387</c:v>
                </c:pt>
                <c:pt idx="2101">
                  <c:v>4.1306451610000003</c:v>
                </c:pt>
                <c:pt idx="2102">
                  <c:v>4.151935484</c:v>
                </c:pt>
                <c:pt idx="2103">
                  <c:v>4.1719354839999996</c:v>
                </c:pt>
                <c:pt idx="2104">
                  <c:v>4.1903225810000002</c:v>
                </c:pt>
                <c:pt idx="2105">
                  <c:v>4.2145161289999997</c:v>
                </c:pt>
                <c:pt idx="2106">
                  <c:v>4.240322581</c:v>
                </c:pt>
                <c:pt idx="2107">
                  <c:v>4.258387097</c:v>
                </c:pt>
                <c:pt idx="2108">
                  <c:v>4.2812903230000003</c:v>
                </c:pt>
                <c:pt idx="2109">
                  <c:v>4.2934374999999996</c:v>
                </c:pt>
                <c:pt idx="2110">
                  <c:v>4.3137499999999998</c:v>
                </c:pt>
                <c:pt idx="2111">
                  <c:v>4.3343749999999996</c:v>
                </c:pt>
                <c:pt idx="2112">
                  <c:v>4.3534375000000001</c:v>
                </c:pt>
                <c:pt idx="2113">
                  <c:v>4.3737500000000002</c:v>
                </c:pt>
                <c:pt idx="2114">
                  <c:v>4.3912500000000003</c:v>
                </c:pt>
                <c:pt idx="2115">
                  <c:v>4.4118750000000002</c:v>
                </c:pt>
                <c:pt idx="2116">
                  <c:v>4.4293750000000003</c:v>
                </c:pt>
                <c:pt idx="2117">
                  <c:v>4.4515624999999996</c:v>
                </c:pt>
                <c:pt idx="2118">
                  <c:v>4.4662499999999996</c:v>
                </c:pt>
                <c:pt idx="2119">
                  <c:v>4.4881250000000001</c:v>
                </c:pt>
                <c:pt idx="2120">
                  <c:v>4.5028125000000001</c:v>
                </c:pt>
                <c:pt idx="2121">
                  <c:v>4.5250000000000004</c:v>
                </c:pt>
                <c:pt idx="2122">
                  <c:v>4.54</c:v>
                </c:pt>
                <c:pt idx="2123">
                  <c:v>4.5634375</c:v>
                </c:pt>
                <c:pt idx="2124">
                  <c:v>4.5812499999999998</c:v>
                </c:pt>
                <c:pt idx="2125">
                  <c:v>4.6031250000000004</c:v>
                </c:pt>
                <c:pt idx="2126">
                  <c:v>4.6237500000000002</c:v>
                </c:pt>
                <c:pt idx="2127">
                  <c:v>4.6428124999999998</c:v>
                </c:pt>
                <c:pt idx="2128">
                  <c:v>4.6618750000000002</c:v>
                </c:pt>
                <c:pt idx="2129">
                  <c:v>4.6840624999999996</c:v>
                </c:pt>
                <c:pt idx="2130">
                  <c:v>4.7062499999999998</c:v>
                </c:pt>
                <c:pt idx="2131">
                  <c:v>4.7225000000000001</c:v>
                </c:pt>
                <c:pt idx="2132">
                  <c:v>4.7403124999999999</c:v>
                </c:pt>
                <c:pt idx="2133">
                  <c:v>4.7593750000000004</c:v>
                </c:pt>
                <c:pt idx="2134">
                  <c:v>4.78125</c:v>
                </c:pt>
                <c:pt idx="2135">
                  <c:v>4.8015625000000002</c:v>
                </c:pt>
                <c:pt idx="2136">
                  <c:v>4.8218750000000004</c:v>
                </c:pt>
                <c:pt idx="2137">
                  <c:v>4.8381249999999998</c:v>
                </c:pt>
                <c:pt idx="2138">
                  <c:v>4.8543750000000001</c:v>
                </c:pt>
                <c:pt idx="2139">
                  <c:v>4.8765625000000004</c:v>
                </c:pt>
                <c:pt idx="2140">
                  <c:v>4.8956249999999999</c:v>
                </c:pt>
                <c:pt idx="2141">
                  <c:v>4.9146875000000003</c:v>
                </c:pt>
                <c:pt idx="2142">
                  <c:v>4.9340624999999996</c:v>
                </c:pt>
                <c:pt idx="2143">
                  <c:v>4.9503124999999999</c:v>
                </c:pt>
                <c:pt idx="2144">
                  <c:v>4.9737499999999999</c:v>
                </c:pt>
                <c:pt idx="2145">
                  <c:v>4.9959375000000001</c:v>
                </c:pt>
                <c:pt idx="2146">
                  <c:v>5.0193750000000001</c:v>
                </c:pt>
                <c:pt idx="2147">
                  <c:v>5.04</c:v>
                </c:pt>
                <c:pt idx="2148">
                  <c:v>5.0578124999999998</c:v>
                </c:pt>
                <c:pt idx="2149">
                  <c:v>5.0796875000000004</c:v>
                </c:pt>
                <c:pt idx="2150">
                  <c:v>5.1003125000000002</c:v>
                </c:pt>
                <c:pt idx="2151">
                  <c:v>5.1209375000000001</c:v>
                </c:pt>
                <c:pt idx="2152">
                  <c:v>5.1459374999999996</c:v>
                </c:pt>
                <c:pt idx="2153">
                  <c:v>5.1618750000000002</c:v>
                </c:pt>
                <c:pt idx="2154">
                  <c:v>5.1837499999999999</c:v>
                </c:pt>
                <c:pt idx="2155">
                  <c:v>5.1984374999999998</c:v>
                </c:pt>
                <c:pt idx="2156">
                  <c:v>5.2190624999999997</c:v>
                </c:pt>
                <c:pt idx="2157">
                  <c:v>5.2384374999999999</c:v>
                </c:pt>
                <c:pt idx="2158">
                  <c:v>5.2562499999999996</c:v>
                </c:pt>
                <c:pt idx="2159">
                  <c:v>5.2796874999999996</c:v>
                </c:pt>
                <c:pt idx="2160">
                  <c:v>5.3003125000000004</c:v>
                </c:pt>
                <c:pt idx="2161">
                  <c:v>5.319375</c:v>
                </c:pt>
                <c:pt idx="2162">
                  <c:v>5.3412499999999996</c:v>
                </c:pt>
                <c:pt idx="2163">
                  <c:v>5.3590625000000003</c:v>
                </c:pt>
                <c:pt idx="2164">
                  <c:v>5.3825000000000003</c:v>
                </c:pt>
                <c:pt idx="2165">
                  <c:v>5.4031250000000002</c:v>
                </c:pt>
                <c:pt idx="2166">
                  <c:v>5.4209375</c:v>
                </c:pt>
                <c:pt idx="2167">
                  <c:v>5.4459375000000003</c:v>
                </c:pt>
                <c:pt idx="2168">
                  <c:v>5.4696875</c:v>
                </c:pt>
                <c:pt idx="2169">
                  <c:v>5.4903124999999999</c:v>
                </c:pt>
                <c:pt idx="2170">
                  <c:v>5.5109374999999998</c:v>
                </c:pt>
                <c:pt idx="2171">
                  <c:v>5.5315624999999997</c:v>
                </c:pt>
                <c:pt idx="2172">
                  <c:v>5.5521874999999996</c:v>
                </c:pt>
                <c:pt idx="2173">
                  <c:v>5.57125</c:v>
                </c:pt>
                <c:pt idx="2174">
                  <c:v>5.5946875</c:v>
                </c:pt>
                <c:pt idx="2175">
                  <c:v>5.6165624999999997</c:v>
                </c:pt>
                <c:pt idx="2176">
                  <c:v>5.6340624999999998</c:v>
                </c:pt>
                <c:pt idx="2177">
                  <c:v>5.6531250000000002</c:v>
                </c:pt>
                <c:pt idx="2178">
                  <c:v>5.6709375</c:v>
                </c:pt>
                <c:pt idx="2179">
                  <c:v>5.6884375</c:v>
                </c:pt>
                <c:pt idx="2180">
                  <c:v>5.7146875000000001</c:v>
                </c:pt>
                <c:pt idx="2181">
                  <c:v>5.7353125</c:v>
                </c:pt>
                <c:pt idx="2182">
                  <c:v>5.7543749999999996</c:v>
                </c:pt>
                <c:pt idx="2183">
                  <c:v>5.7750000000000004</c:v>
                </c:pt>
                <c:pt idx="2184">
                  <c:v>5.7912499999999998</c:v>
                </c:pt>
                <c:pt idx="2185">
                  <c:v>5.8106249999999999</c:v>
                </c:pt>
                <c:pt idx="2186">
                  <c:v>5.8328125000000002</c:v>
                </c:pt>
                <c:pt idx="2187">
                  <c:v>5.8550000000000004</c:v>
                </c:pt>
                <c:pt idx="2188">
                  <c:v>5.8768750000000001</c:v>
                </c:pt>
                <c:pt idx="2189">
                  <c:v>5.8987499999999997</c:v>
                </c:pt>
                <c:pt idx="2190">
                  <c:v>5.9206250000000002</c:v>
                </c:pt>
                <c:pt idx="2191">
                  <c:v>5.9412500000000001</c:v>
                </c:pt>
                <c:pt idx="2192">
                  <c:v>5.961875</c:v>
                </c:pt>
                <c:pt idx="2193">
                  <c:v>5.9824999999999999</c:v>
                </c:pt>
                <c:pt idx="2194">
                  <c:v>6.0018750000000001</c:v>
                </c:pt>
                <c:pt idx="2195">
                  <c:v>6.0253125000000001</c:v>
                </c:pt>
                <c:pt idx="2196">
                  <c:v>6.0415625000000004</c:v>
                </c:pt>
                <c:pt idx="2197">
                  <c:v>6.0593750000000002</c:v>
                </c:pt>
                <c:pt idx="2198">
                  <c:v>6.08</c:v>
                </c:pt>
                <c:pt idx="2199">
                  <c:v>6.0962500000000004</c:v>
                </c:pt>
                <c:pt idx="2200">
                  <c:v>6.1137499999999996</c:v>
                </c:pt>
                <c:pt idx="2201">
                  <c:v>6.1328125</c:v>
                </c:pt>
                <c:pt idx="2202">
                  <c:v>6.1490625000000003</c:v>
                </c:pt>
                <c:pt idx="2203">
                  <c:v>6.1665625000000004</c:v>
                </c:pt>
                <c:pt idx="2204">
                  <c:v>6.1884375</c:v>
                </c:pt>
                <c:pt idx="2205">
                  <c:v>6.2106250000000003</c:v>
                </c:pt>
                <c:pt idx="2206">
                  <c:v>6.2253125000000002</c:v>
                </c:pt>
                <c:pt idx="2207">
                  <c:v>6.2446875000000004</c:v>
                </c:pt>
                <c:pt idx="2208">
                  <c:v>6.2668749999999998</c:v>
                </c:pt>
                <c:pt idx="2209">
                  <c:v>6.2890625</c:v>
                </c:pt>
                <c:pt idx="2210">
                  <c:v>6.3109374999999996</c:v>
                </c:pt>
                <c:pt idx="2211">
                  <c:v>6.3343749999999996</c:v>
                </c:pt>
                <c:pt idx="2212">
                  <c:v>6.3521875000000003</c:v>
                </c:pt>
                <c:pt idx="2213">
                  <c:v>6.3684374999999998</c:v>
                </c:pt>
                <c:pt idx="2214">
                  <c:v>6.3859374999999998</c:v>
                </c:pt>
                <c:pt idx="2215">
                  <c:v>6.4021875000000001</c:v>
                </c:pt>
                <c:pt idx="2216">
                  <c:v>6.4196875000000002</c:v>
                </c:pt>
                <c:pt idx="2217">
                  <c:v>6.4431250000000002</c:v>
                </c:pt>
                <c:pt idx="2218">
                  <c:v>6.4606250000000003</c:v>
                </c:pt>
                <c:pt idx="2219">
                  <c:v>6.4812500000000002</c:v>
                </c:pt>
                <c:pt idx="2220">
                  <c:v>6.4974999999999996</c:v>
                </c:pt>
                <c:pt idx="2221">
                  <c:v>6.5153125000000003</c:v>
                </c:pt>
                <c:pt idx="2222">
                  <c:v>6.5359375000000002</c:v>
                </c:pt>
                <c:pt idx="2223">
                  <c:v>6.5565625000000001</c:v>
                </c:pt>
                <c:pt idx="2224">
                  <c:v>6.5787500000000003</c:v>
                </c:pt>
                <c:pt idx="2225">
                  <c:v>6.5993750000000002</c:v>
                </c:pt>
                <c:pt idx="2226">
                  <c:v>6.6153124999999999</c:v>
                </c:pt>
                <c:pt idx="2227">
                  <c:v>6.6343750000000004</c:v>
                </c:pt>
                <c:pt idx="2228">
                  <c:v>6.65625</c:v>
                </c:pt>
                <c:pt idx="2229">
                  <c:v>6.6768749999999999</c:v>
                </c:pt>
                <c:pt idx="2230">
                  <c:v>6.6971875000000001</c:v>
                </c:pt>
                <c:pt idx="2231">
                  <c:v>6.7149999999999999</c:v>
                </c:pt>
                <c:pt idx="2232">
                  <c:v>6.7356249999999998</c:v>
                </c:pt>
                <c:pt idx="2233">
                  <c:v>6.7562499999999996</c:v>
                </c:pt>
                <c:pt idx="2234">
                  <c:v>6.78125</c:v>
                </c:pt>
                <c:pt idx="2235">
                  <c:v>6.8018749999999999</c:v>
                </c:pt>
                <c:pt idx="2236">
                  <c:v>6.8153125000000001</c:v>
                </c:pt>
                <c:pt idx="2237">
                  <c:v>6.8331249999999999</c:v>
                </c:pt>
                <c:pt idx="2238">
                  <c:v>6.8537499999999998</c:v>
                </c:pt>
                <c:pt idx="2239">
                  <c:v>6.8648387099999999</c:v>
                </c:pt>
                <c:pt idx="2240">
                  <c:v>6.8832258059999996</c:v>
                </c:pt>
                <c:pt idx="2241">
                  <c:v>6.9</c:v>
                </c:pt>
                <c:pt idx="2242">
                  <c:v>6.9183870970000001</c:v>
                </c:pt>
                <c:pt idx="2243">
                  <c:v>6.9338709679999999</c:v>
                </c:pt>
                <c:pt idx="2244">
                  <c:v>6.9551612900000004</c:v>
                </c:pt>
                <c:pt idx="2245">
                  <c:v>6.9764516130000001</c:v>
                </c:pt>
                <c:pt idx="2246">
                  <c:v>6.9906666670000002</c:v>
                </c:pt>
                <c:pt idx="2247">
                  <c:v>7.0024137929999997</c:v>
                </c:pt>
                <c:pt idx="2248">
                  <c:v>7.0167857140000001</c:v>
                </c:pt>
                <c:pt idx="2249">
                  <c:v>7.0385714290000001</c:v>
                </c:pt>
                <c:pt idx="2250">
                  <c:v>7.0621428570000004</c:v>
                </c:pt>
                <c:pt idx="2251">
                  <c:v>7.0853571430000004</c:v>
                </c:pt>
                <c:pt idx="2252">
                  <c:v>7.1157142860000002</c:v>
                </c:pt>
                <c:pt idx="2253">
                  <c:v>7.1375000000000002</c:v>
                </c:pt>
                <c:pt idx="2254">
                  <c:v>7.1470370369999996</c:v>
                </c:pt>
                <c:pt idx="2255">
                  <c:v>7.1714814809999998</c:v>
                </c:pt>
                <c:pt idx="2256">
                  <c:v>7.1922222219999998</c:v>
                </c:pt>
                <c:pt idx="2257">
                  <c:v>7.2166666670000001</c:v>
                </c:pt>
                <c:pt idx="2258">
                  <c:v>7.2429629630000001</c:v>
                </c:pt>
                <c:pt idx="2259">
                  <c:v>7.269259259</c:v>
                </c:pt>
                <c:pt idx="2260">
                  <c:v>7.2955555560000001</c:v>
                </c:pt>
                <c:pt idx="2261">
                  <c:v>7.3233333329999999</c:v>
                </c:pt>
                <c:pt idx="2262">
                  <c:v>7.3462962960000002</c:v>
                </c:pt>
                <c:pt idx="2263">
                  <c:v>7.3740740740000001</c:v>
                </c:pt>
                <c:pt idx="2264">
                  <c:v>7.3966666669999999</c:v>
                </c:pt>
                <c:pt idx="2265">
                  <c:v>7.4192592590000004</c:v>
                </c:pt>
                <c:pt idx="2266">
                  <c:v>7.4381481479999998</c:v>
                </c:pt>
                <c:pt idx="2267">
                  <c:v>7.4644444439999997</c:v>
                </c:pt>
                <c:pt idx="2268">
                  <c:v>7.4955555560000002</c:v>
                </c:pt>
                <c:pt idx="2269">
                  <c:v>7.5233333330000001</c:v>
                </c:pt>
                <c:pt idx="2270">
                  <c:v>7.5477777780000004</c:v>
                </c:pt>
                <c:pt idx="2271">
                  <c:v>7.5592857139999996</c:v>
                </c:pt>
                <c:pt idx="2272">
                  <c:v>7.5860714290000004</c:v>
                </c:pt>
                <c:pt idx="2273">
                  <c:v>7.6110714289999999</c:v>
                </c:pt>
                <c:pt idx="2274">
                  <c:v>7.6310714290000004</c:v>
                </c:pt>
                <c:pt idx="2275">
                  <c:v>7.6578571430000002</c:v>
                </c:pt>
                <c:pt idx="2276">
                  <c:v>7.6814285709999996</c:v>
                </c:pt>
                <c:pt idx="2277">
                  <c:v>7.7067857139999996</c:v>
                </c:pt>
                <c:pt idx="2278">
                  <c:v>7.7158620689999999</c:v>
                </c:pt>
                <c:pt idx="2279">
                  <c:v>7.7243333329999997</c:v>
                </c:pt>
                <c:pt idx="2280">
                  <c:v>7.7335483869999999</c:v>
                </c:pt>
                <c:pt idx="2281">
                  <c:v>7.7564516130000003</c:v>
                </c:pt>
                <c:pt idx="2282">
                  <c:v>7.7793548389999998</c:v>
                </c:pt>
                <c:pt idx="2283">
                  <c:v>7.7993548390000003</c:v>
                </c:pt>
                <c:pt idx="2284">
                  <c:v>7.8161290320000001</c:v>
                </c:pt>
                <c:pt idx="2285">
                  <c:v>7.8374193549999998</c:v>
                </c:pt>
                <c:pt idx="2286">
                  <c:v>7.8459374999999998</c:v>
                </c:pt>
                <c:pt idx="2287">
                  <c:v>7.8665624999999997</c:v>
                </c:pt>
                <c:pt idx="2288">
                  <c:v>7.8856250000000001</c:v>
                </c:pt>
                <c:pt idx="2289">
                  <c:v>7.90625</c:v>
                </c:pt>
                <c:pt idx="2290">
                  <c:v>7.9268749999999999</c:v>
                </c:pt>
                <c:pt idx="2291">
                  <c:v>7.9471875000000001</c:v>
                </c:pt>
                <c:pt idx="2292">
                  <c:v>7.9634375000000004</c:v>
                </c:pt>
                <c:pt idx="2293">
                  <c:v>7.9809374999999996</c:v>
                </c:pt>
                <c:pt idx="2294">
                  <c:v>7.9984374999999996</c:v>
                </c:pt>
                <c:pt idx="2295">
                  <c:v>8.0146875000000009</c:v>
                </c:pt>
                <c:pt idx="2296">
                  <c:v>8.0325000000000006</c:v>
                </c:pt>
                <c:pt idx="2297">
                  <c:v>8.0515624999999993</c:v>
                </c:pt>
                <c:pt idx="2298">
                  <c:v>8.0721875000000001</c:v>
                </c:pt>
                <c:pt idx="2299">
                  <c:v>8.0912500000000005</c:v>
                </c:pt>
                <c:pt idx="2300">
                  <c:v>8.1059374999999996</c:v>
                </c:pt>
                <c:pt idx="2301">
                  <c:v>8.1190625000000001</c:v>
                </c:pt>
                <c:pt idx="2302">
                  <c:v>8.1381250000000005</c:v>
                </c:pt>
                <c:pt idx="2303">
                  <c:v>8.1559375000000003</c:v>
                </c:pt>
                <c:pt idx="2304">
                  <c:v>8.1706249999999994</c:v>
                </c:pt>
                <c:pt idx="2305">
                  <c:v>8.1884374999999991</c:v>
                </c:pt>
                <c:pt idx="2306">
                  <c:v>8.2090624999999999</c:v>
                </c:pt>
                <c:pt idx="2307">
                  <c:v>8.2265625</c:v>
                </c:pt>
                <c:pt idx="2308">
                  <c:v>8.2456250000000004</c:v>
                </c:pt>
                <c:pt idx="2309">
                  <c:v>8.2646875000000009</c:v>
                </c:pt>
                <c:pt idx="2310">
                  <c:v>8.2837499999999995</c:v>
                </c:pt>
                <c:pt idx="2311">
                  <c:v>8.3040625000000006</c:v>
                </c:pt>
                <c:pt idx="2312">
                  <c:v>8.3218750000000004</c:v>
                </c:pt>
                <c:pt idx="2313">
                  <c:v>8.3350000000000009</c:v>
                </c:pt>
                <c:pt idx="2314">
                  <c:v>8.3540624999999995</c:v>
                </c:pt>
                <c:pt idx="2315">
                  <c:v>8.3731249999999999</c:v>
                </c:pt>
                <c:pt idx="2316">
                  <c:v>8.3816129030000006</c:v>
                </c:pt>
                <c:pt idx="2317">
                  <c:v>8.3996774189999996</c:v>
                </c:pt>
                <c:pt idx="2318">
                  <c:v>8.4209677420000002</c:v>
                </c:pt>
                <c:pt idx="2319">
                  <c:v>8.437741935</c:v>
                </c:pt>
                <c:pt idx="2320">
                  <c:v>8.4561290319999998</c:v>
                </c:pt>
                <c:pt idx="2321">
                  <c:v>8.4741935480000006</c:v>
                </c:pt>
                <c:pt idx="2322">
                  <c:v>8.4909677420000005</c:v>
                </c:pt>
                <c:pt idx="2323">
                  <c:v>8.5048387099999996</c:v>
                </c:pt>
                <c:pt idx="2324">
                  <c:v>8.5229032260000004</c:v>
                </c:pt>
                <c:pt idx="2325">
                  <c:v>8.5412903230000001</c:v>
                </c:pt>
                <c:pt idx="2326">
                  <c:v>8.5641935480000004</c:v>
                </c:pt>
                <c:pt idx="2327">
                  <c:v>8.5867741940000002</c:v>
                </c:pt>
                <c:pt idx="2328">
                  <c:v>8.6080645160000007</c:v>
                </c:pt>
                <c:pt idx="2329">
                  <c:v>8.6293548389999994</c:v>
                </c:pt>
                <c:pt idx="2330">
                  <c:v>8.6490322580000001</c:v>
                </c:pt>
                <c:pt idx="2331">
                  <c:v>8.6703225810000006</c:v>
                </c:pt>
                <c:pt idx="2332">
                  <c:v>8.6932258059999992</c:v>
                </c:pt>
                <c:pt idx="2333">
                  <c:v>8.7129032259999999</c:v>
                </c:pt>
                <c:pt idx="2334">
                  <c:v>8.7341935480000004</c:v>
                </c:pt>
                <c:pt idx="2335">
                  <c:v>8.7522580649999995</c:v>
                </c:pt>
                <c:pt idx="2336">
                  <c:v>8.7748387099999992</c:v>
                </c:pt>
                <c:pt idx="2337">
                  <c:v>8.7945161289999998</c:v>
                </c:pt>
                <c:pt idx="2338">
                  <c:v>8.8174193550000002</c:v>
                </c:pt>
                <c:pt idx="2339">
                  <c:v>8.8387096770000007</c:v>
                </c:pt>
                <c:pt idx="2340">
                  <c:v>8.8551612899999999</c:v>
                </c:pt>
                <c:pt idx="2341">
                  <c:v>8.8732258060000007</c:v>
                </c:pt>
                <c:pt idx="2342">
                  <c:v>8.8945161289999994</c:v>
                </c:pt>
                <c:pt idx="2343">
                  <c:v>8.9145161290000008</c:v>
                </c:pt>
                <c:pt idx="2344">
                  <c:v>8.9370967740000005</c:v>
                </c:pt>
                <c:pt idx="2345">
                  <c:v>8.9600000000000009</c:v>
                </c:pt>
                <c:pt idx="2346">
                  <c:v>8.9796774189999997</c:v>
                </c:pt>
                <c:pt idx="2347">
                  <c:v>8.9964516129999996</c:v>
                </c:pt>
                <c:pt idx="2348">
                  <c:v>9.0084374999999994</c:v>
                </c:pt>
                <c:pt idx="2349">
                  <c:v>9.019354839</c:v>
                </c:pt>
                <c:pt idx="2350">
                  <c:v>9.0403225809999999</c:v>
                </c:pt>
                <c:pt idx="2351">
                  <c:v>9.0583870970000007</c:v>
                </c:pt>
                <c:pt idx="2352">
                  <c:v>9.0809677420000003</c:v>
                </c:pt>
                <c:pt idx="2353">
                  <c:v>9.1022580649999991</c:v>
                </c:pt>
                <c:pt idx="2354">
                  <c:v>9.1232258060000007</c:v>
                </c:pt>
                <c:pt idx="2355">
                  <c:v>9.1458064520000004</c:v>
                </c:pt>
                <c:pt idx="2356">
                  <c:v>9.1654838709999993</c:v>
                </c:pt>
                <c:pt idx="2357">
                  <c:v>9.1883870969999997</c:v>
                </c:pt>
                <c:pt idx="2358">
                  <c:v>9.2080645160000003</c:v>
                </c:pt>
                <c:pt idx="2359">
                  <c:v>9.2280645159999999</c:v>
                </c:pt>
                <c:pt idx="2360">
                  <c:v>9.2477419350000005</c:v>
                </c:pt>
                <c:pt idx="2361">
                  <c:v>9.2690322579999993</c:v>
                </c:pt>
                <c:pt idx="2362">
                  <c:v>9.2919354839999997</c:v>
                </c:pt>
                <c:pt idx="2363">
                  <c:v>9.3070967739999997</c:v>
                </c:pt>
                <c:pt idx="2364">
                  <c:v>9.33</c:v>
                </c:pt>
                <c:pt idx="2365">
                  <c:v>9.3529032260000005</c:v>
                </c:pt>
                <c:pt idx="2366">
                  <c:v>9.3754838710000001</c:v>
                </c:pt>
                <c:pt idx="2367">
                  <c:v>9.3996774189999996</c:v>
                </c:pt>
                <c:pt idx="2368">
                  <c:v>9.422580645</c:v>
                </c:pt>
                <c:pt idx="2369">
                  <c:v>9.4451612899999997</c:v>
                </c:pt>
                <c:pt idx="2370">
                  <c:v>9.4619354839999996</c:v>
                </c:pt>
                <c:pt idx="2371">
                  <c:v>9.4816129030000003</c:v>
                </c:pt>
                <c:pt idx="2372">
                  <c:v>9.5029032260000008</c:v>
                </c:pt>
                <c:pt idx="2373">
                  <c:v>9.5258064519999994</c:v>
                </c:pt>
                <c:pt idx="2374">
                  <c:v>9.5422580650000004</c:v>
                </c:pt>
                <c:pt idx="2375">
                  <c:v>9.5632258060000002</c:v>
                </c:pt>
                <c:pt idx="2376">
                  <c:v>9.5829032260000009</c:v>
                </c:pt>
                <c:pt idx="2377">
                  <c:v>9.6070967740000004</c:v>
                </c:pt>
                <c:pt idx="2378">
                  <c:v>9.6283870969999992</c:v>
                </c:pt>
                <c:pt idx="2379">
                  <c:v>9.6525806450000005</c:v>
                </c:pt>
                <c:pt idx="2380">
                  <c:v>9.6738709679999992</c:v>
                </c:pt>
                <c:pt idx="2381">
                  <c:v>9.6853125000000002</c:v>
                </c:pt>
                <c:pt idx="2382">
                  <c:v>9.7059374999999992</c:v>
                </c:pt>
                <c:pt idx="2383">
                  <c:v>9.7293749999999992</c:v>
                </c:pt>
                <c:pt idx="2384">
                  <c:v>9.7471875000000008</c:v>
                </c:pt>
                <c:pt idx="2385">
                  <c:v>9.7662499999999994</c:v>
                </c:pt>
                <c:pt idx="2386">
                  <c:v>9.7884375000000006</c:v>
                </c:pt>
                <c:pt idx="2387">
                  <c:v>9.8106249999999999</c:v>
                </c:pt>
                <c:pt idx="2388">
                  <c:v>9.8343749999999996</c:v>
                </c:pt>
                <c:pt idx="2389">
                  <c:v>9.8546875000000007</c:v>
                </c:pt>
                <c:pt idx="2390">
                  <c:v>9.8765625000000004</c:v>
                </c:pt>
                <c:pt idx="2391">
                  <c:v>9.8940625000000004</c:v>
                </c:pt>
                <c:pt idx="2392">
                  <c:v>9.9159375000000001</c:v>
                </c:pt>
                <c:pt idx="2393">
                  <c:v>9.9365625000000009</c:v>
                </c:pt>
                <c:pt idx="2394">
                  <c:v>9.9540624999999991</c:v>
                </c:pt>
                <c:pt idx="2395">
                  <c:v>9.9774999999999991</c:v>
                </c:pt>
                <c:pt idx="2396">
                  <c:v>9.9965624999999996</c:v>
                </c:pt>
                <c:pt idx="2397">
                  <c:v>10.0171875</c:v>
                </c:pt>
                <c:pt idx="2398">
                  <c:v>10.0365625</c:v>
                </c:pt>
                <c:pt idx="2399">
                  <c:v>10.0571875</c:v>
                </c:pt>
                <c:pt idx="2400">
                  <c:v>10.079375000000001</c:v>
                </c:pt>
                <c:pt idx="2401">
                  <c:v>10.103125</c:v>
                </c:pt>
                <c:pt idx="2402">
                  <c:v>10.1265625</c:v>
                </c:pt>
                <c:pt idx="2403">
                  <c:v>10.14875</c:v>
                </c:pt>
                <c:pt idx="2404">
                  <c:v>10.169375</c:v>
                </c:pt>
                <c:pt idx="2405">
                  <c:v>10.19125</c:v>
                </c:pt>
                <c:pt idx="2406">
                  <c:v>10.219374999999999</c:v>
                </c:pt>
                <c:pt idx="2407">
                  <c:v>10.24</c:v>
                </c:pt>
                <c:pt idx="2408">
                  <c:v>10.260624999999999</c:v>
                </c:pt>
                <c:pt idx="2409">
                  <c:v>10.28125</c:v>
                </c:pt>
                <c:pt idx="2410">
                  <c:v>10.3003125</c:v>
                </c:pt>
                <c:pt idx="2411">
                  <c:v>10.320937499999999</c:v>
                </c:pt>
                <c:pt idx="2412">
                  <c:v>10.34125</c:v>
                </c:pt>
                <c:pt idx="2413">
                  <c:v>10.3646875</c:v>
                </c:pt>
                <c:pt idx="2414">
                  <c:v>10.3825</c:v>
                </c:pt>
                <c:pt idx="2415">
                  <c:v>10.401562500000001</c:v>
                </c:pt>
                <c:pt idx="2416">
                  <c:v>10.425000000000001</c:v>
                </c:pt>
                <c:pt idx="2417">
                  <c:v>10.444062499999999</c:v>
                </c:pt>
                <c:pt idx="2418">
                  <c:v>10.467499999999999</c:v>
                </c:pt>
                <c:pt idx="2419">
                  <c:v>10.4896875</c:v>
                </c:pt>
                <c:pt idx="2420">
                  <c:v>10.5103125</c:v>
                </c:pt>
                <c:pt idx="2421">
                  <c:v>10.5309375</c:v>
                </c:pt>
                <c:pt idx="2422">
                  <c:v>10.5471875</c:v>
                </c:pt>
                <c:pt idx="2423">
                  <c:v>10.5721875</c:v>
                </c:pt>
                <c:pt idx="2424">
                  <c:v>10.592812500000001</c:v>
                </c:pt>
                <c:pt idx="2425">
                  <c:v>10.6134375</c:v>
                </c:pt>
                <c:pt idx="2426">
                  <c:v>10.6384375</c:v>
                </c:pt>
                <c:pt idx="2427">
                  <c:v>10.660625</c:v>
                </c:pt>
                <c:pt idx="2428">
                  <c:v>10.682499999999999</c:v>
                </c:pt>
                <c:pt idx="2429">
                  <c:v>10.704375000000001</c:v>
                </c:pt>
                <c:pt idx="2430">
                  <c:v>10.7246875</c:v>
                </c:pt>
                <c:pt idx="2431">
                  <c:v>10.746874999999999</c:v>
                </c:pt>
                <c:pt idx="2432">
                  <c:v>10.7659375</c:v>
                </c:pt>
                <c:pt idx="2433">
                  <c:v>10.785</c:v>
                </c:pt>
                <c:pt idx="2434">
                  <c:v>10.8084375</c:v>
                </c:pt>
                <c:pt idx="2435">
                  <c:v>10.829062499999999</c:v>
                </c:pt>
                <c:pt idx="2436">
                  <c:v>10.85125</c:v>
                </c:pt>
                <c:pt idx="2437">
                  <c:v>10.8690625</c:v>
                </c:pt>
                <c:pt idx="2438">
                  <c:v>10.8865625</c:v>
                </c:pt>
                <c:pt idx="2439">
                  <c:v>10.907187499999999</c:v>
                </c:pt>
                <c:pt idx="2440">
                  <c:v>10.918709679999999</c:v>
                </c:pt>
                <c:pt idx="2441">
                  <c:v>10.94</c:v>
                </c:pt>
                <c:pt idx="2442">
                  <c:v>10.96290323</c:v>
                </c:pt>
                <c:pt idx="2443">
                  <c:v>10.982580649999999</c:v>
                </c:pt>
                <c:pt idx="2444">
                  <c:v>11.003870969999999</c:v>
                </c:pt>
                <c:pt idx="2445">
                  <c:v>11.02354839</c:v>
                </c:pt>
                <c:pt idx="2446">
                  <c:v>11.04774194</c:v>
                </c:pt>
                <c:pt idx="2447">
                  <c:v>11.07064516</c:v>
                </c:pt>
                <c:pt idx="2448">
                  <c:v>11.094838709999999</c:v>
                </c:pt>
                <c:pt idx="2449">
                  <c:v>11.11935484</c:v>
                </c:pt>
                <c:pt idx="2450">
                  <c:v>11.13903226</c:v>
                </c:pt>
                <c:pt idx="2451">
                  <c:v>11.16</c:v>
                </c:pt>
                <c:pt idx="2452">
                  <c:v>11.18419355</c:v>
                </c:pt>
                <c:pt idx="2453">
                  <c:v>11.203870970000001</c:v>
                </c:pt>
                <c:pt idx="2454">
                  <c:v>11.23290323</c:v>
                </c:pt>
                <c:pt idx="2455">
                  <c:v>11.252580650000001</c:v>
                </c:pt>
                <c:pt idx="2456">
                  <c:v>11.2783871</c:v>
                </c:pt>
                <c:pt idx="2457">
                  <c:v>11.30129032</c:v>
                </c:pt>
                <c:pt idx="2458">
                  <c:v>11.322580650000001</c:v>
                </c:pt>
                <c:pt idx="2459">
                  <c:v>11.342258060000001</c:v>
                </c:pt>
                <c:pt idx="2460">
                  <c:v>11.36354839</c:v>
                </c:pt>
                <c:pt idx="2461">
                  <c:v>11.38483871</c:v>
                </c:pt>
                <c:pt idx="2462">
                  <c:v>11.406129030000001</c:v>
                </c:pt>
                <c:pt idx="2463">
                  <c:v>11.427419349999999</c:v>
                </c:pt>
                <c:pt idx="2464">
                  <c:v>11.44870968</c:v>
                </c:pt>
                <c:pt idx="2465">
                  <c:v>11.47</c:v>
                </c:pt>
                <c:pt idx="2466">
                  <c:v>11.49290323</c:v>
                </c:pt>
                <c:pt idx="2467">
                  <c:v>11.518709680000001</c:v>
                </c:pt>
                <c:pt idx="2468">
                  <c:v>11.54290323</c:v>
                </c:pt>
                <c:pt idx="2469">
                  <c:v>11.56870968</c:v>
                </c:pt>
                <c:pt idx="2470">
                  <c:v>11.594516130000001</c:v>
                </c:pt>
                <c:pt idx="2471">
                  <c:v>11.619032259999999</c:v>
                </c:pt>
                <c:pt idx="2472">
                  <c:v>11.63</c:v>
                </c:pt>
                <c:pt idx="2473">
                  <c:v>11.653437500000001</c:v>
                </c:pt>
                <c:pt idx="2474">
                  <c:v>11.676875000000001</c:v>
                </c:pt>
                <c:pt idx="2475">
                  <c:v>11.7034375</c:v>
                </c:pt>
                <c:pt idx="2476">
                  <c:v>11.727187499999999</c:v>
                </c:pt>
                <c:pt idx="2477">
                  <c:v>11.750624999999999</c:v>
                </c:pt>
                <c:pt idx="2478">
                  <c:v>11.774062499999999</c:v>
                </c:pt>
                <c:pt idx="2479">
                  <c:v>11.796250000000001</c:v>
                </c:pt>
                <c:pt idx="2480">
                  <c:v>11.815625000000001</c:v>
                </c:pt>
                <c:pt idx="2481">
                  <c:v>11.8375</c:v>
                </c:pt>
                <c:pt idx="2482">
                  <c:v>11.858124999999999</c:v>
                </c:pt>
                <c:pt idx="2483">
                  <c:v>11.881875000000001</c:v>
                </c:pt>
                <c:pt idx="2484">
                  <c:v>11.9009375</c:v>
                </c:pt>
                <c:pt idx="2485">
                  <c:v>11.9275</c:v>
                </c:pt>
                <c:pt idx="2486">
                  <c:v>11.949375</c:v>
                </c:pt>
                <c:pt idx="2487">
                  <c:v>11.971562499999999</c:v>
                </c:pt>
                <c:pt idx="2488">
                  <c:v>11.9921875</c:v>
                </c:pt>
                <c:pt idx="2489">
                  <c:v>12.012499999999999</c:v>
                </c:pt>
                <c:pt idx="2490">
                  <c:v>12.0346875</c:v>
                </c:pt>
                <c:pt idx="2491">
                  <c:v>12.061249999999999</c:v>
                </c:pt>
                <c:pt idx="2492">
                  <c:v>12.085000000000001</c:v>
                </c:pt>
                <c:pt idx="2493">
                  <c:v>12.108750000000001</c:v>
                </c:pt>
                <c:pt idx="2494">
                  <c:v>12.1309375</c:v>
                </c:pt>
                <c:pt idx="2495">
                  <c:v>12.1528125</c:v>
                </c:pt>
                <c:pt idx="2496">
                  <c:v>12.17625</c:v>
                </c:pt>
                <c:pt idx="2497">
                  <c:v>12.202500000000001</c:v>
                </c:pt>
                <c:pt idx="2498">
                  <c:v>12.221562499999999</c:v>
                </c:pt>
                <c:pt idx="2499">
                  <c:v>12.243437500000001</c:v>
                </c:pt>
                <c:pt idx="2500">
                  <c:v>12.266875000000001</c:v>
                </c:pt>
                <c:pt idx="2501">
                  <c:v>12.28875</c:v>
                </c:pt>
                <c:pt idx="2502">
                  <c:v>12.3125</c:v>
                </c:pt>
                <c:pt idx="2503">
                  <c:v>12.338749999999999</c:v>
                </c:pt>
                <c:pt idx="2504">
                  <c:v>12.365</c:v>
                </c:pt>
                <c:pt idx="2505">
                  <c:v>12.385624999999999</c:v>
                </c:pt>
                <c:pt idx="2506">
                  <c:v>12.40625</c:v>
                </c:pt>
                <c:pt idx="2507">
                  <c:v>12.426875000000001</c:v>
                </c:pt>
                <c:pt idx="2508">
                  <c:v>12.453125</c:v>
                </c:pt>
                <c:pt idx="2509">
                  <c:v>12.475312499999999</c:v>
                </c:pt>
                <c:pt idx="2510">
                  <c:v>12.4959375</c:v>
                </c:pt>
                <c:pt idx="2511">
                  <c:v>12.519375</c:v>
                </c:pt>
                <c:pt idx="2512">
                  <c:v>12.545624999999999</c:v>
                </c:pt>
                <c:pt idx="2513">
                  <c:v>12.57375</c:v>
                </c:pt>
                <c:pt idx="2514">
                  <c:v>12.600312499999999</c:v>
                </c:pt>
                <c:pt idx="2515">
                  <c:v>12.6209375</c:v>
                </c:pt>
                <c:pt idx="2516">
                  <c:v>12.64875</c:v>
                </c:pt>
                <c:pt idx="2517">
                  <c:v>12.670937500000001</c:v>
                </c:pt>
                <c:pt idx="2518">
                  <c:v>12.6915625</c:v>
                </c:pt>
                <c:pt idx="2519">
                  <c:v>12.715</c:v>
                </c:pt>
                <c:pt idx="2520">
                  <c:v>12.735625000000001</c:v>
                </c:pt>
                <c:pt idx="2521">
                  <c:v>12.7621875</c:v>
                </c:pt>
                <c:pt idx="2522">
                  <c:v>12.784062499999999</c:v>
                </c:pt>
                <c:pt idx="2523">
                  <c:v>12.8090625</c:v>
                </c:pt>
                <c:pt idx="2524">
                  <c:v>12.8325</c:v>
                </c:pt>
                <c:pt idx="2525">
                  <c:v>12.8575</c:v>
                </c:pt>
                <c:pt idx="2526">
                  <c:v>12.8825</c:v>
                </c:pt>
                <c:pt idx="2527">
                  <c:v>12.9046875</c:v>
                </c:pt>
                <c:pt idx="2528">
                  <c:v>12.9253125</c:v>
                </c:pt>
                <c:pt idx="2529">
                  <c:v>12.945937499999999</c:v>
                </c:pt>
                <c:pt idx="2530">
                  <c:v>12.9725</c:v>
                </c:pt>
                <c:pt idx="2531">
                  <c:v>12.9946875</c:v>
                </c:pt>
                <c:pt idx="2532">
                  <c:v>13.016875000000001</c:v>
                </c:pt>
                <c:pt idx="2533">
                  <c:v>13.040625</c:v>
                </c:pt>
                <c:pt idx="2534">
                  <c:v>13.059687500000001</c:v>
                </c:pt>
                <c:pt idx="2535">
                  <c:v>13.078749999999999</c:v>
                </c:pt>
                <c:pt idx="2536">
                  <c:v>13.099375</c:v>
                </c:pt>
                <c:pt idx="2537">
                  <c:v>13.1228125</c:v>
                </c:pt>
                <c:pt idx="2538">
                  <c:v>13.147812500000001</c:v>
                </c:pt>
                <c:pt idx="2539">
                  <c:v>13.171250000000001</c:v>
                </c:pt>
                <c:pt idx="2540">
                  <c:v>13.1890625</c:v>
                </c:pt>
                <c:pt idx="2541">
                  <c:v>13.21125</c:v>
                </c:pt>
                <c:pt idx="2542">
                  <c:v>13.23625</c:v>
                </c:pt>
                <c:pt idx="2543">
                  <c:v>13.2596875</c:v>
                </c:pt>
                <c:pt idx="2544">
                  <c:v>13.281874999999999</c:v>
                </c:pt>
                <c:pt idx="2545">
                  <c:v>13.298125000000001</c:v>
                </c:pt>
                <c:pt idx="2546">
                  <c:v>13.3203125</c:v>
                </c:pt>
                <c:pt idx="2547">
                  <c:v>13.3453125</c:v>
                </c:pt>
                <c:pt idx="2548">
                  <c:v>13.365937499999999</c:v>
                </c:pt>
                <c:pt idx="2549">
                  <c:v>13.385</c:v>
                </c:pt>
                <c:pt idx="2550">
                  <c:v>13.4115625</c:v>
                </c:pt>
                <c:pt idx="2551">
                  <c:v>13.43375</c:v>
                </c:pt>
                <c:pt idx="2552">
                  <c:v>13.460312500000001</c:v>
                </c:pt>
                <c:pt idx="2553">
                  <c:v>13.4825</c:v>
                </c:pt>
                <c:pt idx="2554">
                  <c:v>13.50625</c:v>
                </c:pt>
                <c:pt idx="2555">
                  <c:v>13.5253125</c:v>
                </c:pt>
                <c:pt idx="2556">
                  <c:v>13.5471875</c:v>
                </c:pt>
                <c:pt idx="2557">
                  <c:v>13.56625</c:v>
                </c:pt>
                <c:pt idx="2558">
                  <c:v>13.5896875</c:v>
                </c:pt>
                <c:pt idx="2559">
                  <c:v>13.613125</c:v>
                </c:pt>
                <c:pt idx="2560">
                  <c:v>13.639687500000001</c:v>
                </c:pt>
                <c:pt idx="2561">
                  <c:v>13.664687499999999</c:v>
                </c:pt>
                <c:pt idx="2562">
                  <c:v>13.686562500000001</c:v>
                </c:pt>
                <c:pt idx="2563">
                  <c:v>13.71</c:v>
                </c:pt>
                <c:pt idx="2564">
                  <c:v>13.733437500000001</c:v>
                </c:pt>
                <c:pt idx="2565">
                  <c:v>13.7553125</c:v>
                </c:pt>
                <c:pt idx="2566">
                  <c:v>13.77875</c:v>
                </c:pt>
                <c:pt idx="2567">
                  <c:v>13.8025</c:v>
                </c:pt>
                <c:pt idx="2568">
                  <c:v>13.8246875</c:v>
                </c:pt>
                <c:pt idx="2569">
                  <c:v>13.848125</c:v>
                </c:pt>
                <c:pt idx="2570">
                  <c:v>13.8715625</c:v>
                </c:pt>
                <c:pt idx="2571">
                  <c:v>13.895</c:v>
                </c:pt>
                <c:pt idx="2572">
                  <c:v>13.92</c:v>
                </c:pt>
                <c:pt idx="2573">
                  <c:v>13.9434375</c:v>
                </c:pt>
                <c:pt idx="2574">
                  <c:v>13.96125</c:v>
                </c:pt>
                <c:pt idx="2575">
                  <c:v>13.984999999999999</c:v>
                </c:pt>
                <c:pt idx="2576">
                  <c:v>14.0040625</c:v>
                </c:pt>
                <c:pt idx="2577">
                  <c:v>14.0290625</c:v>
                </c:pt>
                <c:pt idx="2578">
                  <c:v>14.0509375</c:v>
                </c:pt>
                <c:pt idx="2579">
                  <c:v>14.0728125</c:v>
                </c:pt>
                <c:pt idx="2580">
                  <c:v>14.0934375</c:v>
                </c:pt>
                <c:pt idx="2581">
                  <c:v>14.12</c:v>
                </c:pt>
                <c:pt idx="2582">
                  <c:v>14.1390625</c:v>
                </c:pt>
                <c:pt idx="2583">
                  <c:v>14.1625</c:v>
                </c:pt>
                <c:pt idx="2584">
                  <c:v>14.183125</c:v>
                </c:pt>
                <c:pt idx="2585">
                  <c:v>14.208125000000001</c:v>
                </c:pt>
                <c:pt idx="2586">
                  <c:v>14.22875</c:v>
                </c:pt>
                <c:pt idx="2587">
                  <c:v>14.2521875</c:v>
                </c:pt>
                <c:pt idx="2588">
                  <c:v>14.2715625</c:v>
                </c:pt>
                <c:pt idx="2589">
                  <c:v>14.295</c:v>
                </c:pt>
                <c:pt idx="2590">
                  <c:v>14.3184375</c:v>
                </c:pt>
                <c:pt idx="2591">
                  <c:v>14.341875</c:v>
                </c:pt>
                <c:pt idx="2592">
                  <c:v>14.359375</c:v>
                </c:pt>
                <c:pt idx="2593">
                  <c:v>14.3771875</c:v>
                </c:pt>
                <c:pt idx="2594">
                  <c:v>14.39625</c:v>
                </c:pt>
                <c:pt idx="2595">
                  <c:v>14.4184375</c:v>
                </c:pt>
                <c:pt idx="2596">
                  <c:v>14.4390625</c:v>
                </c:pt>
                <c:pt idx="2597">
                  <c:v>14.46125</c:v>
                </c:pt>
                <c:pt idx="2598">
                  <c:v>14.481875</c:v>
                </c:pt>
                <c:pt idx="2599">
                  <c:v>14.500937499999999</c:v>
                </c:pt>
                <c:pt idx="2600">
                  <c:v>14.5215625</c:v>
                </c:pt>
                <c:pt idx="2601">
                  <c:v>14.542187500000001</c:v>
                </c:pt>
                <c:pt idx="2602">
                  <c:v>14.5584375</c:v>
                </c:pt>
                <c:pt idx="2603">
                  <c:v>14.579062499999999</c:v>
                </c:pt>
                <c:pt idx="2604">
                  <c:v>14.598125</c:v>
                </c:pt>
                <c:pt idx="2605">
                  <c:v>14.6171875</c:v>
                </c:pt>
                <c:pt idx="2606">
                  <c:v>14.640625</c:v>
                </c:pt>
                <c:pt idx="2607">
                  <c:v>14.6596875</c:v>
                </c:pt>
                <c:pt idx="2608">
                  <c:v>14.681875</c:v>
                </c:pt>
                <c:pt idx="2609">
                  <c:v>14.7053125</c:v>
                </c:pt>
                <c:pt idx="2610">
                  <c:v>14.727499999999999</c:v>
                </c:pt>
                <c:pt idx="2611">
                  <c:v>14.7496875</c:v>
                </c:pt>
                <c:pt idx="2612">
                  <c:v>14.760645159999999</c:v>
                </c:pt>
                <c:pt idx="2613">
                  <c:v>14.78032258</c:v>
                </c:pt>
                <c:pt idx="2614">
                  <c:v>14.8016129</c:v>
                </c:pt>
                <c:pt idx="2615">
                  <c:v>14.824516129999999</c:v>
                </c:pt>
                <c:pt idx="2616">
                  <c:v>14.84580645</c:v>
                </c:pt>
                <c:pt idx="2617">
                  <c:v>14.86548387</c:v>
                </c:pt>
                <c:pt idx="2618">
                  <c:v>14.89129032</c:v>
                </c:pt>
                <c:pt idx="2619">
                  <c:v>14.912580650000001</c:v>
                </c:pt>
                <c:pt idx="2620">
                  <c:v>14.93677419</c:v>
                </c:pt>
                <c:pt idx="2621">
                  <c:v>14.958064520000001</c:v>
                </c:pt>
                <c:pt idx="2622">
                  <c:v>14.97645161</c:v>
                </c:pt>
                <c:pt idx="2623">
                  <c:v>14.997741939999999</c:v>
                </c:pt>
                <c:pt idx="2624">
                  <c:v>15.020645160000001</c:v>
                </c:pt>
                <c:pt idx="2625">
                  <c:v>15.043225809999999</c:v>
                </c:pt>
                <c:pt idx="2626">
                  <c:v>15.066129030000001</c:v>
                </c:pt>
                <c:pt idx="2627">
                  <c:v>15.08580645</c:v>
                </c:pt>
                <c:pt idx="2628">
                  <c:v>15.10548387</c:v>
                </c:pt>
                <c:pt idx="2629">
                  <c:v>15.128064520000001</c:v>
                </c:pt>
                <c:pt idx="2630">
                  <c:v>15.149354840000001</c:v>
                </c:pt>
                <c:pt idx="2631">
                  <c:v>15.170645159999999</c:v>
                </c:pt>
                <c:pt idx="2632">
                  <c:v>15.191612900000001</c:v>
                </c:pt>
                <c:pt idx="2633">
                  <c:v>15.21451613</c:v>
                </c:pt>
                <c:pt idx="2634">
                  <c:v>15.237096770000001</c:v>
                </c:pt>
                <c:pt idx="2635">
                  <c:v>15.25677419</c:v>
                </c:pt>
                <c:pt idx="2636">
                  <c:v>15.279677420000001</c:v>
                </c:pt>
                <c:pt idx="2637">
                  <c:v>15.29774194</c:v>
                </c:pt>
                <c:pt idx="2638">
                  <c:v>15.32064516</c:v>
                </c:pt>
                <c:pt idx="2639">
                  <c:v>15.34193548</c:v>
                </c:pt>
                <c:pt idx="2640">
                  <c:v>15.36451613</c:v>
                </c:pt>
                <c:pt idx="2641">
                  <c:v>15.384193550000001</c:v>
                </c:pt>
                <c:pt idx="2642">
                  <c:v>15.402258059999999</c:v>
                </c:pt>
                <c:pt idx="2643">
                  <c:v>15.423548390000001</c:v>
                </c:pt>
                <c:pt idx="2644">
                  <c:v>15.4359375</c:v>
                </c:pt>
                <c:pt idx="2645">
                  <c:v>15.452187500000001</c:v>
                </c:pt>
                <c:pt idx="2646">
                  <c:v>15.4728125</c:v>
                </c:pt>
                <c:pt idx="2647">
                  <c:v>15.491875</c:v>
                </c:pt>
                <c:pt idx="2648">
                  <c:v>15.510937500000001</c:v>
                </c:pt>
                <c:pt idx="2649">
                  <c:v>15.528437500000001</c:v>
                </c:pt>
                <c:pt idx="2650">
                  <c:v>15.53548387</c:v>
                </c:pt>
                <c:pt idx="2651">
                  <c:v>15.55064516</c:v>
                </c:pt>
                <c:pt idx="2652">
                  <c:v>15.570322579999999</c:v>
                </c:pt>
                <c:pt idx="2653">
                  <c:v>15.591612899999999</c:v>
                </c:pt>
                <c:pt idx="2654">
                  <c:v>15.612903230000001</c:v>
                </c:pt>
                <c:pt idx="2655">
                  <c:v>15.63290323</c:v>
                </c:pt>
                <c:pt idx="2656">
                  <c:v>15.65419355</c:v>
                </c:pt>
                <c:pt idx="2657">
                  <c:v>15.67419355</c:v>
                </c:pt>
                <c:pt idx="2658">
                  <c:v>15.693870970000001</c:v>
                </c:pt>
                <c:pt idx="2659">
                  <c:v>15.71354839</c:v>
                </c:pt>
                <c:pt idx="2660">
                  <c:v>15.733548389999999</c:v>
                </c:pt>
                <c:pt idx="2661">
                  <c:v>15.75193548</c:v>
                </c:pt>
                <c:pt idx="2662">
                  <c:v>15.771612899999999</c:v>
                </c:pt>
                <c:pt idx="2663">
                  <c:v>15.78233333</c:v>
                </c:pt>
                <c:pt idx="2664">
                  <c:v>15.792413789999999</c:v>
                </c:pt>
                <c:pt idx="2665">
                  <c:v>15.811724140000001</c:v>
                </c:pt>
                <c:pt idx="2666">
                  <c:v>15.833103449999999</c:v>
                </c:pt>
                <c:pt idx="2667">
                  <c:v>15.852758619999999</c:v>
                </c:pt>
                <c:pt idx="2668">
                  <c:v>15.872068970000001</c:v>
                </c:pt>
                <c:pt idx="2669">
                  <c:v>15.89655172</c:v>
                </c:pt>
                <c:pt idx="2670">
                  <c:v>15.915862069999999</c:v>
                </c:pt>
                <c:pt idx="2671">
                  <c:v>15.93689655</c:v>
                </c:pt>
                <c:pt idx="2672">
                  <c:v>15.957931029999999</c:v>
                </c:pt>
                <c:pt idx="2673">
                  <c:v>15.97586207</c:v>
                </c:pt>
                <c:pt idx="2674">
                  <c:v>15.99551724</c:v>
                </c:pt>
                <c:pt idx="2675">
                  <c:v>16.011724139999998</c:v>
                </c:pt>
                <c:pt idx="2676">
                  <c:v>16.026551720000001</c:v>
                </c:pt>
                <c:pt idx="2677">
                  <c:v>16.047586209999999</c:v>
                </c:pt>
                <c:pt idx="2678">
                  <c:v>16.065172409999999</c:v>
                </c:pt>
                <c:pt idx="2679">
                  <c:v>16.08448276</c:v>
                </c:pt>
                <c:pt idx="2680">
                  <c:v>16.095357140000001</c:v>
                </c:pt>
                <c:pt idx="2681">
                  <c:v>16.110714290000001</c:v>
                </c:pt>
                <c:pt idx="2682">
                  <c:v>16.11862069</c:v>
                </c:pt>
                <c:pt idx="2683">
                  <c:v>16.13482759</c:v>
                </c:pt>
                <c:pt idx="2684">
                  <c:v>16.15448276</c:v>
                </c:pt>
                <c:pt idx="2685">
                  <c:v>16.170689660000001</c:v>
                </c:pt>
                <c:pt idx="2686">
                  <c:v>16.18517241</c:v>
                </c:pt>
                <c:pt idx="2687">
                  <c:v>16.20137931</c:v>
                </c:pt>
                <c:pt idx="2688">
                  <c:v>16.21758621</c:v>
                </c:pt>
                <c:pt idx="2689">
                  <c:v>16.2337931</c:v>
                </c:pt>
                <c:pt idx="2690">
                  <c:v>16.248620689999999</c:v>
                </c:pt>
                <c:pt idx="2691">
                  <c:v>16.263448279999999</c:v>
                </c:pt>
                <c:pt idx="2692">
                  <c:v>16.279655170000002</c:v>
                </c:pt>
                <c:pt idx="2693">
                  <c:v>16.294137930000002</c:v>
                </c:pt>
                <c:pt idx="2694">
                  <c:v>16.310344829999998</c:v>
                </c:pt>
                <c:pt idx="2695">
                  <c:v>16.312999999999999</c:v>
                </c:pt>
                <c:pt idx="2696">
                  <c:v>16.317096769999999</c:v>
                </c:pt>
                <c:pt idx="2697">
                  <c:v>16.327741939999999</c:v>
                </c:pt>
                <c:pt idx="2698">
                  <c:v>16.33677419</c:v>
                </c:pt>
                <c:pt idx="2699">
                  <c:v>16.34419355</c:v>
                </c:pt>
                <c:pt idx="2700">
                  <c:v>16.348709679999999</c:v>
                </c:pt>
                <c:pt idx="2701">
                  <c:v>16.354838709999999</c:v>
                </c:pt>
                <c:pt idx="2702">
                  <c:v>16.36096774</c:v>
                </c:pt>
                <c:pt idx="2703">
                  <c:v>16.364666669999998</c:v>
                </c:pt>
                <c:pt idx="2704">
                  <c:v>16.367241379999999</c:v>
                </c:pt>
                <c:pt idx="2705">
                  <c:v>16.371428569999999</c:v>
                </c:pt>
                <c:pt idx="2706">
                  <c:v>16.372857140000001</c:v>
                </c:pt>
                <c:pt idx="2707">
                  <c:v>16.379642860000001</c:v>
                </c:pt>
                <c:pt idx="2708">
                  <c:v>16.382857139999999</c:v>
                </c:pt>
                <c:pt idx="2709">
                  <c:v>16.387857140000001</c:v>
                </c:pt>
                <c:pt idx="2710">
                  <c:v>16.39321429</c:v>
                </c:pt>
                <c:pt idx="2711">
                  <c:v>16.395</c:v>
                </c:pt>
                <c:pt idx="2712">
                  <c:v>16.396551720000001</c:v>
                </c:pt>
                <c:pt idx="2713">
                  <c:v>16.40310345</c:v>
                </c:pt>
                <c:pt idx="2714">
                  <c:v>16.409655170000001</c:v>
                </c:pt>
                <c:pt idx="2715">
                  <c:v>16.416206899999999</c:v>
                </c:pt>
                <c:pt idx="2716">
                  <c:v>16.419310339999999</c:v>
                </c:pt>
                <c:pt idx="2717">
                  <c:v>16.419310339999999</c:v>
                </c:pt>
                <c:pt idx="2718">
                  <c:v>16.42275862</c:v>
                </c:pt>
                <c:pt idx="2719">
                  <c:v>16.42275862</c:v>
                </c:pt>
                <c:pt idx="2720">
                  <c:v>16.42275862</c:v>
                </c:pt>
                <c:pt idx="2721">
                  <c:v>16.425862070000001</c:v>
                </c:pt>
                <c:pt idx="2722">
                  <c:v>16.425862070000001</c:v>
                </c:pt>
                <c:pt idx="2723">
                  <c:v>16.425862070000001</c:v>
                </c:pt>
                <c:pt idx="2724">
                  <c:v>16.425862070000001</c:v>
                </c:pt>
                <c:pt idx="2725">
                  <c:v>16.42275862</c:v>
                </c:pt>
                <c:pt idx="2726">
                  <c:v>16.417931029999998</c:v>
                </c:pt>
                <c:pt idx="2727">
                  <c:v>16.421034479999999</c:v>
                </c:pt>
                <c:pt idx="2728">
                  <c:v>16.42241379</c:v>
                </c:pt>
                <c:pt idx="2729">
                  <c:v>16.42241379</c:v>
                </c:pt>
                <c:pt idx="2730">
                  <c:v>16.427241380000002</c:v>
                </c:pt>
                <c:pt idx="2731">
                  <c:v>16.43206897</c:v>
                </c:pt>
                <c:pt idx="2732">
                  <c:v>16.433793099999999</c:v>
                </c:pt>
                <c:pt idx="2733">
                  <c:v>16.43689655</c:v>
                </c:pt>
                <c:pt idx="2734">
                  <c:v>16.43862069</c:v>
                </c:pt>
                <c:pt idx="2735">
                  <c:v>16.44166667</c:v>
                </c:pt>
                <c:pt idx="2736">
                  <c:v>16.441612899999999</c:v>
                </c:pt>
                <c:pt idx="2737">
                  <c:v>16.445937499999999</c:v>
                </c:pt>
                <c:pt idx="2738">
                  <c:v>16.4490625</c:v>
                </c:pt>
                <c:pt idx="2739">
                  <c:v>16.4490625</c:v>
                </c:pt>
                <c:pt idx="2740">
                  <c:v>16.452187500000001</c:v>
                </c:pt>
                <c:pt idx="2741">
                  <c:v>16.4490625</c:v>
                </c:pt>
                <c:pt idx="2742">
                  <c:v>16.4490625</c:v>
                </c:pt>
                <c:pt idx="2743">
                  <c:v>16.450624999999999</c:v>
                </c:pt>
                <c:pt idx="2744">
                  <c:v>16.447500000000002</c:v>
                </c:pt>
                <c:pt idx="2745">
                  <c:v>16.444375000000001</c:v>
                </c:pt>
                <c:pt idx="2746">
                  <c:v>16.438437499999999</c:v>
                </c:pt>
                <c:pt idx="2747">
                  <c:v>16.436875000000001</c:v>
                </c:pt>
                <c:pt idx="2748">
                  <c:v>16.432500000000001</c:v>
                </c:pt>
                <c:pt idx="2749">
                  <c:v>16.428125000000001</c:v>
                </c:pt>
                <c:pt idx="2750">
                  <c:v>16.423437499999999</c:v>
                </c:pt>
                <c:pt idx="2751">
                  <c:v>16.418749999999999</c:v>
                </c:pt>
                <c:pt idx="2752">
                  <c:v>16.4140625</c:v>
                </c:pt>
                <c:pt idx="2753">
                  <c:v>16.4065625</c:v>
                </c:pt>
                <c:pt idx="2754">
                  <c:v>16.401875</c:v>
                </c:pt>
                <c:pt idx="2755">
                  <c:v>16.394375</c:v>
                </c:pt>
                <c:pt idx="2756">
                  <c:v>16.384062499999999</c:v>
                </c:pt>
                <c:pt idx="2757">
                  <c:v>16.378125000000001</c:v>
                </c:pt>
                <c:pt idx="2758">
                  <c:v>16.370625</c:v>
                </c:pt>
                <c:pt idx="2759">
                  <c:v>16.3590625</c:v>
                </c:pt>
                <c:pt idx="2760">
                  <c:v>16.345937500000002</c:v>
                </c:pt>
                <c:pt idx="2761">
                  <c:v>16.338750000000001</c:v>
                </c:pt>
                <c:pt idx="2762">
                  <c:v>16.326875000000001</c:v>
                </c:pt>
                <c:pt idx="2763">
                  <c:v>16.3165625</c:v>
                </c:pt>
                <c:pt idx="2764">
                  <c:v>16.306249999999999</c:v>
                </c:pt>
                <c:pt idx="2765">
                  <c:v>16.291562500000001</c:v>
                </c:pt>
                <c:pt idx="2766">
                  <c:v>16.276875</c:v>
                </c:pt>
                <c:pt idx="2767">
                  <c:v>16.2578125</c:v>
                </c:pt>
                <c:pt idx="2768">
                  <c:v>16.243124999999999</c:v>
                </c:pt>
                <c:pt idx="2769">
                  <c:v>16.224062499999999</c:v>
                </c:pt>
                <c:pt idx="2770">
                  <c:v>16.209375000000001</c:v>
                </c:pt>
                <c:pt idx="2771">
                  <c:v>16.1915625</c:v>
                </c:pt>
                <c:pt idx="2772">
                  <c:v>16.173749999999998</c:v>
                </c:pt>
                <c:pt idx="2773">
                  <c:v>16.162187500000002</c:v>
                </c:pt>
                <c:pt idx="2774">
                  <c:v>16.145937499999999</c:v>
                </c:pt>
                <c:pt idx="2775">
                  <c:v>16.131250000000001</c:v>
                </c:pt>
                <c:pt idx="2776">
                  <c:v>16.114999999999998</c:v>
                </c:pt>
                <c:pt idx="2777">
                  <c:v>16.095937500000002</c:v>
                </c:pt>
                <c:pt idx="2778">
                  <c:v>16.0784375</c:v>
                </c:pt>
                <c:pt idx="2779">
                  <c:v>16.060937500000001</c:v>
                </c:pt>
                <c:pt idx="2780">
                  <c:v>16.041875000000001</c:v>
                </c:pt>
                <c:pt idx="2781">
                  <c:v>16.0271875</c:v>
                </c:pt>
                <c:pt idx="2782">
                  <c:v>16.008125</c:v>
                </c:pt>
                <c:pt idx="2783">
                  <c:v>15.990625</c:v>
                </c:pt>
                <c:pt idx="2784">
                  <c:v>15.9746875</c:v>
                </c:pt>
                <c:pt idx="2785">
                  <c:v>15.954375000000001</c:v>
                </c:pt>
                <c:pt idx="2786">
                  <c:v>15.929375</c:v>
                </c:pt>
                <c:pt idx="2787">
                  <c:v>15.904375</c:v>
                </c:pt>
                <c:pt idx="2788">
                  <c:v>15.885</c:v>
                </c:pt>
                <c:pt idx="2789">
                  <c:v>15.865937499999999</c:v>
                </c:pt>
                <c:pt idx="2790">
                  <c:v>15.8440625</c:v>
                </c:pt>
                <c:pt idx="2791">
                  <c:v>15.821875</c:v>
                </c:pt>
                <c:pt idx="2792">
                  <c:v>15.80125</c:v>
                </c:pt>
                <c:pt idx="2793">
                  <c:v>15.774687500000001</c:v>
                </c:pt>
                <c:pt idx="2794">
                  <c:v>15.752812499999999</c:v>
                </c:pt>
                <c:pt idx="2795">
                  <c:v>15.729374999999999</c:v>
                </c:pt>
                <c:pt idx="2796">
                  <c:v>15.710312500000001</c:v>
                </c:pt>
                <c:pt idx="2797">
                  <c:v>15.6896875</c:v>
                </c:pt>
                <c:pt idx="2798">
                  <c:v>15.6703125</c:v>
                </c:pt>
                <c:pt idx="2799">
                  <c:v>15.655625000000001</c:v>
                </c:pt>
                <c:pt idx="2800">
                  <c:v>15.637812500000001</c:v>
                </c:pt>
                <c:pt idx="2801">
                  <c:v>15.6171875</c:v>
                </c:pt>
                <c:pt idx="2802">
                  <c:v>15.602499999999999</c:v>
                </c:pt>
                <c:pt idx="2803">
                  <c:v>15.585000000000001</c:v>
                </c:pt>
                <c:pt idx="2804">
                  <c:v>15.5659375</c:v>
                </c:pt>
                <c:pt idx="2805">
                  <c:v>15.5453125</c:v>
                </c:pt>
                <c:pt idx="2806">
                  <c:v>15.521875</c:v>
                </c:pt>
                <c:pt idx="2807">
                  <c:v>15.490937499999999</c:v>
                </c:pt>
                <c:pt idx="2808">
                  <c:v>15.465937500000001</c:v>
                </c:pt>
                <c:pt idx="2809">
                  <c:v>15.44375</c:v>
                </c:pt>
                <c:pt idx="2810">
                  <c:v>15.4215625</c:v>
                </c:pt>
                <c:pt idx="2811">
                  <c:v>15.3921875</c:v>
                </c:pt>
                <c:pt idx="2812">
                  <c:v>15.3628125</c:v>
                </c:pt>
                <c:pt idx="2813">
                  <c:v>15.334687499999999</c:v>
                </c:pt>
                <c:pt idx="2814">
                  <c:v>15.3084375</c:v>
                </c:pt>
                <c:pt idx="2815">
                  <c:v>15.280625000000001</c:v>
                </c:pt>
                <c:pt idx="2816">
                  <c:v>15.2465625</c:v>
                </c:pt>
                <c:pt idx="2817">
                  <c:v>15.22</c:v>
                </c:pt>
                <c:pt idx="2818">
                  <c:v>15.19375</c:v>
                </c:pt>
                <c:pt idx="2819">
                  <c:v>15.168749999999999</c:v>
                </c:pt>
                <c:pt idx="2820">
                  <c:v>15.1409375</c:v>
                </c:pt>
                <c:pt idx="2821">
                  <c:v>15.1128125</c:v>
                </c:pt>
                <c:pt idx="2822">
                  <c:v>15.0834375</c:v>
                </c:pt>
                <c:pt idx="2823">
                  <c:v>15.056875</c:v>
                </c:pt>
                <c:pt idx="2824">
                  <c:v>15.0290625</c:v>
                </c:pt>
                <c:pt idx="2825">
                  <c:v>15.001250000000001</c:v>
                </c:pt>
                <c:pt idx="2826">
                  <c:v>14.971875000000001</c:v>
                </c:pt>
                <c:pt idx="2827">
                  <c:v>14.944062499999999</c:v>
                </c:pt>
                <c:pt idx="2828">
                  <c:v>14.9103125</c:v>
                </c:pt>
                <c:pt idx="2829">
                  <c:v>14.8825</c:v>
                </c:pt>
                <c:pt idx="2830">
                  <c:v>14.856249999999999</c:v>
                </c:pt>
                <c:pt idx="2831">
                  <c:v>14.825312500000001</c:v>
                </c:pt>
                <c:pt idx="2832">
                  <c:v>14.794375</c:v>
                </c:pt>
                <c:pt idx="2833">
                  <c:v>14.765000000000001</c:v>
                </c:pt>
                <c:pt idx="2834">
                  <c:v>14.7265625</c:v>
                </c:pt>
                <c:pt idx="2835">
                  <c:v>14.694062499999999</c:v>
                </c:pt>
                <c:pt idx="2836">
                  <c:v>14.67580645</c:v>
                </c:pt>
                <c:pt idx="2837">
                  <c:v>15.340645159999999</c:v>
                </c:pt>
                <c:pt idx="2838">
                  <c:v>16.014516130000001</c:v>
                </c:pt>
                <c:pt idx="2839">
                  <c:v>16.691612899999999</c:v>
                </c:pt>
                <c:pt idx="2840">
                  <c:v>17.37032258</c:v>
                </c:pt>
                <c:pt idx="2841">
                  <c:v>18.047419349999998</c:v>
                </c:pt>
                <c:pt idx="2842">
                  <c:v>18.727419350000002</c:v>
                </c:pt>
                <c:pt idx="2843">
                  <c:v>19.414838710000001</c:v>
                </c:pt>
                <c:pt idx="2844">
                  <c:v>20.10225806</c:v>
                </c:pt>
                <c:pt idx="2845">
                  <c:v>20.791612900000001</c:v>
                </c:pt>
                <c:pt idx="2846">
                  <c:v>21.482258059999999</c:v>
                </c:pt>
                <c:pt idx="2847">
                  <c:v>22.172903229999999</c:v>
                </c:pt>
                <c:pt idx="2848">
                  <c:v>22.869677419999999</c:v>
                </c:pt>
                <c:pt idx="2849">
                  <c:v>23.563225809999999</c:v>
                </c:pt>
                <c:pt idx="2850">
                  <c:v>24.261290320000001</c:v>
                </c:pt>
                <c:pt idx="2851">
                  <c:v>24.959677419999998</c:v>
                </c:pt>
                <c:pt idx="2852">
                  <c:v>25.662580649999999</c:v>
                </c:pt>
                <c:pt idx="2853">
                  <c:v>26.359354840000002</c:v>
                </c:pt>
                <c:pt idx="2854">
                  <c:v>27.06677419</c:v>
                </c:pt>
                <c:pt idx="2855">
                  <c:v>27.769677420000001</c:v>
                </c:pt>
                <c:pt idx="2856">
                  <c:v>28.48</c:v>
                </c:pt>
                <c:pt idx="2857">
                  <c:v>29.187419349999999</c:v>
                </c:pt>
                <c:pt idx="2858">
                  <c:v>29.894838709999998</c:v>
                </c:pt>
                <c:pt idx="2859">
                  <c:v>30.60354839</c:v>
                </c:pt>
                <c:pt idx="2860">
                  <c:v>31.321290319999999</c:v>
                </c:pt>
                <c:pt idx="2861">
                  <c:v>32.033225809999998</c:v>
                </c:pt>
                <c:pt idx="2862">
                  <c:v>32.745161289999999</c:v>
                </c:pt>
                <c:pt idx="2863">
                  <c:v>33.458709679999998</c:v>
                </c:pt>
                <c:pt idx="2864">
                  <c:v>34.178387100000002</c:v>
                </c:pt>
                <c:pt idx="2865">
                  <c:v>34.896129029999997</c:v>
                </c:pt>
                <c:pt idx="2866">
                  <c:v>35.621935479999998</c:v>
                </c:pt>
                <c:pt idx="2867">
                  <c:v>36.342903229999997</c:v>
                </c:pt>
                <c:pt idx="2868">
                  <c:v>36.3515625</c:v>
                </c:pt>
                <c:pt idx="2869">
                  <c:v>36.376562499999999</c:v>
                </c:pt>
                <c:pt idx="2870">
                  <c:v>36.397187500000001</c:v>
                </c:pt>
                <c:pt idx="2871">
                  <c:v>36.420625000000001</c:v>
                </c:pt>
                <c:pt idx="2872">
                  <c:v>36.441249999999997</c:v>
                </c:pt>
                <c:pt idx="2873">
                  <c:v>36.463437499999998</c:v>
                </c:pt>
                <c:pt idx="2874">
                  <c:v>36.481250000000003</c:v>
                </c:pt>
                <c:pt idx="2875">
                  <c:v>36.501874999999998</c:v>
                </c:pt>
                <c:pt idx="2876">
                  <c:v>36.522500000000001</c:v>
                </c:pt>
                <c:pt idx="2877">
                  <c:v>36.54</c:v>
                </c:pt>
                <c:pt idx="2878">
                  <c:v>36.560625000000002</c:v>
                </c:pt>
                <c:pt idx="2879">
                  <c:v>36.578125</c:v>
                </c:pt>
                <c:pt idx="2880">
                  <c:v>36.595937499999998</c:v>
                </c:pt>
                <c:pt idx="2881">
                  <c:v>36.613750000000003</c:v>
                </c:pt>
                <c:pt idx="2882">
                  <c:v>36.631562500000001</c:v>
                </c:pt>
                <c:pt idx="2883">
                  <c:v>36.652187499999997</c:v>
                </c:pt>
                <c:pt idx="2884">
                  <c:v>36.671250000000001</c:v>
                </c:pt>
                <c:pt idx="2885">
                  <c:v>36.6875</c:v>
                </c:pt>
                <c:pt idx="2886">
                  <c:v>36.702187500000001</c:v>
                </c:pt>
                <c:pt idx="2887">
                  <c:v>36.721249999999998</c:v>
                </c:pt>
                <c:pt idx="2888">
                  <c:v>36.735937499999999</c:v>
                </c:pt>
                <c:pt idx="2889">
                  <c:v>36.753437499999997</c:v>
                </c:pt>
                <c:pt idx="2890">
                  <c:v>36.772500000000001</c:v>
                </c:pt>
                <c:pt idx="2891">
                  <c:v>36.791562499999998</c:v>
                </c:pt>
                <c:pt idx="2892">
                  <c:v>36.805</c:v>
                </c:pt>
                <c:pt idx="2893">
                  <c:v>36.824062499999997</c:v>
                </c:pt>
                <c:pt idx="2894">
                  <c:v>36.837187499999999</c:v>
                </c:pt>
                <c:pt idx="2895">
                  <c:v>36.854687499999997</c:v>
                </c:pt>
                <c:pt idx="2896">
                  <c:v>36.865000000000002</c:v>
                </c:pt>
                <c:pt idx="2897">
                  <c:v>36.8828125</c:v>
                </c:pt>
                <c:pt idx="2898">
                  <c:v>36.895937500000002</c:v>
                </c:pt>
                <c:pt idx="2899">
                  <c:v>36.91375</c:v>
                </c:pt>
                <c:pt idx="2900">
                  <c:v>36.931562499999998</c:v>
                </c:pt>
                <c:pt idx="2901">
                  <c:v>36.947812499999998</c:v>
                </c:pt>
                <c:pt idx="2902">
                  <c:v>36.965312500000003</c:v>
                </c:pt>
                <c:pt idx="2903">
                  <c:v>36.984375</c:v>
                </c:pt>
                <c:pt idx="2904">
                  <c:v>37.001874999999998</c:v>
                </c:pt>
                <c:pt idx="2905">
                  <c:v>37.019374999999997</c:v>
                </c:pt>
                <c:pt idx="2906">
                  <c:v>37.036875000000002</c:v>
                </c:pt>
                <c:pt idx="2907">
                  <c:v>37.053125000000001</c:v>
                </c:pt>
                <c:pt idx="2908">
                  <c:v>37.069375000000001</c:v>
                </c:pt>
                <c:pt idx="2909">
                  <c:v>37.087187499999999</c:v>
                </c:pt>
                <c:pt idx="2910">
                  <c:v>37.100312500000001</c:v>
                </c:pt>
                <c:pt idx="2911">
                  <c:v>37.115000000000002</c:v>
                </c:pt>
                <c:pt idx="2912">
                  <c:v>37.131250000000001</c:v>
                </c:pt>
                <c:pt idx="2913">
                  <c:v>37.150312499999998</c:v>
                </c:pt>
                <c:pt idx="2914">
                  <c:v>37.164999999999999</c:v>
                </c:pt>
                <c:pt idx="2915">
                  <c:v>37.182499999999997</c:v>
                </c:pt>
                <c:pt idx="2916">
                  <c:v>37.195625</c:v>
                </c:pt>
                <c:pt idx="2917">
                  <c:v>37.213437499999998</c:v>
                </c:pt>
                <c:pt idx="2918">
                  <c:v>37.229374999999997</c:v>
                </c:pt>
                <c:pt idx="2919">
                  <c:v>37.25</c:v>
                </c:pt>
                <c:pt idx="2920">
                  <c:v>37.264687500000001</c:v>
                </c:pt>
                <c:pt idx="2921">
                  <c:v>37.279375000000002</c:v>
                </c:pt>
                <c:pt idx="2922">
                  <c:v>37.294062500000003</c:v>
                </c:pt>
                <c:pt idx="2923">
                  <c:v>37.307499999999997</c:v>
                </c:pt>
                <c:pt idx="2924">
                  <c:v>37.322187499999998</c:v>
                </c:pt>
                <c:pt idx="2925">
                  <c:v>37.334062500000002</c:v>
                </c:pt>
                <c:pt idx="2926">
                  <c:v>37.351875</c:v>
                </c:pt>
                <c:pt idx="2927">
                  <c:v>37.368124999999999</c:v>
                </c:pt>
                <c:pt idx="2928">
                  <c:v>37.385624999999997</c:v>
                </c:pt>
                <c:pt idx="2929">
                  <c:v>37.401874999999997</c:v>
                </c:pt>
                <c:pt idx="2930">
                  <c:v>37.420937500000001</c:v>
                </c:pt>
                <c:pt idx="2931">
                  <c:v>37.435625000000002</c:v>
                </c:pt>
                <c:pt idx="2932">
                  <c:v>37.448749999999997</c:v>
                </c:pt>
                <c:pt idx="2933">
                  <c:v>37.461874999999999</c:v>
                </c:pt>
                <c:pt idx="2934">
                  <c:v>37.473750000000003</c:v>
                </c:pt>
                <c:pt idx="2935">
                  <c:v>37.485624999999999</c:v>
                </c:pt>
                <c:pt idx="2936">
                  <c:v>37.497500000000002</c:v>
                </c:pt>
                <c:pt idx="2937">
                  <c:v>37.512187500000003</c:v>
                </c:pt>
                <c:pt idx="2938">
                  <c:v>37.528437500000003</c:v>
                </c:pt>
                <c:pt idx="2939">
                  <c:v>37.541562499999998</c:v>
                </c:pt>
                <c:pt idx="2940">
                  <c:v>37.557812499999997</c:v>
                </c:pt>
                <c:pt idx="2941">
                  <c:v>37.570937499999999</c:v>
                </c:pt>
                <c:pt idx="2942">
                  <c:v>37.584062500000002</c:v>
                </c:pt>
                <c:pt idx="2943">
                  <c:v>37.600312500000001</c:v>
                </c:pt>
                <c:pt idx="2944">
                  <c:v>37.615000000000002</c:v>
                </c:pt>
                <c:pt idx="2945">
                  <c:v>37.628124999999997</c:v>
                </c:pt>
                <c:pt idx="2946">
                  <c:v>37.644374999999997</c:v>
                </c:pt>
                <c:pt idx="2947">
                  <c:v>37.660625000000003</c:v>
                </c:pt>
                <c:pt idx="2948">
                  <c:v>37.674062499999998</c:v>
                </c:pt>
                <c:pt idx="2949">
                  <c:v>37.691562500000003</c:v>
                </c:pt>
                <c:pt idx="2950">
                  <c:v>37.706249999999997</c:v>
                </c:pt>
                <c:pt idx="2951">
                  <c:v>37.716562500000002</c:v>
                </c:pt>
                <c:pt idx="2952">
                  <c:v>37.731250000000003</c:v>
                </c:pt>
                <c:pt idx="2953">
                  <c:v>37.7503125</c:v>
                </c:pt>
                <c:pt idx="2954">
                  <c:v>37.763437500000002</c:v>
                </c:pt>
                <c:pt idx="2955">
                  <c:v>37.779687500000001</c:v>
                </c:pt>
                <c:pt idx="2956">
                  <c:v>37.79</c:v>
                </c:pt>
                <c:pt idx="2957">
                  <c:v>37.806249999999999</c:v>
                </c:pt>
                <c:pt idx="2958">
                  <c:v>37.820937499999999</c:v>
                </c:pt>
                <c:pt idx="2959">
                  <c:v>37.832812500000003</c:v>
                </c:pt>
                <c:pt idx="2960">
                  <c:v>37.844687499999999</c:v>
                </c:pt>
                <c:pt idx="2961">
                  <c:v>37.857812500000001</c:v>
                </c:pt>
                <c:pt idx="2962">
                  <c:v>37.869687499999998</c:v>
                </c:pt>
                <c:pt idx="2963">
                  <c:v>37.8828125</c:v>
                </c:pt>
                <c:pt idx="2964">
                  <c:v>37.897500000000001</c:v>
                </c:pt>
                <c:pt idx="2965">
                  <c:v>37.915312499999999</c:v>
                </c:pt>
                <c:pt idx="2966">
                  <c:v>37.93</c:v>
                </c:pt>
                <c:pt idx="2967">
                  <c:v>37.943125000000002</c:v>
                </c:pt>
                <c:pt idx="2968">
                  <c:v>37.957812500000003</c:v>
                </c:pt>
                <c:pt idx="2969">
                  <c:v>37.971249999999998</c:v>
                </c:pt>
                <c:pt idx="2970">
                  <c:v>37.985937499999999</c:v>
                </c:pt>
                <c:pt idx="2971">
                  <c:v>37.999375000000001</c:v>
                </c:pt>
                <c:pt idx="2972">
                  <c:v>38.010937499999997</c:v>
                </c:pt>
                <c:pt idx="2973">
                  <c:v>38.025624999999998</c:v>
                </c:pt>
                <c:pt idx="2974">
                  <c:v>38.041874999999997</c:v>
                </c:pt>
                <c:pt idx="2975">
                  <c:v>38.056562499999998</c:v>
                </c:pt>
                <c:pt idx="2976">
                  <c:v>38.068125000000002</c:v>
                </c:pt>
                <c:pt idx="2977">
                  <c:v>38.08</c:v>
                </c:pt>
                <c:pt idx="2978">
                  <c:v>38.091562500000002</c:v>
                </c:pt>
                <c:pt idx="2979">
                  <c:v>38.101875</c:v>
                </c:pt>
                <c:pt idx="2980">
                  <c:v>38.116562500000001</c:v>
                </c:pt>
                <c:pt idx="2981">
                  <c:v>38.128437499999997</c:v>
                </c:pt>
                <c:pt idx="2982">
                  <c:v>38.1403125</c:v>
                </c:pt>
                <c:pt idx="2983">
                  <c:v>38.153750000000002</c:v>
                </c:pt>
                <c:pt idx="2984">
                  <c:v>38.167187499999997</c:v>
                </c:pt>
                <c:pt idx="2985">
                  <c:v>38.174687499999997</c:v>
                </c:pt>
                <c:pt idx="2986">
                  <c:v>38.189374999999998</c:v>
                </c:pt>
                <c:pt idx="2987">
                  <c:v>38.200937500000002</c:v>
                </c:pt>
                <c:pt idx="2988">
                  <c:v>38.221562499999997</c:v>
                </c:pt>
                <c:pt idx="2989">
                  <c:v>38.231875000000002</c:v>
                </c:pt>
                <c:pt idx="2990">
                  <c:v>38.247812500000002</c:v>
                </c:pt>
                <c:pt idx="2991">
                  <c:v>38.260937499999997</c:v>
                </c:pt>
                <c:pt idx="2992">
                  <c:v>38.275624999999998</c:v>
                </c:pt>
                <c:pt idx="2993">
                  <c:v>38.285937500000003</c:v>
                </c:pt>
                <c:pt idx="2994">
                  <c:v>38.297812499999999</c:v>
                </c:pt>
                <c:pt idx="2995">
                  <c:v>38.311250000000001</c:v>
                </c:pt>
                <c:pt idx="2996">
                  <c:v>38.327500000000001</c:v>
                </c:pt>
                <c:pt idx="2997">
                  <c:v>38.337812499999998</c:v>
                </c:pt>
                <c:pt idx="2998">
                  <c:v>38.350937500000001</c:v>
                </c:pt>
                <c:pt idx="2999">
                  <c:v>38.364062500000003</c:v>
                </c:pt>
                <c:pt idx="3000">
                  <c:v>38.377187499999998</c:v>
                </c:pt>
                <c:pt idx="3001">
                  <c:v>38.388750000000002</c:v>
                </c:pt>
                <c:pt idx="3002">
                  <c:v>38.401874999999997</c:v>
                </c:pt>
                <c:pt idx="3003">
                  <c:v>38.414999999999999</c:v>
                </c:pt>
                <c:pt idx="3004">
                  <c:v>38.426875000000003</c:v>
                </c:pt>
                <c:pt idx="3005">
                  <c:v>38.438749999999999</c:v>
                </c:pt>
                <c:pt idx="3006">
                  <c:v>38.446249999999999</c:v>
                </c:pt>
                <c:pt idx="3007">
                  <c:v>38.454999999999998</c:v>
                </c:pt>
                <c:pt idx="3008">
                  <c:v>38.4684375</c:v>
                </c:pt>
                <c:pt idx="3009">
                  <c:v>38.478749999999998</c:v>
                </c:pt>
                <c:pt idx="3010">
                  <c:v>38.493437499999999</c:v>
                </c:pt>
                <c:pt idx="3011">
                  <c:v>38.505000000000003</c:v>
                </c:pt>
                <c:pt idx="3012">
                  <c:v>38.512187500000003</c:v>
                </c:pt>
                <c:pt idx="3013">
                  <c:v>38.52375</c:v>
                </c:pt>
                <c:pt idx="3014">
                  <c:v>38.535625000000003</c:v>
                </c:pt>
                <c:pt idx="3015">
                  <c:v>38.5471875</c:v>
                </c:pt>
                <c:pt idx="3016">
                  <c:v>38.555937499999999</c:v>
                </c:pt>
                <c:pt idx="3017">
                  <c:v>38.566249999999997</c:v>
                </c:pt>
                <c:pt idx="3018">
                  <c:v>38.576562500000001</c:v>
                </c:pt>
                <c:pt idx="3019">
                  <c:v>38.584062500000002</c:v>
                </c:pt>
                <c:pt idx="3020">
                  <c:v>38.589687499999997</c:v>
                </c:pt>
                <c:pt idx="3021">
                  <c:v>38.599687500000002</c:v>
                </c:pt>
                <c:pt idx="3022">
                  <c:v>38.604062499999998</c:v>
                </c:pt>
                <c:pt idx="3023">
                  <c:v>38.612812499999997</c:v>
                </c:pt>
                <c:pt idx="3024">
                  <c:v>38.619999999999997</c:v>
                </c:pt>
                <c:pt idx="3025">
                  <c:v>38.624375000000001</c:v>
                </c:pt>
                <c:pt idx="3026">
                  <c:v>38.631562500000001</c:v>
                </c:pt>
                <c:pt idx="3027">
                  <c:v>38.638750000000002</c:v>
                </c:pt>
                <c:pt idx="3028">
                  <c:v>38.644687500000003</c:v>
                </c:pt>
                <c:pt idx="3029">
                  <c:v>38.655000000000001</c:v>
                </c:pt>
                <c:pt idx="3030">
                  <c:v>38.660937500000003</c:v>
                </c:pt>
                <c:pt idx="3031">
                  <c:v>38.668437500000003</c:v>
                </c:pt>
                <c:pt idx="3032">
                  <c:v>38.677500000000002</c:v>
                </c:pt>
                <c:pt idx="3033">
                  <c:v>38.686562500000001</c:v>
                </c:pt>
                <c:pt idx="3034">
                  <c:v>38.689687499999998</c:v>
                </c:pt>
                <c:pt idx="3035">
                  <c:v>38.695625</c:v>
                </c:pt>
                <c:pt idx="3036">
                  <c:v>38.701562500000001</c:v>
                </c:pt>
                <c:pt idx="3037">
                  <c:v>38.707500000000003</c:v>
                </c:pt>
                <c:pt idx="3038">
                  <c:v>38.713124999999998</c:v>
                </c:pt>
                <c:pt idx="3039">
                  <c:v>38.720624999999998</c:v>
                </c:pt>
                <c:pt idx="3040">
                  <c:v>38.7265625</c:v>
                </c:pt>
                <c:pt idx="3041">
                  <c:v>38.732500000000002</c:v>
                </c:pt>
                <c:pt idx="3042">
                  <c:v>38.735624999999999</c:v>
                </c:pt>
                <c:pt idx="3043">
                  <c:v>38.741562500000001</c:v>
                </c:pt>
                <c:pt idx="3044">
                  <c:v>38.749062500000001</c:v>
                </c:pt>
                <c:pt idx="3045">
                  <c:v>38.753749999999997</c:v>
                </c:pt>
                <c:pt idx="3046">
                  <c:v>38.758125</c:v>
                </c:pt>
                <c:pt idx="3047">
                  <c:v>38.761249999999997</c:v>
                </c:pt>
                <c:pt idx="3048">
                  <c:v>38.767187499999999</c:v>
                </c:pt>
                <c:pt idx="3049">
                  <c:v>38.774374999999999</c:v>
                </c:pt>
                <c:pt idx="3050">
                  <c:v>38.777500000000003</c:v>
                </c:pt>
                <c:pt idx="3051">
                  <c:v>38.786250000000003</c:v>
                </c:pt>
                <c:pt idx="3052">
                  <c:v>38.792187499999997</c:v>
                </c:pt>
                <c:pt idx="3053">
                  <c:v>38.798124999999999</c:v>
                </c:pt>
                <c:pt idx="3054">
                  <c:v>38.81</c:v>
                </c:pt>
                <c:pt idx="3055">
                  <c:v>38.817500000000003</c:v>
                </c:pt>
                <c:pt idx="3056">
                  <c:v>38.825000000000003</c:v>
                </c:pt>
                <c:pt idx="3057">
                  <c:v>38.836874999999999</c:v>
                </c:pt>
                <c:pt idx="3058">
                  <c:v>38.847187499999997</c:v>
                </c:pt>
                <c:pt idx="3059">
                  <c:v>38.853124999999999</c:v>
                </c:pt>
                <c:pt idx="3060">
                  <c:v>38.8590625</c:v>
                </c:pt>
                <c:pt idx="3061">
                  <c:v>38.863437500000003</c:v>
                </c:pt>
                <c:pt idx="3062">
                  <c:v>38.872187500000003</c:v>
                </c:pt>
                <c:pt idx="3063">
                  <c:v>38.880937500000002</c:v>
                </c:pt>
                <c:pt idx="3064">
                  <c:v>38.888125000000002</c:v>
                </c:pt>
                <c:pt idx="3065">
                  <c:v>38.8909375</c:v>
                </c:pt>
                <c:pt idx="3066">
                  <c:v>38.895312500000003</c:v>
                </c:pt>
                <c:pt idx="3067">
                  <c:v>38.901249999999997</c:v>
                </c:pt>
                <c:pt idx="3068">
                  <c:v>38.907187499999999</c:v>
                </c:pt>
                <c:pt idx="3069">
                  <c:v>38.912812500000001</c:v>
                </c:pt>
                <c:pt idx="3070">
                  <c:v>38.924687499999997</c:v>
                </c:pt>
                <c:pt idx="3071">
                  <c:v>38.933437499999997</c:v>
                </c:pt>
                <c:pt idx="3072">
                  <c:v>38.940624999999997</c:v>
                </c:pt>
                <c:pt idx="3073">
                  <c:v>38.949375000000003</c:v>
                </c:pt>
                <c:pt idx="3074">
                  <c:v>38.956562499999997</c:v>
                </c:pt>
                <c:pt idx="3075">
                  <c:v>38.965625000000003</c:v>
                </c:pt>
                <c:pt idx="3076">
                  <c:v>38.975937500000001</c:v>
                </c:pt>
                <c:pt idx="3077">
                  <c:v>38.981562500000003</c:v>
                </c:pt>
                <c:pt idx="3078">
                  <c:v>38.988750000000003</c:v>
                </c:pt>
                <c:pt idx="3079">
                  <c:v>38.995937499999997</c:v>
                </c:pt>
                <c:pt idx="3080">
                  <c:v>39.006250000000001</c:v>
                </c:pt>
                <c:pt idx="3081">
                  <c:v>39.012187500000003</c:v>
                </c:pt>
                <c:pt idx="3082">
                  <c:v>39.019374999999997</c:v>
                </c:pt>
                <c:pt idx="3083">
                  <c:v>39.026874999999997</c:v>
                </c:pt>
                <c:pt idx="3084">
                  <c:v>39.035937500000003</c:v>
                </c:pt>
                <c:pt idx="3085">
                  <c:v>39.047812499999999</c:v>
                </c:pt>
                <c:pt idx="3086">
                  <c:v>39.050937500000003</c:v>
                </c:pt>
                <c:pt idx="3087">
                  <c:v>39.056874999999998</c:v>
                </c:pt>
                <c:pt idx="3088">
                  <c:v>39.0628125</c:v>
                </c:pt>
                <c:pt idx="3089">
                  <c:v>39.071562499999999</c:v>
                </c:pt>
                <c:pt idx="3090">
                  <c:v>39.074687500000003</c:v>
                </c:pt>
                <c:pt idx="3091">
                  <c:v>39.085000000000001</c:v>
                </c:pt>
                <c:pt idx="3092">
                  <c:v>39.090937500000003</c:v>
                </c:pt>
                <c:pt idx="3093">
                  <c:v>39.098125000000003</c:v>
                </c:pt>
                <c:pt idx="3094">
                  <c:v>39.104062499999998</c:v>
                </c:pt>
                <c:pt idx="3095">
                  <c:v>39.11</c:v>
                </c:pt>
                <c:pt idx="3096">
                  <c:v>39.115937500000001</c:v>
                </c:pt>
                <c:pt idx="3097">
                  <c:v>39.126249999999999</c:v>
                </c:pt>
                <c:pt idx="3098">
                  <c:v>39.136562499999997</c:v>
                </c:pt>
                <c:pt idx="3099">
                  <c:v>39.146875000000001</c:v>
                </c:pt>
                <c:pt idx="3100">
                  <c:v>39.155625000000001</c:v>
                </c:pt>
                <c:pt idx="3101">
                  <c:v>39.164687499999999</c:v>
                </c:pt>
                <c:pt idx="3102">
                  <c:v>39.169062500000003</c:v>
                </c:pt>
                <c:pt idx="3103">
                  <c:v>39.176562500000003</c:v>
                </c:pt>
                <c:pt idx="3104">
                  <c:v>39.185312500000002</c:v>
                </c:pt>
                <c:pt idx="3105">
                  <c:v>39.194062500000001</c:v>
                </c:pt>
                <c:pt idx="3106">
                  <c:v>39.205937499999997</c:v>
                </c:pt>
                <c:pt idx="3107">
                  <c:v>39.214687499999997</c:v>
                </c:pt>
                <c:pt idx="3108">
                  <c:v>39.221874999999997</c:v>
                </c:pt>
                <c:pt idx="3109">
                  <c:v>39.232187500000002</c:v>
                </c:pt>
                <c:pt idx="3110">
                  <c:v>39.244062499999998</c:v>
                </c:pt>
                <c:pt idx="3111">
                  <c:v>39.255937500000002</c:v>
                </c:pt>
                <c:pt idx="3112">
                  <c:v>39.263125000000002</c:v>
                </c:pt>
                <c:pt idx="3113">
                  <c:v>39.2734375</c:v>
                </c:pt>
                <c:pt idx="3114">
                  <c:v>39.288125000000001</c:v>
                </c:pt>
                <c:pt idx="3115">
                  <c:v>39.295312500000001</c:v>
                </c:pt>
                <c:pt idx="3116">
                  <c:v>39.304062500000001</c:v>
                </c:pt>
                <c:pt idx="3117">
                  <c:v>39.31</c:v>
                </c:pt>
                <c:pt idx="3118">
                  <c:v>39.318750000000001</c:v>
                </c:pt>
                <c:pt idx="3119">
                  <c:v>39.328749999999999</c:v>
                </c:pt>
                <c:pt idx="3120">
                  <c:v>39.341875000000002</c:v>
                </c:pt>
                <c:pt idx="3121">
                  <c:v>39.350625000000001</c:v>
                </c:pt>
                <c:pt idx="3122">
                  <c:v>39.362187499999997</c:v>
                </c:pt>
                <c:pt idx="3123">
                  <c:v>39.369374999999998</c:v>
                </c:pt>
                <c:pt idx="3124">
                  <c:v>39.3825</c:v>
                </c:pt>
                <c:pt idx="3125">
                  <c:v>39.397187500000001</c:v>
                </c:pt>
                <c:pt idx="3126">
                  <c:v>39.407499999999999</c:v>
                </c:pt>
                <c:pt idx="3127">
                  <c:v>39.419375000000002</c:v>
                </c:pt>
                <c:pt idx="3128">
                  <c:v>39.4296875</c:v>
                </c:pt>
                <c:pt idx="3129">
                  <c:v>39.442812500000002</c:v>
                </c:pt>
                <c:pt idx="3130">
                  <c:v>39.454687499999999</c:v>
                </c:pt>
                <c:pt idx="3131">
                  <c:v>39.463437499999998</c:v>
                </c:pt>
                <c:pt idx="3132">
                  <c:v>39.4765625</c:v>
                </c:pt>
                <c:pt idx="3133">
                  <c:v>39.486874999999998</c:v>
                </c:pt>
                <c:pt idx="3134">
                  <c:v>39.5003125</c:v>
                </c:pt>
                <c:pt idx="3135">
                  <c:v>39.511875000000003</c:v>
                </c:pt>
                <c:pt idx="3136">
                  <c:v>39.522187500000001</c:v>
                </c:pt>
                <c:pt idx="3137">
                  <c:v>39.53125</c:v>
                </c:pt>
                <c:pt idx="3138">
                  <c:v>39.541562499999998</c:v>
                </c:pt>
                <c:pt idx="3139">
                  <c:v>39.550312499999997</c:v>
                </c:pt>
                <c:pt idx="3140">
                  <c:v>39.560625000000002</c:v>
                </c:pt>
                <c:pt idx="3141">
                  <c:v>39.574062499999997</c:v>
                </c:pt>
                <c:pt idx="3142">
                  <c:v>39.584375000000001</c:v>
                </c:pt>
                <c:pt idx="3143">
                  <c:v>39.597499999999997</c:v>
                </c:pt>
                <c:pt idx="3144">
                  <c:v>39.610624999999999</c:v>
                </c:pt>
                <c:pt idx="3145">
                  <c:v>39.622500000000002</c:v>
                </c:pt>
                <c:pt idx="3146">
                  <c:v>39.6328125</c:v>
                </c:pt>
                <c:pt idx="3147">
                  <c:v>39.645937500000002</c:v>
                </c:pt>
                <c:pt idx="3148">
                  <c:v>39.659062499999997</c:v>
                </c:pt>
                <c:pt idx="3149">
                  <c:v>39.670625000000001</c:v>
                </c:pt>
                <c:pt idx="3150">
                  <c:v>39.683750000000003</c:v>
                </c:pt>
                <c:pt idx="3151">
                  <c:v>39.694062500000001</c:v>
                </c:pt>
                <c:pt idx="3152">
                  <c:v>39.704374999999999</c:v>
                </c:pt>
                <c:pt idx="3153">
                  <c:v>39.714687499999997</c:v>
                </c:pt>
                <c:pt idx="3154">
                  <c:v>39.7265625</c:v>
                </c:pt>
                <c:pt idx="3155">
                  <c:v>39.736874999999998</c:v>
                </c:pt>
                <c:pt idx="3156">
                  <c:v>39.75</c:v>
                </c:pt>
                <c:pt idx="3157">
                  <c:v>39.754375000000003</c:v>
                </c:pt>
                <c:pt idx="3158">
                  <c:v>39.766249999999999</c:v>
                </c:pt>
                <c:pt idx="3159">
                  <c:v>39.774999999999999</c:v>
                </c:pt>
                <c:pt idx="3160">
                  <c:v>39.782187499999999</c:v>
                </c:pt>
                <c:pt idx="3161">
                  <c:v>39.792499999999997</c:v>
                </c:pt>
                <c:pt idx="3162">
                  <c:v>39.802812500000002</c:v>
                </c:pt>
                <c:pt idx="3163">
                  <c:v>39.813124999999999</c:v>
                </c:pt>
                <c:pt idx="3164">
                  <c:v>39.822187499999998</c:v>
                </c:pt>
                <c:pt idx="3165">
                  <c:v>39.833750000000002</c:v>
                </c:pt>
                <c:pt idx="3166">
                  <c:v>39.846874999999997</c:v>
                </c:pt>
                <c:pt idx="3167">
                  <c:v>39.858750000000001</c:v>
                </c:pt>
                <c:pt idx="3168">
                  <c:v>39.870624999999997</c:v>
                </c:pt>
                <c:pt idx="3169">
                  <c:v>39.885312499999998</c:v>
                </c:pt>
                <c:pt idx="3170">
                  <c:v>39.894062499999997</c:v>
                </c:pt>
                <c:pt idx="3171">
                  <c:v>39.904375000000002</c:v>
                </c:pt>
                <c:pt idx="3172">
                  <c:v>39.919062500000003</c:v>
                </c:pt>
                <c:pt idx="3173">
                  <c:v>39.929375</c:v>
                </c:pt>
                <c:pt idx="3174">
                  <c:v>39.942500000000003</c:v>
                </c:pt>
                <c:pt idx="3175">
                  <c:v>39.948437499999997</c:v>
                </c:pt>
                <c:pt idx="3176">
                  <c:v>39.957500000000003</c:v>
                </c:pt>
                <c:pt idx="3177">
                  <c:v>39.967812500000001</c:v>
                </c:pt>
                <c:pt idx="3178">
                  <c:v>39.975312500000001</c:v>
                </c:pt>
                <c:pt idx="3179">
                  <c:v>39.987187499999997</c:v>
                </c:pt>
                <c:pt idx="3180">
                  <c:v>39.995937499999997</c:v>
                </c:pt>
                <c:pt idx="3181">
                  <c:v>40.006250000000001</c:v>
                </c:pt>
                <c:pt idx="3182">
                  <c:v>40.018124999999998</c:v>
                </c:pt>
                <c:pt idx="3183">
                  <c:v>40.0315625</c:v>
                </c:pt>
                <c:pt idx="3184">
                  <c:v>40.043437500000003</c:v>
                </c:pt>
                <c:pt idx="3185">
                  <c:v>40.058124999999997</c:v>
                </c:pt>
                <c:pt idx="3186">
                  <c:v>40.066875000000003</c:v>
                </c:pt>
                <c:pt idx="3187">
                  <c:v>40.081562499999997</c:v>
                </c:pt>
                <c:pt idx="3188">
                  <c:v>40.090312500000003</c:v>
                </c:pt>
                <c:pt idx="3189">
                  <c:v>40.104999999999997</c:v>
                </c:pt>
                <c:pt idx="3190">
                  <c:v>40.118124999999999</c:v>
                </c:pt>
                <c:pt idx="3191">
                  <c:v>40.135624999999997</c:v>
                </c:pt>
                <c:pt idx="3192">
                  <c:v>40.150312499999998</c:v>
                </c:pt>
                <c:pt idx="3193">
                  <c:v>40.160625000000003</c:v>
                </c:pt>
                <c:pt idx="3194">
                  <c:v>40.173749999999998</c:v>
                </c:pt>
                <c:pt idx="3195">
                  <c:v>40.186875000000001</c:v>
                </c:pt>
                <c:pt idx="3196">
                  <c:v>40.201562500000001</c:v>
                </c:pt>
                <c:pt idx="3197">
                  <c:v>40.211874999999999</c:v>
                </c:pt>
                <c:pt idx="3198">
                  <c:v>40.223750000000003</c:v>
                </c:pt>
                <c:pt idx="3199">
                  <c:v>40.232500000000002</c:v>
                </c:pt>
                <c:pt idx="3200">
                  <c:v>40.245624999999997</c:v>
                </c:pt>
                <c:pt idx="3201">
                  <c:v>40.254375000000003</c:v>
                </c:pt>
                <c:pt idx="3202">
                  <c:v>40.272187500000001</c:v>
                </c:pt>
                <c:pt idx="3203">
                  <c:v>40.286875000000002</c:v>
                </c:pt>
                <c:pt idx="3204">
                  <c:v>40.295937500000001</c:v>
                </c:pt>
                <c:pt idx="3205">
                  <c:v>40.309062500000003</c:v>
                </c:pt>
                <c:pt idx="3206">
                  <c:v>40.320937499999999</c:v>
                </c:pt>
                <c:pt idx="3207">
                  <c:v>40.335625</c:v>
                </c:pt>
                <c:pt idx="3208">
                  <c:v>40.347187499999997</c:v>
                </c:pt>
                <c:pt idx="3209">
                  <c:v>40.363124999999997</c:v>
                </c:pt>
                <c:pt idx="3210">
                  <c:v>40.379062500000003</c:v>
                </c:pt>
                <c:pt idx="3211">
                  <c:v>40.393749999999997</c:v>
                </c:pt>
                <c:pt idx="3212">
                  <c:v>40.405625000000001</c:v>
                </c:pt>
                <c:pt idx="3213">
                  <c:v>40.419062500000003</c:v>
                </c:pt>
                <c:pt idx="3214">
                  <c:v>40.429375</c:v>
                </c:pt>
                <c:pt idx="3215">
                  <c:v>40.442500000000003</c:v>
                </c:pt>
                <c:pt idx="3216">
                  <c:v>40.454062499999999</c:v>
                </c:pt>
                <c:pt idx="3217">
                  <c:v>40.46</c:v>
                </c:pt>
                <c:pt idx="3218">
                  <c:v>40.473125000000003</c:v>
                </c:pt>
                <c:pt idx="3219">
                  <c:v>40.484999999999999</c:v>
                </c:pt>
                <c:pt idx="3220">
                  <c:v>40.498437500000001</c:v>
                </c:pt>
                <c:pt idx="3221">
                  <c:v>40.511875000000003</c:v>
                </c:pt>
                <c:pt idx="3222">
                  <c:v>40.517812499999998</c:v>
                </c:pt>
                <c:pt idx="3223">
                  <c:v>40.52375</c:v>
                </c:pt>
                <c:pt idx="3224">
                  <c:v>40.537187500000002</c:v>
                </c:pt>
                <c:pt idx="3225">
                  <c:v>40.550624999999997</c:v>
                </c:pt>
                <c:pt idx="3226">
                  <c:v>40.5625</c:v>
                </c:pt>
                <c:pt idx="3227">
                  <c:v>40.575937500000002</c:v>
                </c:pt>
                <c:pt idx="3228">
                  <c:v>40.581562499999997</c:v>
                </c:pt>
                <c:pt idx="3229">
                  <c:v>40.5934375</c:v>
                </c:pt>
                <c:pt idx="3230">
                  <c:v>40.602187499999999</c:v>
                </c:pt>
                <c:pt idx="3231">
                  <c:v>40.618437499999999</c:v>
                </c:pt>
                <c:pt idx="3232">
                  <c:v>40.625937499999999</c:v>
                </c:pt>
                <c:pt idx="3233">
                  <c:v>40.637812500000003</c:v>
                </c:pt>
                <c:pt idx="3234">
                  <c:v>40.646562500000002</c:v>
                </c:pt>
                <c:pt idx="3235">
                  <c:v>40.658437499999998</c:v>
                </c:pt>
                <c:pt idx="3236">
                  <c:v>40.667187499999997</c:v>
                </c:pt>
                <c:pt idx="3237">
                  <c:v>40.674687499999997</c:v>
                </c:pt>
                <c:pt idx="3238">
                  <c:v>40.686562500000001</c:v>
                </c:pt>
                <c:pt idx="3239">
                  <c:v>40.698437499999997</c:v>
                </c:pt>
                <c:pt idx="3240">
                  <c:v>40.710312500000001</c:v>
                </c:pt>
                <c:pt idx="3241">
                  <c:v>40.716250000000002</c:v>
                </c:pt>
                <c:pt idx="3242">
                  <c:v>40.725312500000001</c:v>
                </c:pt>
                <c:pt idx="3243">
                  <c:v>40.7340625</c:v>
                </c:pt>
                <c:pt idx="3244">
                  <c:v>40.745937499999997</c:v>
                </c:pt>
                <c:pt idx="3245">
                  <c:v>40.756250000000001</c:v>
                </c:pt>
                <c:pt idx="3246">
                  <c:v>40.765000000000001</c:v>
                </c:pt>
                <c:pt idx="3247">
                  <c:v>40.77375</c:v>
                </c:pt>
                <c:pt idx="3248">
                  <c:v>40.78125</c:v>
                </c:pt>
                <c:pt idx="3249">
                  <c:v>40.794375000000002</c:v>
                </c:pt>
                <c:pt idx="3250">
                  <c:v>40.807812499999997</c:v>
                </c:pt>
                <c:pt idx="3251">
                  <c:v>40.815312499999997</c:v>
                </c:pt>
                <c:pt idx="3252">
                  <c:v>40.822499999999998</c:v>
                </c:pt>
                <c:pt idx="3253">
                  <c:v>40.826875000000001</c:v>
                </c:pt>
                <c:pt idx="3254">
                  <c:v>40.843125000000001</c:v>
                </c:pt>
                <c:pt idx="3255">
                  <c:v>40.850625000000001</c:v>
                </c:pt>
                <c:pt idx="3256">
                  <c:v>40.857812500000001</c:v>
                </c:pt>
                <c:pt idx="3257">
                  <c:v>40.865000000000002</c:v>
                </c:pt>
                <c:pt idx="3258">
                  <c:v>40.872187500000003</c:v>
                </c:pt>
                <c:pt idx="3259">
                  <c:v>40.879375000000003</c:v>
                </c:pt>
                <c:pt idx="3260">
                  <c:v>40.889687500000001</c:v>
                </c:pt>
                <c:pt idx="3261">
                  <c:v>40.8984375</c:v>
                </c:pt>
                <c:pt idx="3262">
                  <c:v>40.905625000000001</c:v>
                </c:pt>
                <c:pt idx="3263">
                  <c:v>40.909999999999997</c:v>
                </c:pt>
                <c:pt idx="3264">
                  <c:v>40.920312500000001</c:v>
                </c:pt>
                <c:pt idx="3265">
                  <c:v>40.925937500000003</c:v>
                </c:pt>
                <c:pt idx="3266">
                  <c:v>40.928750000000001</c:v>
                </c:pt>
                <c:pt idx="3267">
                  <c:v>40.933124999999997</c:v>
                </c:pt>
                <c:pt idx="3268">
                  <c:v>40.941875000000003</c:v>
                </c:pt>
                <c:pt idx="3269">
                  <c:v>40.951875000000001</c:v>
                </c:pt>
                <c:pt idx="3270">
                  <c:v>40.957500000000003</c:v>
                </c:pt>
                <c:pt idx="3271">
                  <c:v>40.961874999999999</c:v>
                </c:pt>
                <c:pt idx="3272">
                  <c:v>40.970624999999998</c:v>
                </c:pt>
                <c:pt idx="3273">
                  <c:v>40.9765625</c:v>
                </c:pt>
                <c:pt idx="3274">
                  <c:v>40.983750000000001</c:v>
                </c:pt>
                <c:pt idx="3275">
                  <c:v>40.985312499999999</c:v>
                </c:pt>
                <c:pt idx="3276">
                  <c:v>40.988124999999997</c:v>
                </c:pt>
                <c:pt idx="3277">
                  <c:v>40.9925</c:v>
                </c:pt>
                <c:pt idx="3278">
                  <c:v>41.001249999999999</c:v>
                </c:pt>
                <c:pt idx="3279">
                  <c:v>41.004375000000003</c:v>
                </c:pt>
                <c:pt idx="3280">
                  <c:v>41.011562499999997</c:v>
                </c:pt>
                <c:pt idx="3281">
                  <c:v>41.019062499999997</c:v>
                </c:pt>
                <c:pt idx="3282">
                  <c:v>41.021875000000001</c:v>
                </c:pt>
                <c:pt idx="3283">
                  <c:v>41.029062500000002</c:v>
                </c:pt>
                <c:pt idx="3284">
                  <c:v>41.038125000000001</c:v>
                </c:pt>
                <c:pt idx="3285">
                  <c:v>41.05</c:v>
                </c:pt>
                <c:pt idx="3286">
                  <c:v>41.052812500000002</c:v>
                </c:pt>
                <c:pt idx="3287">
                  <c:v>41.06</c:v>
                </c:pt>
                <c:pt idx="3288">
                  <c:v>41.065937499999997</c:v>
                </c:pt>
                <c:pt idx="3289">
                  <c:v>41.068750000000001</c:v>
                </c:pt>
                <c:pt idx="3290">
                  <c:v>41.073124999999997</c:v>
                </c:pt>
                <c:pt idx="3291">
                  <c:v>41.080624999999998</c:v>
                </c:pt>
                <c:pt idx="3292">
                  <c:v>41.089687499999997</c:v>
                </c:pt>
                <c:pt idx="3293">
                  <c:v>41.097187499999997</c:v>
                </c:pt>
                <c:pt idx="3294">
                  <c:v>41.106250000000003</c:v>
                </c:pt>
                <c:pt idx="3295">
                  <c:v>41.113750000000003</c:v>
                </c:pt>
                <c:pt idx="3296">
                  <c:v>41.118124999999999</c:v>
                </c:pt>
                <c:pt idx="3297">
                  <c:v>41.13</c:v>
                </c:pt>
                <c:pt idx="3298">
                  <c:v>41.1403125</c:v>
                </c:pt>
                <c:pt idx="3299">
                  <c:v>41.146250000000002</c:v>
                </c:pt>
                <c:pt idx="3300">
                  <c:v>41.1565625</c:v>
                </c:pt>
                <c:pt idx="3301">
                  <c:v>41.161250000000003</c:v>
                </c:pt>
                <c:pt idx="3302">
                  <c:v>41.167187499999997</c:v>
                </c:pt>
                <c:pt idx="3303">
                  <c:v>41.1715625</c:v>
                </c:pt>
                <c:pt idx="3304">
                  <c:v>41.177500000000002</c:v>
                </c:pt>
                <c:pt idx="3305">
                  <c:v>41.1878125</c:v>
                </c:pt>
                <c:pt idx="3306">
                  <c:v>41.1953125</c:v>
                </c:pt>
                <c:pt idx="3307">
                  <c:v>41.21</c:v>
                </c:pt>
                <c:pt idx="3308">
                  <c:v>41.223125000000003</c:v>
                </c:pt>
                <c:pt idx="3309">
                  <c:v>41.233437500000001</c:v>
                </c:pt>
                <c:pt idx="3310">
                  <c:v>41.2421875</c:v>
                </c:pt>
                <c:pt idx="3311">
                  <c:v>41.252499999999998</c:v>
                </c:pt>
                <c:pt idx="3312">
                  <c:v>41.262812500000003</c:v>
                </c:pt>
                <c:pt idx="3313">
                  <c:v>41.27</c:v>
                </c:pt>
                <c:pt idx="3314">
                  <c:v>41.280312500000001</c:v>
                </c:pt>
                <c:pt idx="3315">
                  <c:v>41.290624999999999</c:v>
                </c:pt>
                <c:pt idx="3316">
                  <c:v>41.297812499999999</c:v>
                </c:pt>
                <c:pt idx="3317">
                  <c:v>41.306562499999998</c:v>
                </c:pt>
                <c:pt idx="3318">
                  <c:v>41.32</c:v>
                </c:pt>
                <c:pt idx="3319">
                  <c:v>41.330312499999998</c:v>
                </c:pt>
                <c:pt idx="3320">
                  <c:v>41.340625000000003</c:v>
                </c:pt>
                <c:pt idx="3321">
                  <c:v>41.356875000000002</c:v>
                </c:pt>
                <c:pt idx="3322">
                  <c:v>41.368749999999999</c:v>
                </c:pt>
                <c:pt idx="3323">
                  <c:v>41.377499999999998</c:v>
                </c:pt>
                <c:pt idx="3324">
                  <c:v>41.386249999999997</c:v>
                </c:pt>
                <c:pt idx="3325">
                  <c:v>41.395000000000003</c:v>
                </c:pt>
                <c:pt idx="3326">
                  <c:v>41.403750000000002</c:v>
                </c:pt>
                <c:pt idx="3327">
                  <c:v>41.416874999999997</c:v>
                </c:pt>
                <c:pt idx="3328">
                  <c:v>41.43</c:v>
                </c:pt>
                <c:pt idx="3329">
                  <c:v>41.441875000000003</c:v>
                </c:pt>
                <c:pt idx="3330">
                  <c:v>41.450937500000002</c:v>
                </c:pt>
                <c:pt idx="3331">
                  <c:v>41.464062499999997</c:v>
                </c:pt>
                <c:pt idx="3332">
                  <c:v>41.474375000000002</c:v>
                </c:pt>
                <c:pt idx="3333">
                  <c:v>41.487499999999997</c:v>
                </c:pt>
                <c:pt idx="3334">
                  <c:v>41.494999999999997</c:v>
                </c:pt>
                <c:pt idx="3335">
                  <c:v>41.508125</c:v>
                </c:pt>
                <c:pt idx="3336">
                  <c:v>41.52</c:v>
                </c:pt>
                <c:pt idx="3337">
                  <c:v>41.531874999999999</c:v>
                </c:pt>
                <c:pt idx="3338">
                  <c:v>41.543437500000003</c:v>
                </c:pt>
                <c:pt idx="3339">
                  <c:v>41.549374999999998</c:v>
                </c:pt>
                <c:pt idx="3340">
                  <c:v>41.559687500000003</c:v>
                </c:pt>
                <c:pt idx="3341">
                  <c:v>41.572812499999998</c:v>
                </c:pt>
                <c:pt idx="3342">
                  <c:v>41.583125000000003</c:v>
                </c:pt>
                <c:pt idx="3343">
                  <c:v>41.594687499999999</c:v>
                </c:pt>
                <c:pt idx="3344">
                  <c:v>41.603749999999998</c:v>
                </c:pt>
                <c:pt idx="3345">
                  <c:v>41.612812499999997</c:v>
                </c:pt>
                <c:pt idx="3346">
                  <c:v>41.623125000000002</c:v>
                </c:pt>
                <c:pt idx="3347">
                  <c:v>41.633437499999999</c:v>
                </c:pt>
                <c:pt idx="3348">
                  <c:v>41.642187499999999</c:v>
                </c:pt>
                <c:pt idx="3349">
                  <c:v>41.649374999999999</c:v>
                </c:pt>
                <c:pt idx="3350">
                  <c:v>41.655000000000001</c:v>
                </c:pt>
                <c:pt idx="3351">
                  <c:v>41.66375</c:v>
                </c:pt>
                <c:pt idx="3352">
                  <c:v>41.672499999999999</c:v>
                </c:pt>
                <c:pt idx="3353">
                  <c:v>41.68</c:v>
                </c:pt>
                <c:pt idx="3354">
                  <c:v>41.688749999999999</c:v>
                </c:pt>
                <c:pt idx="3355">
                  <c:v>41.699062499999997</c:v>
                </c:pt>
                <c:pt idx="3356">
                  <c:v>41.709375000000001</c:v>
                </c:pt>
                <c:pt idx="3357">
                  <c:v>41.719687499999999</c:v>
                </c:pt>
                <c:pt idx="3358">
                  <c:v>41.734375</c:v>
                </c:pt>
                <c:pt idx="3359">
                  <c:v>41.740312500000002</c:v>
                </c:pt>
                <c:pt idx="3360">
                  <c:v>41.746250000000003</c:v>
                </c:pt>
                <c:pt idx="3361">
                  <c:v>41.750624999999999</c:v>
                </c:pt>
                <c:pt idx="3362">
                  <c:v>41.762187500000003</c:v>
                </c:pt>
                <c:pt idx="3363">
                  <c:v>41.769374999999997</c:v>
                </c:pt>
                <c:pt idx="3364">
                  <c:v>41.778125000000003</c:v>
                </c:pt>
                <c:pt idx="3365">
                  <c:v>41.785312500000003</c:v>
                </c:pt>
                <c:pt idx="3366">
                  <c:v>41.801562500000003</c:v>
                </c:pt>
                <c:pt idx="3367">
                  <c:v>41.816249999999997</c:v>
                </c:pt>
                <c:pt idx="3368">
                  <c:v>41.823437499999997</c:v>
                </c:pt>
                <c:pt idx="3369">
                  <c:v>41.832187500000003</c:v>
                </c:pt>
                <c:pt idx="3370">
                  <c:v>41.841250000000002</c:v>
                </c:pt>
                <c:pt idx="3371">
                  <c:v>41.85</c:v>
                </c:pt>
                <c:pt idx="3372">
                  <c:v>41.857500000000002</c:v>
                </c:pt>
                <c:pt idx="3373">
                  <c:v>41.861874999999998</c:v>
                </c:pt>
                <c:pt idx="3374">
                  <c:v>41.873750000000001</c:v>
                </c:pt>
                <c:pt idx="3375">
                  <c:v>41.8828125</c:v>
                </c:pt>
                <c:pt idx="3376">
                  <c:v>41.894374999999997</c:v>
                </c:pt>
                <c:pt idx="3377">
                  <c:v>41.907499999999999</c:v>
                </c:pt>
                <c:pt idx="3378">
                  <c:v>41.919375000000002</c:v>
                </c:pt>
                <c:pt idx="3379">
                  <c:v>41.9296875</c:v>
                </c:pt>
                <c:pt idx="3380">
                  <c:v>41.941562500000003</c:v>
                </c:pt>
                <c:pt idx="3381">
                  <c:v>41.954999999999998</c:v>
                </c:pt>
                <c:pt idx="3382">
                  <c:v>41.966875000000002</c:v>
                </c:pt>
                <c:pt idx="3383">
                  <c:v>41.980312499999997</c:v>
                </c:pt>
                <c:pt idx="3384">
                  <c:v>41.993749999999999</c:v>
                </c:pt>
                <c:pt idx="3385">
                  <c:v>42.000937499999999</c:v>
                </c:pt>
                <c:pt idx="3386">
                  <c:v>42.012812500000003</c:v>
                </c:pt>
                <c:pt idx="3387">
                  <c:v>42.021562500000002</c:v>
                </c:pt>
                <c:pt idx="3388">
                  <c:v>42.030312500000001</c:v>
                </c:pt>
                <c:pt idx="3389">
                  <c:v>42.041874999999997</c:v>
                </c:pt>
                <c:pt idx="3390">
                  <c:v>42.046250000000001</c:v>
                </c:pt>
                <c:pt idx="3391">
                  <c:v>42.055</c:v>
                </c:pt>
                <c:pt idx="3392">
                  <c:v>42.063749999999999</c:v>
                </c:pt>
                <c:pt idx="3393">
                  <c:v>42.075312500000003</c:v>
                </c:pt>
                <c:pt idx="3394">
                  <c:v>42.084062500000002</c:v>
                </c:pt>
                <c:pt idx="3395">
                  <c:v>42.095937499999998</c:v>
                </c:pt>
                <c:pt idx="3396">
                  <c:v>42.104687499999997</c:v>
                </c:pt>
                <c:pt idx="3397">
                  <c:v>42.115000000000002</c:v>
                </c:pt>
                <c:pt idx="3398">
                  <c:v>42.122187500000003</c:v>
                </c:pt>
                <c:pt idx="3399">
                  <c:v>42.128124999999997</c:v>
                </c:pt>
                <c:pt idx="3400">
                  <c:v>42.134062499999999</c:v>
                </c:pt>
                <c:pt idx="3401">
                  <c:v>42.144374999999997</c:v>
                </c:pt>
                <c:pt idx="3402">
                  <c:v>42.15</c:v>
                </c:pt>
                <c:pt idx="3403">
                  <c:v>42.160312500000003</c:v>
                </c:pt>
                <c:pt idx="3404">
                  <c:v>42.169062500000003</c:v>
                </c:pt>
                <c:pt idx="3405">
                  <c:v>42.177812500000002</c:v>
                </c:pt>
                <c:pt idx="3406">
                  <c:v>42.179375</c:v>
                </c:pt>
                <c:pt idx="3407">
                  <c:v>42.186562500000001</c:v>
                </c:pt>
                <c:pt idx="3408">
                  <c:v>42.192500000000003</c:v>
                </c:pt>
                <c:pt idx="3409">
                  <c:v>42.198437499999997</c:v>
                </c:pt>
                <c:pt idx="3410">
                  <c:v>42.205624999999998</c:v>
                </c:pt>
                <c:pt idx="3411">
                  <c:v>42.208437500000002</c:v>
                </c:pt>
                <c:pt idx="3412">
                  <c:v>42.212812499999998</c:v>
                </c:pt>
                <c:pt idx="3413">
                  <c:v>42.217187500000001</c:v>
                </c:pt>
                <c:pt idx="3414">
                  <c:v>42.224687500000002</c:v>
                </c:pt>
                <c:pt idx="3415">
                  <c:v>42.231875000000002</c:v>
                </c:pt>
                <c:pt idx="3416">
                  <c:v>42.239062500000003</c:v>
                </c:pt>
                <c:pt idx="3417">
                  <c:v>42.250937499999999</c:v>
                </c:pt>
                <c:pt idx="3418">
                  <c:v>42.256875000000001</c:v>
                </c:pt>
                <c:pt idx="3419">
                  <c:v>42.265625</c:v>
                </c:pt>
                <c:pt idx="3420">
                  <c:v>42.273125</c:v>
                </c:pt>
                <c:pt idx="3421">
                  <c:v>42.277812500000003</c:v>
                </c:pt>
                <c:pt idx="3422">
                  <c:v>42.285312500000003</c:v>
                </c:pt>
                <c:pt idx="3423">
                  <c:v>42.292812499999997</c:v>
                </c:pt>
                <c:pt idx="3424">
                  <c:v>42.303125000000001</c:v>
                </c:pt>
                <c:pt idx="3425">
                  <c:v>42.310625000000002</c:v>
                </c:pt>
                <c:pt idx="3426">
                  <c:v>42.315312499999997</c:v>
                </c:pt>
                <c:pt idx="3427">
                  <c:v>42.324062499999997</c:v>
                </c:pt>
                <c:pt idx="3428">
                  <c:v>42.331562499999997</c:v>
                </c:pt>
                <c:pt idx="3429">
                  <c:v>42.337499999999999</c:v>
                </c:pt>
                <c:pt idx="3430">
                  <c:v>42.3434375</c:v>
                </c:pt>
                <c:pt idx="3431">
                  <c:v>42.349375000000002</c:v>
                </c:pt>
                <c:pt idx="3432">
                  <c:v>42.3596875</c:v>
                </c:pt>
                <c:pt idx="3433">
                  <c:v>42.366875</c:v>
                </c:pt>
                <c:pt idx="3434">
                  <c:v>42.374375000000001</c:v>
                </c:pt>
                <c:pt idx="3435">
                  <c:v>42.381875000000001</c:v>
                </c:pt>
                <c:pt idx="3436">
                  <c:v>42.387812500000003</c:v>
                </c:pt>
                <c:pt idx="3437">
                  <c:v>42.393749999999997</c:v>
                </c:pt>
                <c:pt idx="3438">
                  <c:v>42.405312500000001</c:v>
                </c:pt>
                <c:pt idx="3439">
                  <c:v>42.412812500000001</c:v>
                </c:pt>
                <c:pt idx="3440">
                  <c:v>42.4215625</c:v>
                </c:pt>
                <c:pt idx="3441">
                  <c:v>42.427500000000002</c:v>
                </c:pt>
                <c:pt idx="3442">
                  <c:v>42.431874999999998</c:v>
                </c:pt>
                <c:pt idx="3443">
                  <c:v>42.443750000000001</c:v>
                </c:pt>
                <c:pt idx="3444">
                  <c:v>42.454062499999999</c:v>
                </c:pt>
                <c:pt idx="3445">
                  <c:v>42.46</c:v>
                </c:pt>
                <c:pt idx="3446">
                  <c:v>42.467187500000001</c:v>
                </c:pt>
                <c:pt idx="3447">
                  <c:v>42.471562499999997</c:v>
                </c:pt>
                <c:pt idx="3448">
                  <c:v>42.474687500000002</c:v>
                </c:pt>
                <c:pt idx="3449">
                  <c:v>42.480625000000003</c:v>
                </c:pt>
                <c:pt idx="3450">
                  <c:v>42.486249999999998</c:v>
                </c:pt>
                <c:pt idx="3451">
                  <c:v>42.490625000000001</c:v>
                </c:pt>
                <c:pt idx="3452">
                  <c:v>42.496250000000003</c:v>
                </c:pt>
                <c:pt idx="3453">
                  <c:v>42.505000000000003</c:v>
                </c:pt>
                <c:pt idx="3454">
                  <c:v>42.515000000000001</c:v>
                </c:pt>
                <c:pt idx="3455">
                  <c:v>42.52375</c:v>
                </c:pt>
                <c:pt idx="3456">
                  <c:v>42.53125</c:v>
                </c:pt>
                <c:pt idx="3457">
                  <c:v>42.537187500000002</c:v>
                </c:pt>
                <c:pt idx="3458">
                  <c:v>42.545937500000001</c:v>
                </c:pt>
                <c:pt idx="3459">
                  <c:v>42.550312499999997</c:v>
                </c:pt>
                <c:pt idx="3460">
                  <c:v>42.557499999999997</c:v>
                </c:pt>
                <c:pt idx="3461">
                  <c:v>42.567812500000002</c:v>
                </c:pt>
                <c:pt idx="3462">
                  <c:v>42.573749999999997</c:v>
                </c:pt>
                <c:pt idx="3463">
                  <c:v>42.582500000000003</c:v>
                </c:pt>
                <c:pt idx="3464">
                  <c:v>42.589687499999997</c:v>
                </c:pt>
                <c:pt idx="3465">
                  <c:v>42.592812500000001</c:v>
                </c:pt>
                <c:pt idx="3466">
                  <c:v>42.6015625</c:v>
                </c:pt>
                <c:pt idx="3467">
                  <c:v>42.605937500000003</c:v>
                </c:pt>
                <c:pt idx="3468">
                  <c:v>42.616250000000001</c:v>
                </c:pt>
                <c:pt idx="3469">
                  <c:v>42.628124999999997</c:v>
                </c:pt>
                <c:pt idx="3470">
                  <c:v>42.635624999999997</c:v>
                </c:pt>
                <c:pt idx="3471">
                  <c:v>42.642812499999998</c:v>
                </c:pt>
                <c:pt idx="3472">
                  <c:v>42.645937500000002</c:v>
                </c:pt>
                <c:pt idx="3473">
                  <c:v>42.65625</c:v>
                </c:pt>
                <c:pt idx="3474">
                  <c:v>42.662187500000002</c:v>
                </c:pt>
                <c:pt idx="3475">
                  <c:v>42.668125000000003</c:v>
                </c:pt>
                <c:pt idx="3476">
                  <c:v>42.675624999999997</c:v>
                </c:pt>
                <c:pt idx="3477">
                  <c:v>42.682812499999997</c:v>
                </c:pt>
                <c:pt idx="3478">
                  <c:v>42.691562500000003</c:v>
                </c:pt>
                <c:pt idx="3479">
                  <c:v>42.699062499999997</c:v>
                </c:pt>
                <c:pt idx="3480">
                  <c:v>42.710625</c:v>
                </c:pt>
                <c:pt idx="3481">
                  <c:v>42.715000000000003</c:v>
                </c:pt>
                <c:pt idx="3482">
                  <c:v>42.725312500000001</c:v>
                </c:pt>
                <c:pt idx="3483">
                  <c:v>42.735624999999999</c:v>
                </c:pt>
                <c:pt idx="3484">
                  <c:v>42.745937499999997</c:v>
                </c:pt>
                <c:pt idx="3485">
                  <c:v>42.753124999999997</c:v>
                </c:pt>
                <c:pt idx="3486">
                  <c:v>42.759062499999999</c:v>
                </c:pt>
                <c:pt idx="3487">
                  <c:v>42.765000000000001</c:v>
                </c:pt>
                <c:pt idx="3488">
                  <c:v>42.77375</c:v>
                </c:pt>
                <c:pt idx="3489">
                  <c:v>42.779687500000001</c:v>
                </c:pt>
                <c:pt idx="3490">
                  <c:v>42.786875000000002</c:v>
                </c:pt>
                <c:pt idx="3491">
                  <c:v>42.792812499999997</c:v>
                </c:pt>
                <c:pt idx="3492">
                  <c:v>42.801875000000003</c:v>
                </c:pt>
                <c:pt idx="3493">
                  <c:v>42.807812499999997</c:v>
                </c:pt>
                <c:pt idx="3494">
                  <c:v>42.814999999999998</c:v>
                </c:pt>
                <c:pt idx="3495">
                  <c:v>42.820937499999999</c:v>
                </c:pt>
                <c:pt idx="3496">
                  <c:v>42.8284375</c:v>
                </c:pt>
                <c:pt idx="3497">
                  <c:v>42.84</c:v>
                </c:pt>
                <c:pt idx="3498">
                  <c:v>42.844374999999999</c:v>
                </c:pt>
                <c:pt idx="3499">
                  <c:v>42.853124999999999</c:v>
                </c:pt>
                <c:pt idx="3500">
                  <c:v>42.860312499999999</c:v>
                </c:pt>
                <c:pt idx="3501">
                  <c:v>42.864687500000002</c:v>
                </c:pt>
                <c:pt idx="3502">
                  <c:v>42.869062499999998</c:v>
                </c:pt>
                <c:pt idx="3503">
                  <c:v>42.879375000000003</c:v>
                </c:pt>
                <c:pt idx="3504">
                  <c:v>42.888125000000002</c:v>
                </c:pt>
                <c:pt idx="3505">
                  <c:v>42.893749999999997</c:v>
                </c:pt>
                <c:pt idx="3506">
                  <c:v>42.904062500000002</c:v>
                </c:pt>
                <c:pt idx="3507">
                  <c:v>42.911250000000003</c:v>
                </c:pt>
                <c:pt idx="3508">
                  <c:v>42.916874999999997</c:v>
                </c:pt>
                <c:pt idx="3509">
                  <c:v>42.924374999999998</c:v>
                </c:pt>
                <c:pt idx="3510">
                  <c:v>42.925937500000003</c:v>
                </c:pt>
                <c:pt idx="3511">
                  <c:v>42.936250000000001</c:v>
                </c:pt>
                <c:pt idx="3512">
                  <c:v>42.940624999999997</c:v>
                </c:pt>
                <c:pt idx="3513">
                  <c:v>42.947812499999998</c:v>
                </c:pt>
                <c:pt idx="3514">
                  <c:v>42.952187500000001</c:v>
                </c:pt>
                <c:pt idx="3515">
                  <c:v>42.96125</c:v>
                </c:pt>
                <c:pt idx="3516">
                  <c:v>42.965625000000003</c:v>
                </c:pt>
                <c:pt idx="3517">
                  <c:v>42.97</c:v>
                </c:pt>
                <c:pt idx="3518">
                  <c:v>42.977499999999999</c:v>
                </c:pt>
                <c:pt idx="3519">
                  <c:v>42.986249999999998</c:v>
                </c:pt>
                <c:pt idx="3520">
                  <c:v>42.9921875</c:v>
                </c:pt>
                <c:pt idx="3521">
                  <c:v>43.002499999999998</c:v>
                </c:pt>
                <c:pt idx="3522">
                  <c:v>43.012812500000003</c:v>
                </c:pt>
                <c:pt idx="3523">
                  <c:v>43.018749999999997</c:v>
                </c:pt>
                <c:pt idx="3524">
                  <c:v>43.023125</c:v>
                </c:pt>
                <c:pt idx="3525">
                  <c:v>43.033437499999998</c:v>
                </c:pt>
                <c:pt idx="3526">
                  <c:v>43.046875</c:v>
                </c:pt>
                <c:pt idx="3527">
                  <c:v>43.055624999999999</c:v>
                </c:pt>
                <c:pt idx="3528">
                  <c:v>43.064374999999998</c:v>
                </c:pt>
                <c:pt idx="3529">
                  <c:v>43.067500000000003</c:v>
                </c:pt>
                <c:pt idx="3530">
                  <c:v>43.0778125</c:v>
                </c:pt>
                <c:pt idx="3531">
                  <c:v>43.083750000000002</c:v>
                </c:pt>
                <c:pt idx="3532">
                  <c:v>43.088437499999998</c:v>
                </c:pt>
                <c:pt idx="3533">
                  <c:v>43.094374999999999</c:v>
                </c:pt>
                <c:pt idx="3534">
                  <c:v>43.101875</c:v>
                </c:pt>
                <c:pt idx="3535">
                  <c:v>43.106250000000003</c:v>
                </c:pt>
                <c:pt idx="3536">
                  <c:v>43.115000000000002</c:v>
                </c:pt>
                <c:pt idx="3537">
                  <c:v>43.120937499999997</c:v>
                </c:pt>
                <c:pt idx="3538">
                  <c:v>43.1253125</c:v>
                </c:pt>
                <c:pt idx="3539">
                  <c:v>43.131250000000001</c:v>
                </c:pt>
                <c:pt idx="3540">
                  <c:v>43.137187500000003</c:v>
                </c:pt>
                <c:pt idx="3541">
                  <c:v>43.143124999999998</c:v>
                </c:pt>
                <c:pt idx="3542">
                  <c:v>43.150624999999998</c:v>
                </c:pt>
                <c:pt idx="3543">
                  <c:v>43.155000000000001</c:v>
                </c:pt>
                <c:pt idx="3544">
                  <c:v>43.1640625</c:v>
                </c:pt>
                <c:pt idx="3545">
                  <c:v>43.168750000000003</c:v>
                </c:pt>
                <c:pt idx="3546">
                  <c:v>43.177812500000002</c:v>
                </c:pt>
                <c:pt idx="3547">
                  <c:v>43.182187499999998</c:v>
                </c:pt>
                <c:pt idx="3548">
                  <c:v>43.191249999999997</c:v>
                </c:pt>
                <c:pt idx="3549">
                  <c:v>43.198749999999997</c:v>
                </c:pt>
                <c:pt idx="3550">
                  <c:v>43.204687499999999</c:v>
                </c:pt>
                <c:pt idx="3551">
                  <c:v>43.211874999999999</c:v>
                </c:pt>
                <c:pt idx="3552">
                  <c:v>43.2190625</c:v>
                </c:pt>
                <c:pt idx="3553">
                  <c:v>43.22625</c:v>
                </c:pt>
                <c:pt idx="3554">
                  <c:v>43.230625000000003</c:v>
                </c:pt>
                <c:pt idx="3555">
                  <c:v>43.239375000000003</c:v>
                </c:pt>
                <c:pt idx="3556">
                  <c:v>43.248125000000002</c:v>
                </c:pt>
                <c:pt idx="3557">
                  <c:v>43.252499999999998</c:v>
                </c:pt>
                <c:pt idx="3558">
                  <c:v>43.253749999999997</c:v>
                </c:pt>
                <c:pt idx="3559">
                  <c:v>43.259687499999998</c:v>
                </c:pt>
                <c:pt idx="3560">
                  <c:v>43.265625</c:v>
                </c:pt>
                <c:pt idx="3561">
                  <c:v>43.274374999999999</c:v>
                </c:pt>
                <c:pt idx="3562">
                  <c:v>43.281874999999999</c:v>
                </c:pt>
                <c:pt idx="3563">
                  <c:v>43.292187499999997</c:v>
                </c:pt>
                <c:pt idx="3564">
                  <c:v>43.297812499999999</c:v>
                </c:pt>
                <c:pt idx="3565">
                  <c:v>43.308124999999997</c:v>
                </c:pt>
                <c:pt idx="3566">
                  <c:v>43.3125</c:v>
                </c:pt>
                <c:pt idx="3567">
                  <c:v>43.318437500000002</c:v>
                </c:pt>
                <c:pt idx="3568">
                  <c:v>43.327187500000001</c:v>
                </c:pt>
                <c:pt idx="3569">
                  <c:v>43.337499999999999</c:v>
                </c:pt>
                <c:pt idx="3570">
                  <c:v>43.346249999999998</c:v>
                </c:pt>
                <c:pt idx="3571">
                  <c:v>43.354999999999997</c:v>
                </c:pt>
                <c:pt idx="3572">
                  <c:v>43.365312500000002</c:v>
                </c:pt>
                <c:pt idx="3573">
                  <c:v>43.3753125</c:v>
                </c:pt>
                <c:pt idx="3574">
                  <c:v>43.39</c:v>
                </c:pt>
                <c:pt idx="3575">
                  <c:v>43.39875</c:v>
                </c:pt>
                <c:pt idx="3576">
                  <c:v>43.404375000000002</c:v>
                </c:pt>
                <c:pt idx="3577">
                  <c:v>43.414375</c:v>
                </c:pt>
                <c:pt idx="3578">
                  <c:v>43.4215625</c:v>
                </c:pt>
                <c:pt idx="3579">
                  <c:v>43.427187500000002</c:v>
                </c:pt>
                <c:pt idx="3580">
                  <c:v>43.432812499999997</c:v>
                </c:pt>
                <c:pt idx="3581">
                  <c:v>43.443125000000002</c:v>
                </c:pt>
                <c:pt idx="3582">
                  <c:v>43.448749999999997</c:v>
                </c:pt>
                <c:pt idx="3583">
                  <c:v>43.456249999999997</c:v>
                </c:pt>
                <c:pt idx="3584">
                  <c:v>43.462187499999999</c:v>
                </c:pt>
                <c:pt idx="3585">
                  <c:v>43.466562500000002</c:v>
                </c:pt>
                <c:pt idx="3586">
                  <c:v>43.474062500000002</c:v>
                </c:pt>
                <c:pt idx="3587">
                  <c:v>43.48</c:v>
                </c:pt>
                <c:pt idx="3588">
                  <c:v>43.484375</c:v>
                </c:pt>
                <c:pt idx="3589">
                  <c:v>43.493124999999999</c:v>
                </c:pt>
                <c:pt idx="3590">
                  <c:v>43.502187499999998</c:v>
                </c:pt>
                <c:pt idx="3591">
                  <c:v>43.505000000000003</c:v>
                </c:pt>
                <c:pt idx="3592">
                  <c:v>43.510937499999997</c:v>
                </c:pt>
                <c:pt idx="3593">
                  <c:v>43.516874999999999</c:v>
                </c:pt>
                <c:pt idx="3594">
                  <c:v>43.522812500000001</c:v>
                </c:pt>
                <c:pt idx="3595">
                  <c:v>43.528750000000002</c:v>
                </c:pt>
                <c:pt idx="3596">
                  <c:v>43.537812500000001</c:v>
                </c:pt>
                <c:pt idx="3597">
                  <c:v>43.543750000000003</c:v>
                </c:pt>
                <c:pt idx="3598">
                  <c:v>43.556874999999998</c:v>
                </c:pt>
                <c:pt idx="3599">
                  <c:v>43.565624999999997</c:v>
                </c:pt>
                <c:pt idx="3600">
                  <c:v>43.568750000000001</c:v>
                </c:pt>
                <c:pt idx="3601">
                  <c:v>43.571874999999999</c:v>
                </c:pt>
                <c:pt idx="3602">
                  <c:v>43.580937499999997</c:v>
                </c:pt>
                <c:pt idx="3603">
                  <c:v>43.586874999999999</c:v>
                </c:pt>
                <c:pt idx="3604">
                  <c:v>43.595624999999998</c:v>
                </c:pt>
                <c:pt idx="3605">
                  <c:v>43.604687499999997</c:v>
                </c:pt>
                <c:pt idx="3606">
                  <c:v>43.605937500000003</c:v>
                </c:pt>
                <c:pt idx="3607">
                  <c:v>43.611874999999998</c:v>
                </c:pt>
                <c:pt idx="3608">
                  <c:v>43.620937499999997</c:v>
                </c:pt>
                <c:pt idx="3609">
                  <c:v>43.63</c:v>
                </c:pt>
                <c:pt idx="3610">
                  <c:v>43.637500000000003</c:v>
                </c:pt>
                <c:pt idx="3611">
                  <c:v>43.643437499999997</c:v>
                </c:pt>
                <c:pt idx="3612">
                  <c:v>43.649374999999999</c:v>
                </c:pt>
                <c:pt idx="3613">
                  <c:v>43.653750000000002</c:v>
                </c:pt>
                <c:pt idx="3614">
                  <c:v>43.6640625</c:v>
                </c:pt>
                <c:pt idx="3615">
                  <c:v>43.67</c:v>
                </c:pt>
                <c:pt idx="3616">
                  <c:v>43.678750000000001</c:v>
                </c:pt>
                <c:pt idx="3617">
                  <c:v>43.684687500000003</c:v>
                </c:pt>
                <c:pt idx="3618">
                  <c:v>43.690624999999997</c:v>
                </c:pt>
                <c:pt idx="3619">
                  <c:v>43.700937500000002</c:v>
                </c:pt>
                <c:pt idx="3620">
                  <c:v>43.709687500000001</c:v>
                </c:pt>
                <c:pt idx="3621">
                  <c:v>43.715625000000003</c:v>
                </c:pt>
                <c:pt idx="3622">
                  <c:v>43.722812500000003</c:v>
                </c:pt>
                <c:pt idx="3623">
                  <c:v>43.733125000000001</c:v>
                </c:pt>
                <c:pt idx="3624">
                  <c:v>43.743437499999999</c:v>
                </c:pt>
                <c:pt idx="3625">
                  <c:v>43.756562500000001</c:v>
                </c:pt>
                <c:pt idx="3626">
                  <c:v>43.763750000000002</c:v>
                </c:pt>
                <c:pt idx="3627">
                  <c:v>43.769374999999997</c:v>
                </c:pt>
                <c:pt idx="3628">
                  <c:v>43.774999999999999</c:v>
                </c:pt>
                <c:pt idx="3629">
                  <c:v>43.780625000000001</c:v>
                </c:pt>
                <c:pt idx="3630">
                  <c:v>43.784999999999997</c:v>
                </c:pt>
                <c:pt idx="3631">
                  <c:v>43.790937499999998</c:v>
                </c:pt>
                <c:pt idx="3632">
                  <c:v>43.801250000000003</c:v>
                </c:pt>
                <c:pt idx="3633">
                  <c:v>43.811562500000001</c:v>
                </c:pt>
                <c:pt idx="3634">
                  <c:v>43.814374999999998</c:v>
                </c:pt>
                <c:pt idx="3635">
                  <c:v>43.8203125</c:v>
                </c:pt>
                <c:pt idx="3636">
                  <c:v>43.8203125</c:v>
                </c:pt>
                <c:pt idx="3637">
                  <c:v>43.824687500000003</c:v>
                </c:pt>
                <c:pt idx="3638">
                  <c:v>43.830624999999998</c:v>
                </c:pt>
                <c:pt idx="3639">
                  <c:v>43.836562499999999</c:v>
                </c:pt>
                <c:pt idx="3640">
                  <c:v>43.839374999999997</c:v>
                </c:pt>
                <c:pt idx="3641">
                  <c:v>43.845312499999999</c:v>
                </c:pt>
                <c:pt idx="3642">
                  <c:v>43.849687500000002</c:v>
                </c:pt>
                <c:pt idx="3643">
                  <c:v>43.855625000000003</c:v>
                </c:pt>
                <c:pt idx="3644">
                  <c:v>43.861562499999998</c:v>
                </c:pt>
                <c:pt idx="3645">
                  <c:v>43.863124999999997</c:v>
                </c:pt>
                <c:pt idx="3646">
                  <c:v>43.866250000000001</c:v>
                </c:pt>
                <c:pt idx="3647">
                  <c:v>43.870624999999997</c:v>
                </c:pt>
                <c:pt idx="3648">
                  <c:v>43.873750000000001</c:v>
                </c:pt>
                <c:pt idx="3649">
                  <c:v>43.8753125</c:v>
                </c:pt>
                <c:pt idx="3650">
                  <c:v>43.8753125</c:v>
                </c:pt>
                <c:pt idx="3651">
                  <c:v>43.873750000000001</c:v>
                </c:pt>
                <c:pt idx="3652">
                  <c:v>43.873750000000001</c:v>
                </c:pt>
                <c:pt idx="3653">
                  <c:v>43.873750000000001</c:v>
                </c:pt>
                <c:pt idx="3654">
                  <c:v>43.873750000000001</c:v>
                </c:pt>
                <c:pt idx="3655">
                  <c:v>43.8753125</c:v>
                </c:pt>
                <c:pt idx="3656">
                  <c:v>43.873750000000001</c:v>
                </c:pt>
                <c:pt idx="3657">
                  <c:v>43.870937499999997</c:v>
                </c:pt>
                <c:pt idx="3658">
                  <c:v>43.872500000000002</c:v>
                </c:pt>
                <c:pt idx="3659">
                  <c:v>43.871250000000003</c:v>
                </c:pt>
                <c:pt idx="3660">
                  <c:v>43.874375000000001</c:v>
                </c:pt>
                <c:pt idx="3661">
                  <c:v>43.874375000000001</c:v>
                </c:pt>
                <c:pt idx="3662">
                  <c:v>43.874375000000001</c:v>
                </c:pt>
                <c:pt idx="3663">
                  <c:v>43.874375000000001</c:v>
                </c:pt>
                <c:pt idx="3664">
                  <c:v>43.872812500000002</c:v>
                </c:pt>
                <c:pt idx="3665">
                  <c:v>43.866875</c:v>
                </c:pt>
                <c:pt idx="3666">
                  <c:v>43.866875</c:v>
                </c:pt>
                <c:pt idx="3667">
                  <c:v>43.865312500000002</c:v>
                </c:pt>
                <c:pt idx="3668">
                  <c:v>43.866875</c:v>
                </c:pt>
                <c:pt idx="3669">
                  <c:v>43.863750000000003</c:v>
                </c:pt>
                <c:pt idx="3670">
                  <c:v>43.863750000000003</c:v>
                </c:pt>
                <c:pt idx="3671">
                  <c:v>43.862187499999997</c:v>
                </c:pt>
                <c:pt idx="3672">
                  <c:v>43.863750000000003</c:v>
                </c:pt>
                <c:pt idx="3673">
                  <c:v>43.860624999999999</c:v>
                </c:pt>
                <c:pt idx="3674">
                  <c:v>43.862187499999997</c:v>
                </c:pt>
                <c:pt idx="3675">
                  <c:v>43.860624999999999</c:v>
                </c:pt>
                <c:pt idx="3676">
                  <c:v>43.863750000000003</c:v>
                </c:pt>
                <c:pt idx="3677">
                  <c:v>43.863750000000003</c:v>
                </c:pt>
                <c:pt idx="3678">
                  <c:v>43.860624999999999</c:v>
                </c:pt>
                <c:pt idx="3679">
                  <c:v>43.860624999999999</c:v>
                </c:pt>
                <c:pt idx="3680">
                  <c:v>43.8590625</c:v>
                </c:pt>
                <c:pt idx="3681">
                  <c:v>43.860312499999999</c:v>
                </c:pt>
                <c:pt idx="3682">
                  <c:v>43.861562499999998</c:v>
                </c:pt>
                <c:pt idx="3683">
                  <c:v>43.863124999999997</c:v>
                </c:pt>
                <c:pt idx="3684">
                  <c:v>43.866250000000001</c:v>
                </c:pt>
                <c:pt idx="3685">
                  <c:v>43.866250000000001</c:v>
                </c:pt>
                <c:pt idx="3686">
                  <c:v>43.866250000000001</c:v>
                </c:pt>
                <c:pt idx="3687">
                  <c:v>43.866250000000001</c:v>
                </c:pt>
                <c:pt idx="3688">
                  <c:v>43.866250000000001</c:v>
                </c:pt>
                <c:pt idx="3689">
                  <c:v>43.863124999999997</c:v>
                </c:pt>
                <c:pt idx="3690">
                  <c:v>43.863124999999997</c:v>
                </c:pt>
                <c:pt idx="3691">
                  <c:v>43.865937500000001</c:v>
                </c:pt>
                <c:pt idx="3692">
                  <c:v>43.865937500000001</c:v>
                </c:pt>
                <c:pt idx="3693">
                  <c:v>43.869062499999998</c:v>
                </c:pt>
                <c:pt idx="3694">
                  <c:v>43.8675</c:v>
                </c:pt>
                <c:pt idx="3695">
                  <c:v>43.869062499999998</c:v>
                </c:pt>
                <c:pt idx="3696">
                  <c:v>43.870624999999997</c:v>
                </c:pt>
                <c:pt idx="3697">
                  <c:v>43.873437500000001</c:v>
                </c:pt>
                <c:pt idx="3698">
                  <c:v>43.870624999999997</c:v>
                </c:pt>
                <c:pt idx="3699">
                  <c:v>43.867812499999999</c:v>
                </c:pt>
                <c:pt idx="3700">
                  <c:v>43.865000000000002</c:v>
                </c:pt>
                <c:pt idx="3701">
                  <c:v>43.863750000000003</c:v>
                </c:pt>
                <c:pt idx="3702">
                  <c:v>43.859375</c:v>
                </c:pt>
                <c:pt idx="3703">
                  <c:v>43.854999999999997</c:v>
                </c:pt>
                <c:pt idx="3704">
                  <c:v>43.847499999999997</c:v>
                </c:pt>
                <c:pt idx="3705">
                  <c:v>43.844687499999999</c:v>
                </c:pt>
                <c:pt idx="3706">
                  <c:v>43.838749999999997</c:v>
                </c:pt>
                <c:pt idx="3707">
                  <c:v>43.831562499999997</c:v>
                </c:pt>
                <c:pt idx="3708">
                  <c:v>43.821249999999999</c:v>
                </c:pt>
                <c:pt idx="3709">
                  <c:v>43.819687500000001</c:v>
                </c:pt>
                <c:pt idx="3710">
                  <c:v>43.8125</c:v>
                </c:pt>
                <c:pt idx="3711">
                  <c:v>43.802187500000002</c:v>
                </c:pt>
                <c:pt idx="3712">
                  <c:v>43.796250000000001</c:v>
                </c:pt>
                <c:pt idx="3713">
                  <c:v>43.7890625</c:v>
                </c:pt>
                <c:pt idx="3714">
                  <c:v>43.781874999999999</c:v>
                </c:pt>
                <c:pt idx="3715">
                  <c:v>43.774687499999999</c:v>
                </c:pt>
                <c:pt idx="3716">
                  <c:v>43.767187499999999</c:v>
                </c:pt>
                <c:pt idx="3717">
                  <c:v>43.756875000000001</c:v>
                </c:pt>
                <c:pt idx="3718">
                  <c:v>43.748125000000002</c:v>
                </c:pt>
                <c:pt idx="3719">
                  <c:v>43.740937500000001</c:v>
                </c:pt>
                <c:pt idx="3720">
                  <c:v>43.732187500000002</c:v>
                </c:pt>
                <c:pt idx="3721">
                  <c:v>43.723437500000003</c:v>
                </c:pt>
                <c:pt idx="3722">
                  <c:v>43.715937500000003</c:v>
                </c:pt>
                <c:pt idx="3723">
                  <c:v>43.707187500000003</c:v>
                </c:pt>
                <c:pt idx="3724">
                  <c:v>43.698437499999997</c:v>
                </c:pt>
                <c:pt idx="3725">
                  <c:v>43.690937499999997</c:v>
                </c:pt>
                <c:pt idx="3726">
                  <c:v>43.688124999999999</c:v>
                </c:pt>
                <c:pt idx="3727">
                  <c:v>43.680624999999999</c:v>
                </c:pt>
                <c:pt idx="3728">
                  <c:v>43.667187499999997</c:v>
                </c:pt>
                <c:pt idx="3729">
                  <c:v>43.658437499999998</c:v>
                </c:pt>
                <c:pt idx="3730">
                  <c:v>43.652500000000003</c:v>
                </c:pt>
                <c:pt idx="3731">
                  <c:v>43.646562500000002</c:v>
                </c:pt>
                <c:pt idx="3732">
                  <c:v>43.642187499999999</c:v>
                </c:pt>
                <c:pt idx="3733">
                  <c:v>43.639062500000001</c:v>
                </c:pt>
                <c:pt idx="3734">
                  <c:v>43.637500000000003</c:v>
                </c:pt>
                <c:pt idx="3735">
                  <c:v>43.637500000000003</c:v>
                </c:pt>
                <c:pt idx="3736">
                  <c:v>43.634687499999998</c:v>
                </c:pt>
                <c:pt idx="3737">
                  <c:v>43.628749999999997</c:v>
                </c:pt>
                <c:pt idx="3738">
                  <c:v>43.622812500000002</c:v>
                </c:pt>
                <c:pt idx="3739">
                  <c:v>43.624375000000001</c:v>
                </c:pt>
                <c:pt idx="3740">
                  <c:v>43.622812500000002</c:v>
                </c:pt>
                <c:pt idx="3741">
                  <c:v>43.622812500000002</c:v>
                </c:pt>
                <c:pt idx="3742">
                  <c:v>43.624375000000001</c:v>
                </c:pt>
                <c:pt idx="3743">
                  <c:v>43.625937499999999</c:v>
                </c:pt>
                <c:pt idx="3744">
                  <c:v>43.625937499999999</c:v>
                </c:pt>
                <c:pt idx="3745">
                  <c:v>43.630312500000002</c:v>
                </c:pt>
                <c:pt idx="3746">
                  <c:v>43.634687499999998</c:v>
                </c:pt>
                <c:pt idx="3747">
                  <c:v>43.634687499999998</c:v>
                </c:pt>
                <c:pt idx="3748">
                  <c:v>43.634687499999998</c:v>
                </c:pt>
                <c:pt idx="3749">
                  <c:v>43.639062500000001</c:v>
                </c:pt>
                <c:pt idx="3750">
                  <c:v>43.645000000000003</c:v>
                </c:pt>
                <c:pt idx="3751">
                  <c:v>43.643437499999997</c:v>
                </c:pt>
                <c:pt idx="3752">
                  <c:v>43.646250000000002</c:v>
                </c:pt>
                <c:pt idx="3753">
                  <c:v>43.650624999999998</c:v>
                </c:pt>
                <c:pt idx="3754">
                  <c:v>43.650624999999998</c:v>
                </c:pt>
                <c:pt idx="3755">
                  <c:v>43.655000000000001</c:v>
                </c:pt>
                <c:pt idx="3756">
                  <c:v>43.65625</c:v>
                </c:pt>
                <c:pt idx="3757">
                  <c:v>43.65625</c:v>
                </c:pt>
                <c:pt idx="3758">
                  <c:v>43.654687500000001</c:v>
                </c:pt>
                <c:pt idx="3759">
                  <c:v>43.65625</c:v>
                </c:pt>
                <c:pt idx="3760">
                  <c:v>43.665312499999999</c:v>
                </c:pt>
                <c:pt idx="3761">
                  <c:v>43.669687500000002</c:v>
                </c:pt>
                <c:pt idx="3762">
                  <c:v>43.671250000000001</c:v>
                </c:pt>
                <c:pt idx="3763">
                  <c:v>43.681562499999998</c:v>
                </c:pt>
                <c:pt idx="3764">
                  <c:v>43.682812499999997</c:v>
                </c:pt>
                <c:pt idx="3765">
                  <c:v>43.681562499999998</c:v>
                </c:pt>
                <c:pt idx="3766">
                  <c:v>43.684687500000003</c:v>
                </c:pt>
                <c:pt idx="3767">
                  <c:v>43.680312499999999</c:v>
                </c:pt>
                <c:pt idx="3768">
                  <c:v>43.684687500000003</c:v>
                </c:pt>
                <c:pt idx="3769">
                  <c:v>43.689062499999999</c:v>
                </c:pt>
                <c:pt idx="3770">
                  <c:v>43.690624999999997</c:v>
                </c:pt>
                <c:pt idx="3771">
                  <c:v>43.691875000000003</c:v>
                </c:pt>
                <c:pt idx="3772">
                  <c:v>43.696249999999999</c:v>
                </c:pt>
                <c:pt idx="3773">
                  <c:v>43.696249999999999</c:v>
                </c:pt>
                <c:pt idx="3774">
                  <c:v>43.701875000000001</c:v>
                </c:pt>
                <c:pt idx="3775">
                  <c:v>43.703125</c:v>
                </c:pt>
                <c:pt idx="3776">
                  <c:v>43.703125</c:v>
                </c:pt>
                <c:pt idx="3777">
                  <c:v>43.701562500000001</c:v>
                </c:pt>
                <c:pt idx="3778">
                  <c:v>43.701562500000001</c:v>
                </c:pt>
                <c:pt idx="3779">
                  <c:v>43.7028125</c:v>
                </c:pt>
                <c:pt idx="3780">
                  <c:v>43.7028125</c:v>
                </c:pt>
                <c:pt idx="3781">
                  <c:v>43.704374999999999</c:v>
                </c:pt>
                <c:pt idx="3782">
                  <c:v>43.7</c:v>
                </c:pt>
                <c:pt idx="3783">
                  <c:v>43.701562500000001</c:v>
                </c:pt>
                <c:pt idx="3784">
                  <c:v>43.701562500000001</c:v>
                </c:pt>
                <c:pt idx="3785">
                  <c:v>43.700312500000003</c:v>
                </c:pt>
                <c:pt idx="3786">
                  <c:v>43.700312500000003</c:v>
                </c:pt>
                <c:pt idx="3787">
                  <c:v>43.700312500000003</c:v>
                </c:pt>
                <c:pt idx="3788">
                  <c:v>43.699062499999997</c:v>
                </c:pt>
                <c:pt idx="3789">
                  <c:v>43.700625000000002</c:v>
                </c:pt>
                <c:pt idx="3790">
                  <c:v>43.702187500000001</c:v>
                </c:pt>
                <c:pt idx="3791">
                  <c:v>43.697812499999998</c:v>
                </c:pt>
                <c:pt idx="3792">
                  <c:v>43.690312499999997</c:v>
                </c:pt>
                <c:pt idx="3793">
                  <c:v>43.6875</c:v>
                </c:pt>
                <c:pt idx="3794">
                  <c:v>43.690312499999997</c:v>
                </c:pt>
                <c:pt idx="3795">
                  <c:v>43.683124999999997</c:v>
                </c:pt>
                <c:pt idx="3796">
                  <c:v>43.684687500000003</c:v>
                </c:pt>
                <c:pt idx="3797">
                  <c:v>43.683124999999997</c:v>
                </c:pt>
                <c:pt idx="3798">
                  <c:v>43.677187500000002</c:v>
                </c:pt>
                <c:pt idx="3799">
                  <c:v>43.678750000000001</c:v>
                </c:pt>
                <c:pt idx="3800">
                  <c:v>43.674374999999998</c:v>
                </c:pt>
                <c:pt idx="3801">
                  <c:v>43.672812499999999</c:v>
                </c:pt>
                <c:pt idx="3802">
                  <c:v>43.671250000000001</c:v>
                </c:pt>
                <c:pt idx="3803">
                  <c:v>43.674374999999998</c:v>
                </c:pt>
                <c:pt idx="3804">
                  <c:v>43.672812499999999</c:v>
                </c:pt>
                <c:pt idx="3805">
                  <c:v>43.672812499999999</c:v>
                </c:pt>
                <c:pt idx="3806">
                  <c:v>43.6715625</c:v>
                </c:pt>
                <c:pt idx="3807">
                  <c:v>43.675937500000003</c:v>
                </c:pt>
                <c:pt idx="3808">
                  <c:v>43.683437499999997</c:v>
                </c:pt>
                <c:pt idx="3809">
                  <c:v>43.685000000000002</c:v>
                </c:pt>
                <c:pt idx="3810">
                  <c:v>43.689374999999998</c:v>
                </c:pt>
                <c:pt idx="3811">
                  <c:v>43.6953125</c:v>
                </c:pt>
                <c:pt idx="3812">
                  <c:v>43.704374999999999</c:v>
                </c:pt>
                <c:pt idx="3813">
                  <c:v>43.711874999999999</c:v>
                </c:pt>
                <c:pt idx="3814">
                  <c:v>43.723437500000003</c:v>
                </c:pt>
                <c:pt idx="3815">
                  <c:v>43.733750000000001</c:v>
                </c:pt>
                <c:pt idx="3816">
                  <c:v>43.747187500000003</c:v>
                </c:pt>
                <c:pt idx="3817">
                  <c:v>43.758749999999999</c:v>
                </c:pt>
                <c:pt idx="3818">
                  <c:v>43.772187500000001</c:v>
                </c:pt>
                <c:pt idx="3819">
                  <c:v>43.7809375</c:v>
                </c:pt>
                <c:pt idx="3820">
                  <c:v>43.794062500000003</c:v>
                </c:pt>
                <c:pt idx="3821">
                  <c:v>43.805937499999999</c:v>
                </c:pt>
                <c:pt idx="3822">
                  <c:v>43.819062500000001</c:v>
                </c:pt>
                <c:pt idx="3823">
                  <c:v>43.836562499999999</c:v>
                </c:pt>
                <c:pt idx="3824">
                  <c:v>43.857187500000002</c:v>
                </c:pt>
                <c:pt idx="3825">
                  <c:v>43.877499999999998</c:v>
                </c:pt>
                <c:pt idx="3826">
                  <c:v>43.895000000000003</c:v>
                </c:pt>
                <c:pt idx="3827">
                  <c:v>43.915312499999999</c:v>
                </c:pt>
                <c:pt idx="3828">
                  <c:v>43.934375000000003</c:v>
                </c:pt>
                <c:pt idx="3829">
                  <c:v>43.956249999999997</c:v>
                </c:pt>
                <c:pt idx="3830">
                  <c:v>43.981250000000003</c:v>
                </c:pt>
                <c:pt idx="3831">
                  <c:v>44.004687500000003</c:v>
                </c:pt>
                <c:pt idx="3832">
                  <c:v>44.028125000000003</c:v>
                </c:pt>
                <c:pt idx="3833">
                  <c:v>44.050312499999997</c:v>
                </c:pt>
                <c:pt idx="3834">
                  <c:v>44.075312500000003</c:v>
                </c:pt>
                <c:pt idx="3835">
                  <c:v>44.098750000000003</c:v>
                </c:pt>
                <c:pt idx="3836">
                  <c:v>44.122500000000002</c:v>
                </c:pt>
                <c:pt idx="3837">
                  <c:v>44.149062499999999</c:v>
                </c:pt>
                <c:pt idx="3838">
                  <c:v>44.170937500000001</c:v>
                </c:pt>
                <c:pt idx="3839">
                  <c:v>44.194687500000001</c:v>
                </c:pt>
                <c:pt idx="3840">
                  <c:v>44.213749999999997</c:v>
                </c:pt>
                <c:pt idx="3841">
                  <c:v>44.238750000000003</c:v>
                </c:pt>
                <c:pt idx="3842">
                  <c:v>44.260937499999997</c:v>
                </c:pt>
                <c:pt idx="3843">
                  <c:v>44.284374999999997</c:v>
                </c:pt>
                <c:pt idx="3844">
                  <c:v>44.303437500000001</c:v>
                </c:pt>
                <c:pt idx="3845">
                  <c:v>44.323749999999997</c:v>
                </c:pt>
                <c:pt idx="3846">
                  <c:v>44.341562500000002</c:v>
                </c:pt>
                <c:pt idx="3847">
                  <c:v>44.366562500000001</c:v>
                </c:pt>
                <c:pt idx="3848">
                  <c:v>44.384062499999999</c:v>
                </c:pt>
                <c:pt idx="3849">
                  <c:v>44.407812499999999</c:v>
                </c:pt>
                <c:pt idx="3850">
                  <c:v>44.4296875</c:v>
                </c:pt>
                <c:pt idx="3851">
                  <c:v>44.454687499999999</c:v>
                </c:pt>
                <c:pt idx="3852">
                  <c:v>44.478124999999999</c:v>
                </c:pt>
                <c:pt idx="3853">
                  <c:v>44.501562499999999</c:v>
                </c:pt>
                <c:pt idx="3854">
                  <c:v>44.52375</c:v>
                </c:pt>
                <c:pt idx="3855">
                  <c:v>44.543125000000003</c:v>
                </c:pt>
                <c:pt idx="3856">
                  <c:v>44.563749999999999</c:v>
                </c:pt>
                <c:pt idx="3857">
                  <c:v>44.584375000000001</c:v>
                </c:pt>
                <c:pt idx="3858">
                  <c:v>44.603749999999998</c:v>
                </c:pt>
                <c:pt idx="3859">
                  <c:v>44.624375000000001</c:v>
                </c:pt>
                <c:pt idx="3860">
                  <c:v>44.643437499999997</c:v>
                </c:pt>
                <c:pt idx="3861">
                  <c:v>44.6640625</c:v>
                </c:pt>
                <c:pt idx="3862">
                  <c:v>44.684687500000003</c:v>
                </c:pt>
                <c:pt idx="3863">
                  <c:v>44.705312499999998</c:v>
                </c:pt>
                <c:pt idx="3864">
                  <c:v>44.725937500000001</c:v>
                </c:pt>
                <c:pt idx="3865">
                  <c:v>44.746562500000003</c:v>
                </c:pt>
                <c:pt idx="3866">
                  <c:v>44.771562500000002</c:v>
                </c:pt>
                <c:pt idx="3867">
                  <c:v>44.790624999999999</c:v>
                </c:pt>
                <c:pt idx="3868">
                  <c:v>44.810937500000001</c:v>
                </c:pt>
                <c:pt idx="3869">
                  <c:v>44.83</c:v>
                </c:pt>
                <c:pt idx="3870">
                  <c:v>44.853749999999998</c:v>
                </c:pt>
                <c:pt idx="3871">
                  <c:v>44.869687499999998</c:v>
                </c:pt>
                <c:pt idx="3872">
                  <c:v>44.893124999999998</c:v>
                </c:pt>
                <c:pt idx="3873">
                  <c:v>44.915312499999999</c:v>
                </c:pt>
                <c:pt idx="3874">
                  <c:v>44.9371875</c:v>
                </c:pt>
                <c:pt idx="3875">
                  <c:v>44.9609375</c:v>
                </c:pt>
                <c:pt idx="3876">
                  <c:v>44.985937499999999</c:v>
                </c:pt>
                <c:pt idx="3877">
                  <c:v>45.008125</c:v>
                </c:pt>
                <c:pt idx="3878">
                  <c:v>45.0315625</c:v>
                </c:pt>
                <c:pt idx="3879">
                  <c:v>45.047499999999999</c:v>
                </c:pt>
                <c:pt idx="3880">
                  <c:v>45.068125000000002</c:v>
                </c:pt>
                <c:pt idx="3881">
                  <c:v>45.09</c:v>
                </c:pt>
                <c:pt idx="3882">
                  <c:v>45.107812500000001</c:v>
                </c:pt>
                <c:pt idx="3883">
                  <c:v>45.128437499999997</c:v>
                </c:pt>
                <c:pt idx="3884">
                  <c:v>45.147500000000001</c:v>
                </c:pt>
                <c:pt idx="3885">
                  <c:v>45.166562499999998</c:v>
                </c:pt>
                <c:pt idx="3886">
                  <c:v>45.1871875</c:v>
                </c:pt>
                <c:pt idx="3887">
                  <c:v>45.212187499999999</c:v>
                </c:pt>
                <c:pt idx="3888">
                  <c:v>45.234375</c:v>
                </c:pt>
                <c:pt idx="3889">
                  <c:v>45.255000000000003</c:v>
                </c:pt>
                <c:pt idx="3890">
                  <c:v>45.278437500000003</c:v>
                </c:pt>
                <c:pt idx="3891">
                  <c:v>45.300624999999997</c:v>
                </c:pt>
                <c:pt idx="3892">
                  <c:v>45.322812499999998</c:v>
                </c:pt>
                <c:pt idx="3893">
                  <c:v>45.347812500000003</c:v>
                </c:pt>
                <c:pt idx="3894">
                  <c:v>45.365312500000002</c:v>
                </c:pt>
                <c:pt idx="3895">
                  <c:v>45.3828125</c:v>
                </c:pt>
                <c:pt idx="3896">
                  <c:v>45.403437500000003</c:v>
                </c:pt>
                <c:pt idx="3897">
                  <c:v>45.425312499999997</c:v>
                </c:pt>
                <c:pt idx="3898">
                  <c:v>45.44</c:v>
                </c:pt>
                <c:pt idx="3899">
                  <c:v>45.459062500000002</c:v>
                </c:pt>
                <c:pt idx="3900">
                  <c:v>45.478437499999998</c:v>
                </c:pt>
                <c:pt idx="3901">
                  <c:v>45.499062500000001</c:v>
                </c:pt>
                <c:pt idx="3902">
                  <c:v>45.518124999999998</c:v>
                </c:pt>
                <c:pt idx="3903">
                  <c:v>45.53875</c:v>
                </c:pt>
                <c:pt idx="3904">
                  <c:v>45.553437500000001</c:v>
                </c:pt>
                <c:pt idx="3905">
                  <c:v>45.569375000000001</c:v>
                </c:pt>
                <c:pt idx="3906">
                  <c:v>45.587187499999999</c:v>
                </c:pt>
                <c:pt idx="3907">
                  <c:v>45.601875</c:v>
                </c:pt>
                <c:pt idx="3908">
                  <c:v>45.616562500000001</c:v>
                </c:pt>
                <c:pt idx="3909">
                  <c:v>45.634062499999999</c:v>
                </c:pt>
                <c:pt idx="3910">
                  <c:v>45.653125000000003</c:v>
                </c:pt>
                <c:pt idx="3911">
                  <c:v>45.673749999999998</c:v>
                </c:pt>
                <c:pt idx="3912">
                  <c:v>45.694375000000001</c:v>
                </c:pt>
                <c:pt idx="3913">
                  <c:v>45.710625</c:v>
                </c:pt>
                <c:pt idx="3914">
                  <c:v>45.732500000000002</c:v>
                </c:pt>
                <c:pt idx="3915">
                  <c:v>45.751562499999999</c:v>
                </c:pt>
                <c:pt idx="3916">
                  <c:v>45.775312499999998</c:v>
                </c:pt>
                <c:pt idx="3917">
                  <c:v>45.794375000000002</c:v>
                </c:pt>
                <c:pt idx="3918">
                  <c:v>45.810625000000002</c:v>
                </c:pt>
                <c:pt idx="3919">
                  <c:v>45.825312500000003</c:v>
                </c:pt>
                <c:pt idx="3920">
                  <c:v>45.844374999999999</c:v>
                </c:pt>
                <c:pt idx="3921">
                  <c:v>45.8590625</c:v>
                </c:pt>
                <c:pt idx="3922">
                  <c:v>45.876562499999999</c:v>
                </c:pt>
                <c:pt idx="3923">
                  <c:v>45.891249999999999</c:v>
                </c:pt>
                <c:pt idx="3924">
                  <c:v>45.907499999999999</c:v>
                </c:pt>
                <c:pt idx="3925">
                  <c:v>45.923749999999998</c:v>
                </c:pt>
                <c:pt idx="3926">
                  <c:v>45.945937499999999</c:v>
                </c:pt>
                <c:pt idx="3927">
                  <c:v>45.969687499999999</c:v>
                </c:pt>
                <c:pt idx="3928">
                  <c:v>45.990312500000002</c:v>
                </c:pt>
                <c:pt idx="3929">
                  <c:v>46.009687499999998</c:v>
                </c:pt>
                <c:pt idx="3930">
                  <c:v>46.025937499999998</c:v>
                </c:pt>
                <c:pt idx="3931">
                  <c:v>46.043750000000003</c:v>
                </c:pt>
                <c:pt idx="3932">
                  <c:v>46.065624999999997</c:v>
                </c:pt>
                <c:pt idx="3933">
                  <c:v>46.081874999999997</c:v>
                </c:pt>
                <c:pt idx="3934">
                  <c:v>46.100937500000001</c:v>
                </c:pt>
                <c:pt idx="3935">
                  <c:v>46.125937499999999</c:v>
                </c:pt>
                <c:pt idx="3936">
                  <c:v>46.146562500000002</c:v>
                </c:pt>
                <c:pt idx="3937">
                  <c:v>46.167187499999997</c:v>
                </c:pt>
                <c:pt idx="3938">
                  <c:v>46.1878125</c:v>
                </c:pt>
                <c:pt idx="3939">
                  <c:v>46.209687500000001</c:v>
                </c:pt>
                <c:pt idx="3940">
                  <c:v>46.2346875</c:v>
                </c:pt>
                <c:pt idx="3941">
                  <c:v>46.258437499999999</c:v>
                </c:pt>
                <c:pt idx="3942">
                  <c:v>46.276249999999997</c:v>
                </c:pt>
                <c:pt idx="3943">
                  <c:v>46.295312500000001</c:v>
                </c:pt>
                <c:pt idx="3944">
                  <c:v>46.314374999999998</c:v>
                </c:pt>
                <c:pt idx="3945">
                  <c:v>46.331874999999997</c:v>
                </c:pt>
                <c:pt idx="3946">
                  <c:v>46.349687500000002</c:v>
                </c:pt>
                <c:pt idx="3947">
                  <c:v>46.365937500000001</c:v>
                </c:pt>
                <c:pt idx="3948">
                  <c:v>46.380625000000002</c:v>
                </c:pt>
                <c:pt idx="3949">
                  <c:v>46.399687499999999</c:v>
                </c:pt>
                <c:pt idx="3950">
                  <c:v>46.42</c:v>
                </c:pt>
                <c:pt idx="3951">
                  <c:v>46.443437500000002</c:v>
                </c:pt>
                <c:pt idx="3952">
                  <c:v>46.4609375</c:v>
                </c:pt>
                <c:pt idx="3953">
                  <c:v>46.483125000000001</c:v>
                </c:pt>
                <c:pt idx="3954">
                  <c:v>46.502499999999998</c:v>
                </c:pt>
                <c:pt idx="3955">
                  <c:v>46.521562500000002</c:v>
                </c:pt>
                <c:pt idx="3956">
                  <c:v>46.5390625</c:v>
                </c:pt>
                <c:pt idx="3957">
                  <c:v>46.558124999999997</c:v>
                </c:pt>
                <c:pt idx="3958">
                  <c:v>46.574375000000003</c:v>
                </c:pt>
                <c:pt idx="3959">
                  <c:v>46.589062499999997</c:v>
                </c:pt>
                <c:pt idx="3960">
                  <c:v>46.608125000000001</c:v>
                </c:pt>
                <c:pt idx="3961">
                  <c:v>46.622812500000002</c:v>
                </c:pt>
                <c:pt idx="3962">
                  <c:v>46.647812500000001</c:v>
                </c:pt>
                <c:pt idx="3963">
                  <c:v>46.665312499999999</c:v>
                </c:pt>
                <c:pt idx="3964">
                  <c:v>46.681562499999998</c:v>
                </c:pt>
                <c:pt idx="3965">
                  <c:v>46.699062499999997</c:v>
                </c:pt>
                <c:pt idx="3966">
                  <c:v>46.716562500000002</c:v>
                </c:pt>
                <c:pt idx="3967">
                  <c:v>46.728437499999998</c:v>
                </c:pt>
                <c:pt idx="3968">
                  <c:v>46.746250000000003</c:v>
                </c:pt>
                <c:pt idx="3969">
                  <c:v>46.7653125</c:v>
                </c:pt>
                <c:pt idx="3970">
                  <c:v>46.78125</c:v>
                </c:pt>
                <c:pt idx="3971">
                  <c:v>46.797499999999999</c:v>
                </c:pt>
                <c:pt idx="3972">
                  <c:v>46.810625000000002</c:v>
                </c:pt>
                <c:pt idx="3973">
                  <c:v>46.823749999999997</c:v>
                </c:pt>
                <c:pt idx="3974">
                  <c:v>46.844374999999999</c:v>
                </c:pt>
                <c:pt idx="3975">
                  <c:v>46.862187499999997</c:v>
                </c:pt>
                <c:pt idx="3976">
                  <c:v>46.8828125</c:v>
                </c:pt>
                <c:pt idx="3977">
                  <c:v>46.900624999999998</c:v>
                </c:pt>
                <c:pt idx="3978">
                  <c:v>46.916874999999997</c:v>
                </c:pt>
                <c:pt idx="3979">
                  <c:v>46.934687500000003</c:v>
                </c:pt>
                <c:pt idx="3980">
                  <c:v>46.953749999999999</c:v>
                </c:pt>
                <c:pt idx="3981">
                  <c:v>46.97</c:v>
                </c:pt>
                <c:pt idx="3982">
                  <c:v>46.986249999999998</c:v>
                </c:pt>
                <c:pt idx="3983">
                  <c:v>46.999375000000001</c:v>
                </c:pt>
                <c:pt idx="3984">
                  <c:v>47.017187499999999</c:v>
                </c:pt>
                <c:pt idx="3985">
                  <c:v>47.031874999999999</c:v>
                </c:pt>
                <c:pt idx="3986">
                  <c:v>47.047812499999999</c:v>
                </c:pt>
                <c:pt idx="3987">
                  <c:v>47.068437500000002</c:v>
                </c:pt>
                <c:pt idx="3988">
                  <c:v>47.087499999999999</c:v>
                </c:pt>
                <c:pt idx="3989">
                  <c:v>47.102187499999999</c:v>
                </c:pt>
                <c:pt idx="3990">
                  <c:v>47.119687499999998</c:v>
                </c:pt>
                <c:pt idx="3991">
                  <c:v>47.14</c:v>
                </c:pt>
                <c:pt idx="3992">
                  <c:v>47.154687500000001</c:v>
                </c:pt>
                <c:pt idx="3993">
                  <c:v>47.1721875</c:v>
                </c:pt>
                <c:pt idx="3994">
                  <c:v>47.191249999999997</c:v>
                </c:pt>
                <c:pt idx="3995">
                  <c:v>47.210312500000001</c:v>
                </c:pt>
                <c:pt idx="3996">
                  <c:v>47.225000000000001</c:v>
                </c:pt>
                <c:pt idx="3997">
                  <c:v>47.244062499999998</c:v>
                </c:pt>
                <c:pt idx="3998">
                  <c:v>47.260312499999998</c:v>
                </c:pt>
                <c:pt idx="3999">
                  <c:v>47.279375000000002</c:v>
                </c:pt>
                <c:pt idx="4000">
                  <c:v>47.298437499999999</c:v>
                </c:pt>
                <c:pt idx="4001">
                  <c:v>47.314687499999998</c:v>
                </c:pt>
                <c:pt idx="4002">
                  <c:v>47.332500000000003</c:v>
                </c:pt>
                <c:pt idx="4003">
                  <c:v>47.348750000000003</c:v>
                </c:pt>
                <c:pt idx="4004">
                  <c:v>47.365000000000002</c:v>
                </c:pt>
                <c:pt idx="4005">
                  <c:v>47.385624999999997</c:v>
                </c:pt>
                <c:pt idx="4006">
                  <c:v>47.400312499999998</c:v>
                </c:pt>
                <c:pt idx="4007">
                  <c:v>47.416562499999998</c:v>
                </c:pt>
                <c:pt idx="4008">
                  <c:v>47.426875000000003</c:v>
                </c:pt>
                <c:pt idx="4009">
                  <c:v>47.443125000000002</c:v>
                </c:pt>
                <c:pt idx="4010">
                  <c:v>47.460625</c:v>
                </c:pt>
                <c:pt idx="4011">
                  <c:v>47.478124999999999</c:v>
                </c:pt>
                <c:pt idx="4012">
                  <c:v>47.488437500000003</c:v>
                </c:pt>
                <c:pt idx="4013">
                  <c:v>47.503124999999997</c:v>
                </c:pt>
                <c:pt idx="4014">
                  <c:v>47.517812499999998</c:v>
                </c:pt>
                <c:pt idx="4015">
                  <c:v>47.536875000000002</c:v>
                </c:pt>
                <c:pt idx="4016">
                  <c:v>47.55</c:v>
                </c:pt>
                <c:pt idx="4017">
                  <c:v>47.566249999999997</c:v>
                </c:pt>
                <c:pt idx="4018">
                  <c:v>47.585625</c:v>
                </c:pt>
                <c:pt idx="4019">
                  <c:v>47.601875</c:v>
                </c:pt>
                <c:pt idx="4020">
                  <c:v>47.616562500000001</c:v>
                </c:pt>
                <c:pt idx="4021">
                  <c:v>47.631250000000001</c:v>
                </c:pt>
                <c:pt idx="4022">
                  <c:v>47.644374999999997</c:v>
                </c:pt>
                <c:pt idx="4023">
                  <c:v>47.657812499999999</c:v>
                </c:pt>
                <c:pt idx="4024">
                  <c:v>47.676875000000003</c:v>
                </c:pt>
                <c:pt idx="4025">
                  <c:v>47.694687500000001</c:v>
                </c:pt>
                <c:pt idx="4026">
                  <c:v>47.704999999999998</c:v>
                </c:pt>
                <c:pt idx="4027">
                  <c:v>47.716875000000002</c:v>
                </c:pt>
                <c:pt idx="4028">
                  <c:v>47.733125000000001</c:v>
                </c:pt>
                <c:pt idx="4029">
                  <c:v>47.747812500000002</c:v>
                </c:pt>
                <c:pt idx="4030">
                  <c:v>47.761249999999997</c:v>
                </c:pt>
                <c:pt idx="4031">
                  <c:v>47.775937499999998</c:v>
                </c:pt>
                <c:pt idx="4032">
                  <c:v>47.790624999999999</c:v>
                </c:pt>
                <c:pt idx="4033">
                  <c:v>47.809687500000003</c:v>
                </c:pt>
                <c:pt idx="4034">
                  <c:v>47.825937500000002</c:v>
                </c:pt>
                <c:pt idx="4035">
                  <c:v>47.840625000000003</c:v>
                </c:pt>
                <c:pt idx="4036">
                  <c:v>47.853749999999998</c:v>
                </c:pt>
                <c:pt idx="4037">
                  <c:v>47.866875</c:v>
                </c:pt>
                <c:pt idx="4038">
                  <c:v>47.88</c:v>
                </c:pt>
                <c:pt idx="4039">
                  <c:v>47.895937500000002</c:v>
                </c:pt>
                <c:pt idx="4040">
                  <c:v>47.913437500000001</c:v>
                </c:pt>
                <c:pt idx="4041">
                  <c:v>47.932499999999997</c:v>
                </c:pt>
                <c:pt idx="4042">
                  <c:v>47.947187499999998</c:v>
                </c:pt>
                <c:pt idx="4043">
                  <c:v>47.964687499999997</c:v>
                </c:pt>
                <c:pt idx="4044">
                  <c:v>47.983750000000001</c:v>
                </c:pt>
                <c:pt idx="4045">
                  <c:v>48.001562499999999</c:v>
                </c:pt>
                <c:pt idx="4046">
                  <c:v>48.019374999999997</c:v>
                </c:pt>
                <c:pt idx="4047">
                  <c:v>48.032812499999999</c:v>
                </c:pt>
                <c:pt idx="4048">
                  <c:v>48.045937500000001</c:v>
                </c:pt>
                <c:pt idx="4049">
                  <c:v>48.059062500000003</c:v>
                </c:pt>
                <c:pt idx="4050">
                  <c:v>48.066249999999997</c:v>
                </c:pt>
                <c:pt idx="4051">
                  <c:v>48.0778125</c:v>
                </c:pt>
                <c:pt idx="4052">
                  <c:v>48.092500000000001</c:v>
                </c:pt>
                <c:pt idx="4053">
                  <c:v>48.105937500000003</c:v>
                </c:pt>
                <c:pt idx="4054">
                  <c:v>48.122187500000003</c:v>
                </c:pt>
                <c:pt idx="4055">
                  <c:v>48.133749999999999</c:v>
                </c:pt>
                <c:pt idx="4056">
                  <c:v>48.141249999999999</c:v>
                </c:pt>
                <c:pt idx="4057">
                  <c:v>48.151249999999997</c:v>
                </c:pt>
                <c:pt idx="4058">
                  <c:v>48.164375</c:v>
                </c:pt>
                <c:pt idx="4059">
                  <c:v>48.177500000000002</c:v>
                </c:pt>
                <c:pt idx="4060">
                  <c:v>48.192187500000003</c:v>
                </c:pt>
                <c:pt idx="4061">
                  <c:v>48.200937500000002</c:v>
                </c:pt>
                <c:pt idx="4062">
                  <c:v>48.212499999999999</c:v>
                </c:pt>
                <c:pt idx="4063">
                  <c:v>48.222812500000003</c:v>
                </c:pt>
                <c:pt idx="4064">
                  <c:v>48.2346875</c:v>
                </c:pt>
                <c:pt idx="4065">
                  <c:v>48.243749999999999</c:v>
                </c:pt>
                <c:pt idx="4066">
                  <c:v>48.252499999999998</c:v>
                </c:pt>
                <c:pt idx="4067">
                  <c:v>48.262812500000003</c:v>
                </c:pt>
                <c:pt idx="4068">
                  <c:v>48.277500000000003</c:v>
                </c:pt>
                <c:pt idx="4069">
                  <c:v>48.286562500000002</c:v>
                </c:pt>
                <c:pt idx="4070">
                  <c:v>48.298437499999999</c:v>
                </c:pt>
                <c:pt idx="4071">
                  <c:v>48.308750000000003</c:v>
                </c:pt>
                <c:pt idx="4072">
                  <c:v>48.319062500000001</c:v>
                </c:pt>
                <c:pt idx="4073">
                  <c:v>48.326250000000002</c:v>
                </c:pt>
                <c:pt idx="4074">
                  <c:v>48.336562499999999</c:v>
                </c:pt>
                <c:pt idx="4075">
                  <c:v>48.346874999999997</c:v>
                </c:pt>
                <c:pt idx="4076">
                  <c:v>48.355625000000003</c:v>
                </c:pt>
                <c:pt idx="4077">
                  <c:v>48.364375000000003</c:v>
                </c:pt>
                <c:pt idx="4078">
                  <c:v>48.373125000000002</c:v>
                </c:pt>
                <c:pt idx="4079">
                  <c:v>48.383437499999999</c:v>
                </c:pt>
                <c:pt idx="4080">
                  <c:v>48.396875000000001</c:v>
                </c:pt>
                <c:pt idx="4081">
                  <c:v>48.41</c:v>
                </c:pt>
                <c:pt idx="4082">
                  <c:v>48.421875</c:v>
                </c:pt>
                <c:pt idx="4083">
                  <c:v>48.429375</c:v>
                </c:pt>
                <c:pt idx="4084">
                  <c:v>48.438437499999999</c:v>
                </c:pt>
                <c:pt idx="4085">
                  <c:v>48.448749999999997</c:v>
                </c:pt>
                <c:pt idx="4086">
                  <c:v>48.460625</c:v>
                </c:pt>
                <c:pt idx="4087">
                  <c:v>48.468125000000001</c:v>
                </c:pt>
                <c:pt idx="4088">
                  <c:v>48.479687499999997</c:v>
                </c:pt>
                <c:pt idx="4089">
                  <c:v>48.488750000000003</c:v>
                </c:pt>
                <c:pt idx="4090">
                  <c:v>48.497500000000002</c:v>
                </c:pt>
                <c:pt idx="4091">
                  <c:v>48.510937499999997</c:v>
                </c:pt>
                <c:pt idx="4092">
                  <c:v>48.518124999999998</c:v>
                </c:pt>
                <c:pt idx="4093">
                  <c:v>48.533124999999998</c:v>
                </c:pt>
                <c:pt idx="4094">
                  <c:v>48.543437500000003</c:v>
                </c:pt>
                <c:pt idx="4095">
                  <c:v>48.553750000000001</c:v>
                </c:pt>
                <c:pt idx="4096">
                  <c:v>48.564062499999999</c:v>
                </c:pt>
                <c:pt idx="4097">
                  <c:v>48.572812499999998</c:v>
                </c:pt>
                <c:pt idx="4098">
                  <c:v>48.581562499999997</c:v>
                </c:pt>
                <c:pt idx="4099">
                  <c:v>48.596249999999998</c:v>
                </c:pt>
                <c:pt idx="4100">
                  <c:v>48.605312499999997</c:v>
                </c:pt>
                <c:pt idx="4101">
                  <c:v>48.615625000000001</c:v>
                </c:pt>
                <c:pt idx="4102">
                  <c:v>48.625937499999999</c:v>
                </c:pt>
                <c:pt idx="4103">
                  <c:v>48.634999999999998</c:v>
                </c:pt>
                <c:pt idx="4104">
                  <c:v>48.6484375</c:v>
                </c:pt>
                <c:pt idx="4105">
                  <c:v>48.658749999999998</c:v>
                </c:pt>
                <c:pt idx="4106">
                  <c:v>48.666249999999998</c:v>
                </c:pt>
                <c:pt idx="4107">
                  <c:v>48.673749999999998</c:v>
                </c:pt>
                <c:pt idx="4108">
                  <c:v>48.685625000000002</c:v>
                </c:pt>
                <c:pt idx="4109">
                  <c:v>48.695937499999999</c:v>
                </c:pt>
                <c:pt idx="4110">
                  <c:v>48.706249999999997</c:v>
                </c:pt>
                <c:pt idx="4111">
                  <c:v>48.716562500000002</c:v>
                </c:pt>
                <c:pt idx="4112">
                  <c:v>48.723750000000003</c:v>
                </c:pt>
                <c:pt idx="4113">
                  <c:v>48.729687499999997</c:v>
                </c:pt>
                <c:pt idx="4114">
                  <c:v>48.738437500000003</c:v>
                </c:pt>
                <c:pt idx="4115">
                  <c:v>48.748750000000001</c:v>
                </c:pt>
                <c:pt idx="4116">
                  <c:v>48.7575</c:v>
                </c:pt>
                <c:pt idx="4117">
                  <c:v>48.766249999999999</c:v>
                </c:pt>
                <c:pt idx="4118">
                  <c:v>48.7734375</c:v>
                </c:pt>
                <c:pt idx="4119">
                  <c:v>48.783749999999998</c:v>
                </c:pt>
                <c:pt idx="4120">
                  <c:v>48.794062500000003</c:v>
                </c:pt>
                <c:pt idx="4121">
                  <c:v>48.805624999999999</c:v>
                </c:pt>
                <c:pt idx="4122">
                  <c:v>48.819062500000001</c:v>
                </c:pt>
                <c:pt idx="4123">
                  <c:v>48.8278125</c:v>
                </c:pt>
                <c:pt idx="4124">
                  <c:v>48.838124999999998</c:v>
                </c:pt>
                <c:pt idx="4125">
                  <c:v>48.848125000000003</c:v>
                </c:pt>
                <c:pt idx="4126">
                  <c:v>48.86</c:v>
                </c:pt>
                <c:pt idx="4127">
                  <c:v>48.868749999999999</c:v>
                </c:pt>
                <c:pt idx="4128">
                  <c:v>48.875937499999999</c:v>
                </c:pt>
                <c:pt idx="4129">
                  <c:v>48.886249999999997</c:v>
                </c:pt>
                <c:pt idx="4130">
                  <c:v>48.898125</c:v>
                </c:pt>
                <c:pt idx="4131">
                  <c:v>48.904062500000002</c:v>
                </c:pt>
                <c:pt idx="4132">
                  <c:v>48.912812500000001</c:v>
                </c:pt>
                <c:pt idx="4133">
                  <c:v>48.92</c:v>
                </c:pt>
                <c:pt idx="4134">
                  <c:v>48.928750000000001</c:v>
                </c:pt>
                <c:pt idx="4135">
                  <c:v>48.9375</c:v>
                </c:pt>
                <c:pt idx="4136">
                  <c:v>48.941875000000003</c:v>
                </c:pt>
                <c:pt idx="4137">
                  <c:v>48.950625000000002</c:v>
                </c:pt>
                <c:pt idx="4138">
                  <c:v>48.960625</c:v>
                </c:pt>
                <c:pt idx="4139">
                  <c:v>48.967812500000001</c:v>
                </c:pt>
                <c:pt idx="4140">
                  <c:v>48.975000000000001</c:v>
                </c:pt>
                <c:pt idx="4141">
                  <c:v>48.982187500000002</c:v>
                </c:pt>
                <c:pt idx="4142">
                  <c:v>48.990937500000001</c:v>
                </c:pt>
                <c:pt idx="4143">
                  <c:v>48.9996875</c:v>
                </c:pt>
                <c:pt idx="4144">
                  <c:v>49.01</c:v>
                </c:pt>
                <c:pt idx="4145">
                  <c:v>49.021875000000001</c:v>
                </c:pt>
                <c:pt idx="4146">
                  <c:v>49.029062500000002</c:v>
                </c:pt>
                <c:pt idx="4147">
                  <c:v>49.039375</c:v>
                </c:pt>
                <c:pt idx="4148">
                  <c:v>49.0465625</c:v>
                </c:pt>
                <c:pt idx="4149">
                  <c:v>49.058437499999997</c:v>
                </c:pt>
                <c:pt idx="4150">
                  <c:v>49.064374999999998</c:v>
                </c:pt>
                <c:pt idx="4151">
                  <c:v>49.073124999999997</c:v>
                </c:pt>
                <c:pt idx="4152">
                  <c:v>49.079062499999999</c:v>
                </c:pt>
                <c:pt idx="4153">
                  <c:v>49.088124999999998</c:v>
                </c:pt>
                <c:pt idx="4154">
                  <c:v>49.090937500000003</c:v>
                </c:pt>
                <c:pt idx="4155">
                  <c:v>49.096874999999997</c:v>
                </c:pt>
                <c:pt idx="4156">
                  <c:v>49.107187500000002</c:v>
                </c:pt>
                <c:pt idx="4157">
                  <c:v>49.111874999999998</c:v>
                </c:pt>
                <c:pt idx="4158">
                  <c:v>49.120624999999997</c:v>
                </c:pt>
                <c:pt idx="4159">
                  <c:v>49.128124999999997</c:v>
                </c:pt>
                <c:pt idx="4160">
                  <c:v>49.136875000000003</c:v>
                </c:pt>
                <c:pt idx="4161">
                  <c:v>49.141249999999999</c:v>
                </c:pt>
                <c:pt idx="4162">
                  <c:v>49.1484375</c:v>
                </c:pt>
                <c:pt idx="4163">
                  <c:v>49.154375000000002</c:v>
                </c:pt>
                <c:pt idx="4164">
                  <c:v>49.163125000000001</c:v>
                </c:pt>
                <c:pt idx="4165">
                  <c:v>49.169062500000003</c:v>
                </c:pt>
                <c:pt idx="4166">
                  <c:v>49.176250000000003</c:v>
                </c:pt>
                <c:pt idx="4167">
                  <c:v>49.185000000000002</c:v>
                </c:pt>
                <c:pt idx="4168">
                  <c:v>49.192187500000003</c:v>
                </c:pt>
                <c:pt idx="4169">
                  <c:v>49.198124999999997</c:v>
                </c:pt>
                <c:pt idx="4170">
                  <c:v>49.205624999999998</c:v>
                </c:pt>
                <c:pt idx="4171">
                  <c:v>49.214687499999997</c:v>
                </c:pt>
                <c:pt idx="4172">
                  <c:v>49.223750000000003</c:v>
                </c:pt>
                <c:pt idx="4173">
                  <c:v>49.228437499999998</c:v>
                </c:pt>
                <c:pt idx="4174">
                  <c:v>49.231562500000003</c:v>
                </c:pt>
                <c:pt idx="4175">
                  <c:v>49.240312500000002</c:v>
                </c:pt>
                <c:pt idx="4176">
                  <c:v>49.247812500000002</c:v>
                </c:pt>
                <c:pt idx="4177">
                  <c:v>49.252187499999998</c:v>
                </c:pt>
                <c:pt idx="4178">
                  <c:v>49.261249999999997</c:v>
                </c:pt>
                <c:pt idx="4179">
                  <c:v>49.265625</c:v>
                </c:pt>
                <c:pt idx="4180">
                  <c:v>49.275937499999998</c:v>
                </c:pt>
                <c:pt idx="4181">
                  <c:v>49.2815625</c:v>
                </c:pt>
                <c:pt idx="4182">
                  <c:v>49.290312499999999</c:v>
                </c:pt>
                <c:pt idx="4183">
                  <c:v>49.297812499999999</c:v>
                </c:pt>
                <c:pt idx="4184">
                  <c:v>49.305312499999999</c:v>
                </c:pt>
                <c:pt idx="4185">
                  <c:v>49.3125</c:v>
                </c:pt>
                <c:pt idx="4186">
                  <c:v>49.32</c:v>
                </c:pt>
                <c:pt idx="4187">
                  <c:v>49.328749999999999</c:v>
                </c:pt>
                <c:pt idx="4188">
                  <c:v>49.331874999999997</c:v>
                </c:pt>
                <c:pt idx="4189">
                  <c:v>49.340625000000003</c:v>
                </c:pt>
                <c:pt idx="4190">
                  <c:v>49.3434375</c:v>
                </c:pt>
                <c:pt idx="4191">
                  <c:v>49.352187499999999</c:v>
                </c:pt>
                <c:pt idx="4192">
                  <c:v>49.3596875</c:v>
                </c:pt>
                <c:pt idx="4193">
                  <c:v>49.368437499999999</c:v>
                </c:pt>
                <c:pt idx="4194">
                  <c:v>49.372812500000002</c:v>
                </c:pt>
                <c:pt idx="4195">
                  <c:v>49.38</c:v>
                </c:pt>
                <c:pt idx="4196">
                  <c:v>49.387500000000003</c:v>
                </c:pt>
                <c:pt idx="4197">
                  <c:v>49.399374999999999</c:v>
                </c:pt>
                <c:pt idx="4198">
                  <c:v>49.409687499999997</c:v>
                </c:pt>
                <c:pt idx="4199">
                  <c:v>49.417187499999997</c:v>
                </c:pt>
                <c:pt idx="4200">
                  <c:v>49.423124999999999</c:v>
                </c:pt>
                <c:pt idx="4201">
                  <c:v>49.432187499999998</c:v>
                </c:pt>
                <c:pt idx="4202">
                  <c:v>49.438124999999999</c:v>
                </c:pt>
                <c:pt idx="4203">
                  <c:v>49.444062500000001</c:v>
                </c:pt>
                <c:pt idx="4204">
                  <c:v>49.451250000000002</c:v>
                </c:pt>
                <c:pt idx="4205">
                  <c:v>49.461562499999999</c:v>
                </c:pt>
                <c:pt idx="4206">
                  <c:v>49.46875</c:v>
                </c:pt>
                <c:pt idx="4207">
                  <c:v>49.470312499999999</c:v>
                </c:pt>
                <c:pt idx="4208">
                  <c:v>49.47625</c:v>
                </c:pt>
                <c:pt idx="4209">
                  <c:v>49.484999999999999</c:v>
                </c:pt>
                <c:pt idx="4210">
                  <c:v>49.4921875</c:v>
                </c:pt>
                <c:pt idx="4211">
                  <c:v>49.502499999999998</c:v>
                </c:pt>
                <c:pt idx="4212">
                  <c:v>49.505625000000002</c:v>
                </c:pt>
                <c:pt idx="4213">
                  <c:v>49.511562499999997</c:v>
                </c:pt>
                <c:pt idx="4214">
                  <c:v>49.517499999999998</c:v>
                </c:pt>
                <c:pt idx="4215">
                  <c:v>49.526249999999997</c:v>
                </c:pt>
                <c:pt idx="4216">
                  <c:v>49.533437499999998</c:v>
                </c:pt>
                <c:pt idx="4217">
                  <c:v>49.534999999999997</c:v>
                </c:pt>
                <c:pt idx="4218">
                  <c:v>49.543750000000003</c:v>
                </c:pt>
                <c:pt idx="4219">
                  <c:v>49.548124999999999</c:v>
                </c:pt>
                <c:pt idx="4220">
                  <c:v>49.558437499999997</c:v>
                </c:pt>
                <c:pt idx="4221">
                  <c:v>49.565624999999997</c:v>
                </c:pt>
                <c:pt idx="4222">
                  <c:v>49.573124999999997</c:v>
                </c:pt>
                <c:pt idx="4223">
                  <c:v>49.583437500000002</c:v>
                </c:pt>
                <c:pt idx="4224">
                  <c:v>49.592187500000001</c:v>
                </c:pt>
                <c:pt idx="4225">
                  <c:v>49.599687500000002</c:v>
                </c:pt>
                <c:pt idx="4226">
                  <c:v>49.61</c:v>
                </c:pt>
                <c:pt idx="4227">
                  <c:v>49.6175</c:v>
                </c:pt>
                <c:pt idx="4228">
                  <c:v>49.623125000000002</c:v>
                </c:pt>
                <c:pt idx="4229">
                  <c:v>49.627499999999998</c:v>
                </c:pt>
                <c:pt idx="4230">
                  <c:v>49.630625000000002</c:v>
                </c:pt>
                <c:pt idx="4231">
                  <c:v>49.636249999999997</c:v>
                </c:pt>
                <c:pt idx="4232">
                  <c:v>49.643749999999997</c:v>
                </c:pt>
                <c:pt idx="4233">
                  <c:v>49.646562500000002</c:v>
                </c:pt>
                <c:pt idx="4234">
                  <c:v>49.653750000000002</c:v>
                </c:pt>
                <c:pt idx="4235">
                  <c:v>49.655000000000001</c:v>
                </c:pt>
                <c:pt idx="4236">
                  <c:v>49.660937500000003</c:v>
                </c:pt>
                <c:pt idx="4237">
                  <c:v>49.665312499999999</c:v>
                </c:pt>
                <c:pt idx="4238">
                  <c:v>49.675624999999997</c:v>
                </c:pt>
                <c:pt idx="4239">
                  <c:v>49.682812499999997</c:v>
                </c:pt>
                <c:pt idx="4240">
                  <c:v>49.688437499999999</c:v>
                </c:pt>
                <c:pt idx="4241">
                  <c:v>49.692812500000002</c:v>
                </c:pt>
                <c:pt idx="4242">
                  <c:v>49.695937499999999</c:v>
                </c:pt>
                <c:pt idx="4243">
                  <c:v>49.698749999999997</c:v>
                </c:pt>
                <c:pt idx="4244">
                  <c:v>49.709062500000002</c:v>
                </c:pt>
                <c:pt idx="4245">
                  <c:v>49.712187499999999</c:v>
                </c:pt>
                <c:pt idx="4246">
                  <c:v>49.715312500000003</c:v>
                </c:pt>
                <c:pt idx="4247">
                  <c:v>49.721249999999998</c:v>
                </c:pt>
                <c:pt idx="4248">
                  <c:v>49.727187499999999</c:v>
                </c:pt>
                <c:pt idx="4249">
                  <c:v>49.735937499999999</c:v>
                </c:pt>
                <c:pt idx="4250">
                  <c:v>49.740312500000002</c:v>
                </c:pt>
                <c:pt idx="4251">
                  <c:v>49.746250000000003</c:v>
                </c:pt>
                <c:pt idx="4252">
                  <c:v>49.746250000000003</c:v>
                </c:pt>
                <c:pt idx="4253">
                  <c:v>49.749375000000001</c:v>
                </c:pt>
                <c:pt idx="4254">
                  <c:v>49.753749999999997</c:v>
                </c:pt>
                <c:pt idx="4255">
                  <c:v>49.753749999999997</c:v>
                </c:pt>
                <c:pt idx="4256">
                  <c:v>49.753749999999997</c:v>
                </c:pt>
                <c:pt idx="4257">
                  <c:v>49.760937499999997</c:v>
                </c:pt>
                <c:pt idx="4258">
                  <c:v>49.762500000000003</c:v>
                </c:pt>
                <c:pt idx="4259">
                  <c:v>49.766874999999999</c:v>
                </c:pt>
                <c:pt idx="4260">
                  <c:v>49.772812500000001</c:v>
                </c:pt>
                <c:pt idx="4261">
                  <c:v>49.78</c:v>
                </c:pt>
                <c:pt idx="4262">
                  <c:v>49.782812499999999</c:v>
                </c:pt>
                <c:pt idx="4263">
                  <c:v>49.785937500000003</c:v>
                </c:pt>
                <c:pt idx="4264">
                  <c:v>49.791562499999998</c:v>
                </c:pt>
                <c:pt idx="4265">
                  <c:v>49.798749999999998</c:v>
                </c:pt>
                <c:pt idx="4266">
                  <c:v>49.800312499999997</c:v>
                </c:pt>
                <c:pt idx="4267">
                  <c:v>49.807812499999997</c:v>
                </c:pt>
                <c:pt idx="4268">
                  <c:v>49.809375000000003</c:v>
                </c:pt>
                <c:pt idx="4269">
                  <c:v>49.814999999999998</c:v>
                </c:pt>
                <c:pt idx="4270">
                  <c:v>49.819375000000001</c:v>
                </c:pt>
                <c:pt idx="4271">
                  <c:v>49.822499999999998</c:v>
                </c:pt>
                <c:pt idx="4272">
                  <c:v>49.826875000000001</c:v>
                </c:pt>
                <c:pt idx="4273">
                  <c:v>49.831249999999997</c:v>
                </c:pt>
                <c:pt idx="4274">
                  <c:v>49.84</c:v>
                </c:pt>
                <c:pt idx="4275">
                  <c:v>49.844374999999999</c:v>
                </c:pt>
                <c:pt idx="4276">
                  <c:v>49.845624999999998</c:v>
                </c:pt>
                <c:pt idx="4277">
                  <c:v>49.85125</c:v>
                </c:pt>
                <c:pt idx="4278">
                  <c:v>49.854062499999998</c:v>
                </c:pt>
                <c:pt idx="4279">
                  <c:v>49.858437500000001</c:v>
                </c:pt>
                <c:pt idx="4280">
                  <c:v>49.861249999999998</c:v>
                </c:pt>
                <c:pt idx="4281">
                  <c:v>49.862812499999997</c:v>
                </c:pt>
                <c:pt idx="4282">
                  <c:v>49.8671875</c:v>
                </c:pt>
                <c:pt idx="4283">
                  <c:v>49.873125000000002</c:v>
                </c:pt>
                <c:pt idx="4284">
                  <c:v>49.881875000000001</c:v>
                </c:pt>
                <c:pt idx="4285">
                  <c:v>49.890625</c:v>
                </c:pt>
                <c:pt idx="4286">
                  <c:v>49.898125</c:v>
                </c:pt>
                <c:pt idx="4287">
                  <c:v>49.900937499999998</c:v>
                </c:pt>
                <c:pt idx="4288">
                  <c:v>49.908437499999998</c:v>
                </c:pt>
                <c:pt idx="4289">
                  <c:v>49.911562500000002</c:v>
                </c:pt>
                <c:pt idx="4290">
                  <c:v>49.917499999999997</c:v>
                </c:pt>
                <c:pt idx="4291">
                  <c:v>49.923437499999999</c:v>
                </c:pt>
                <c:pt idx="4292">
                  <c:v>49.924999999999997</c:v>
                </c:pt>
                <c:pt idx="4293">
                  <c:v>49.926562500000003</c:v>
                </c:pt>
                <c:pt idx="4294">
                  <c:v>49.932499999999997</c:v>
                </c:pt>
                <c:pt idx="4295">
                  <c:v>49.936875000000001</c:v>
                </c:pt>
                <c:pt idx="4296">
                  <c:v>49.94</c:v>
                </c:pt>
                <c:pt idx="4297">
                  <c:v>49.944687500000001</c:v>
                </c:pt>
                <c:pt idx="4298">
                  <c:v>49.952187500000001</c:v>
                </c:pt>
                <c:pt idx="4299">
                  <c:v>49.9534375</c:v>
                </c:pt>
                <c:pt idx="4300">
                  <c:v>49.960625</c:v>
                </c:pt>
                <c:pt idx="4301">
                  <c:v>49.963749999999997</c:v>
                </c:pt>
                <c:pt idx="4302">
                  <c:v>49.969687499999999</c:v>
                </c:pt>
                <c:pt idx="4303">
                  <c:v>49.974062500000002</c:v>
                </c:pt>
                <c:pt idx="4304">
                  <c:v>49.977187499999999</c:v>
                </c:pt>
                <c:pt idx="4305">
                  <c:v>49.9846875</c:v>
                </c:pt>
                <c:pt idx="4306">
                  <c:v>49.987499999999997</c:v>
                </c:pt>
                <c:pt idx="4307">
                  <c:v>49.993437499999999</c:v>
                </c:pt>
                <c:pt idx="4308">
                  <c:v>49.999375000000001</c:v>
                </c:pt>
                <c:pt idx="4309">
                  <c:v>50.005312500000002</c:v>
                </c:pt>
                <c:pt idx="4310">
                  <c:v>50.014062500000001</c:v>
                </c:pt>
                <c:pt idx="4311">
                  <c:v>50.018437499999997</c:v>
                </c:pt>
                <c:pt idx="4312">
                  <c:v>50.021562500000002</c:v>
                </c:pt>
                <c:pt idx="4313">
                  <c:v>50.028750000000002</c:v>
                </c:pt>
                <c:pt idx="4314">
                  <c:v>50.033124999999998</c:v>
                </c:pt>
                <c:pt idx="4315">
                  <c:v>50.0390625</c:v>
                </c:pt>
                <c:pt idx="4316">
                  <c:v>50.045000000000002</c:v>
                </c:pt>
                <c:pt idx="4317">
                  <c:v>50.045000000000002</c:v>
                </c:pt>
                <c:pt idx="4318">
                  <c:v>50.049374999999998</c:v>
                </c:pt>
                <c:pt idx="4319">
                  <c:v>50.055312499999999</c:v>
                </c:pt>
                <c:pt idx="4320">
                  <c:v>50.055312499999999</c:v>
                </c:pt>
                <c:pt idx="4321">
                  <c:v>50.056562499999998</c:v>
                </c:pt>
                <c:pt idx="4322">
                  <c:v>50.060937500000001</c:v>
                </c:pt>
                <c:pt idx="4323">
                  <c:v>50.060937500000001</c:v>
                </c:pt>
                <c:pt idx="4324">
                  <c:v>50.065312499999997</c:v>
                </c:pt>
                <c:pt idx="4325">
                  <c:v>50.071249999999999</c:v>
                </c:pt>
                <c:pt idx="4326">
                  <c:v>50.074062499999997</c:v>
                </c:pt>
                <c:pt idx="4327">
                  <c:v>50.08</c:v>
                </c:pt>
                <c:pt idx="4328">
                  <c:v>50.0859375</c:v>
                </c:pt>
                <c:pt idx="4329">
                  <c:v>50.090312500000003</c:v>
                </c:pt>
                <c:pt idx="4330">
                  <c:v>50.094687499999999</c:v>
                </c:pt>
                <c:pt idx="4331">
                  <c:v>50.102187499999999</c:v>
                </c:pt>
                <c:pt idx="4332">
                  <c:v>50.106562500000003</c:v>
                </c:pt>
                <c:pt idx="4333">
                  <c:v>50.115312500000002</c:v>
                </c:pt>
                <c:pt idx="4334">
                  <c:v>50.118124999999999</c:v>
                </c:pt>
                <c:pt idx="4335">
                  <c:v>50.126874999999998</c:v>
                </c:pt>
                <c:pt idx="4336">
                  <c:v>50.1328125</c:v>
                </c:pt>
                <c:pt idx="4337">
                  <c:v>50.135624999999997</c:v>
                </c:pt>
                <c:pt idx="4338">
                  <c:v>50.135624999999997</c:v>
                </c:pt>
                <c:pt idx="4339">
                  <c:v>50.138750000000002</c:v>
                </c:pt>
                <c:pt idx="4340">
                  <c:v>50.141874999999999</c:v>
                </c:pt>
                <c:pt idx="4341">
                  <c:v>50.145000000000003</c:v>
                </c:pt>
                <c:pt idx="4342">
                  <c:v>50.150937499999998</c:v>
                </c:pt>
                <c:pt idx="4343">
                  <c:v>50.155312500000001</c:v>
                </c:pt>
                <c:pt idx="4344">
                  <c:v>50.162500000000001</c:v>
                </c:pt>
                <c:pt idx="4345">
                  <c:v>50.165624999999999</c:v>
                </c:pt>
                <c:pt idx="4346">
                  <c:v>50.1715625</c:v>
                </c:pt>
                <c:pt idx="4347">
                  <c:v>50.174374999999998</c:v>
                </c:pt>
                <c:pt idx="4348">
                  <c:v>50.175624999999997</c:v>
                </c:pt>
                <c:pt idx="4349">
                  <c:v>50.181562499999998</c:v>
                </c:pt>
                <c:pt idx="4350">
                  <c:v>50.182812499999997</c:v>
                </c:pt>
                <c:pt idx="4351">
                  <c:v>50.191875000000003</c:v>
                </c:pt>
                <c:pt idx="4352">
                  <c:v>50.200625000000002</c:v>
                </c:pt>
                <c:pt idx="4353">
                  <c:v>50.206562499999997</c:v>
                </c:pt>
                <c:pt idx="4354">
                  <c:v>50.208125000000003</c:v>
                </c:pt>
                <c:pt idx="4355">
                  <c:v>50.216875000000002</c:v>
                </c:pt>
                <c:pt idx="4356">
                  <c:v>50.222812500000003</c:v>
                </c:pt>
                <c:pt idx="4357">
                  <c:v>50.228749999999998</c:v>
                </c:pt>
                <c:pt idx="4358">
                  <c:v>50.239062500000003</c:v>
                </c:pt>
                <c:pt idx="4359">
                  <c:v>50.243437499999999</c:v>
                </c:pt>
                <c:pt idx="4360">
                  <c:v>50.247812500000002</c:v>
                </c:pt>
                <c:pt idx="4361">
                  <c:v>50.250624999999999</c:v>
                </c:pt>
                <c:pt idx="4362">
                  <c:v>50.255000000000003</c:v>
                </c:pt>
                <c:pt idx="4363">
                  <c:v>50.256562500000001</c:v>
                </c:pt>
                <c:pt idx="4364">
                  <c:v>50.256562500000001</c:v>
                </c:pt>
                <c:pt idx="4365">
                  <c:v>50.258125</c:v>
                </c:pt>
                <c:pt idx="4366">
                  <c:v>50.262812500000003</c:v>
                </c:pt>
                <c:pt idx="4367">
                  <c:v>50.267187499999999</c:v>
                </c:pt>
                <c:pt idx="4368">
                  <c:v>50.274374999999999</c:v>
                </c:pt>
                <c:pt idx="4369">
                  <c:v>50.280312500000001</c:v>
                </c:pt>
                <c:pt idx="4370">
                  <c:v>50.289375</c:v>
                </c:pt>
                <c:pt idx="4371">
                  <c:v>50.293750000000003</c:v>
                </c:pt>
                <c:pt idx="4372">
                  <c:v>50.300937500000003</c:v>
                </c:pt>
                <c:pt idx="4373">
                  <c:v>50.306874999999998</c:v>
                </c:pt>
                <c:pt idx="4374">
                  <c:v>50.311250000000001</c:v>
                </c:pt>
                <c:pt idx="4375">
                  <c:v>50.315624999999997</c:v>
                </c:pt>
                <c:pt idx="4376">
                  <c:v>50.3203125</c:v>
                </c:pt>
                <c:pt idx="4377">
                  <c:v>50.326250000000002</c:v>
                </c:pt>
                <c:pt idx="4378">
                  <c:v>50.324687500000003</c:v>
                </c:pt>
                <c:pt idx="4379">
                  <c:v>50.330624999999998</c:v>
                </c:pt>
                <c:pt idx="4380">
                  <c:v>50.333750000000002</c:v>
                </c:pt>
                <c:pt idx="4381">
                  <c:v>50.336562499999999</c:v>
                </c:pt>
                <c:pt idx="4382">
                  <c:v>50.339687499999997</c:v>
                </c:pt>
                <c:pt idx="4383">
                  <c:v>50.342500000000001</c:v>
                </c:pt>
                <c:pt idx="4384">
                  <c:v>50.342500000000001</c:v>
                </c:pt>
                <c:pt idx="4385">
                  <c:v>50.345624999999998</c:v>
                </c:pt>
                <c:pt idx="4386">
                  <c:v>50.352812499999999</c:v>
                </c:pt>
                <c:pt idx="4387">
                  <c:v>50.355625000000003</c:v>
                </c:pt>
                <c:pt idx="4388">
                  <c:v>50.355625000000003</c:v>
                </c:pt>
                <c:pt idx="4389">
                  <c:v>50.355625000000003</c:v>
                </c:pt>
                <c:pt idx="4390">
                  <c:v>50.36</c:v>
                </c:pt>
                <c:pt idx="4391">
                  <c:v>50.361562499999998</c:v>
                </c:pt>
                <c:pt idx="4392">
                  <c:v>50.364375000000003</c:v>
                </c:pt>
                <c:pt idx="4393">
                  <c:v>50.368749999999999</c:v>
                </c:pt>
                <c:pt idx="4394">
                  <c:v>50.370312499999997</c:v>
                </c:pt>
                <c:pt idx="4395">
                  <c:v>50.377499999999998</c:v>
                </c:pt>
                <c:pt idx="4396">
                  <c:v>50.382187500000001</c:v>
                </c:pt>
                <c:pt idx="4397">
                  <c:v>50.384999999999998</c:v>
                </c:pt>
                <c:pt idx="4398">
                  <c:v>50.387812500000003</c:v>
                </c:pt>
                <c:pt idx="4399">
                  <c:v>50.387812500000003</c:v>
                </c:pt>
                <c:pt idx="4400">
                  <c:v>50.389375000000001</c:v>
                </c:pt>
                <c:pt idx="4401">
                  <c:v>50.392499999999998</c:v>
                </c:pt>
                <c:pt idx="4402">
                  <c:v>50.3909375</c:v>
                </c:pt>
                <c:pt idx="4403">
                  <c:v>50.395312500000003</c:v>
                </c:pt>
                <c:pt idx="4404">
                  <c:v>50.396875000000001</c:v>
                </c:pt>
                <c:pt idx="4405">
                  <c:v>50.398125</c:v>
                </c:pt>
                <c:pt idx="4406">
                  <c:v>50.395312500000003</c:v>
                </c:pt>
                <c:pt idx="4407">
                  <c:v>50.3984375</c:v>
                </c:pt>
                <c:pt idx="4408">
                  <c:v>50.401249999999997</c:v>
                </c:pt>
                <c:pt idx="4409">
                  <c:v>50.404062500000002</c:v>
                </c:pt>
                <c:pt idx="4410">
                  <c:v>50.411562500000002</c:v>
                </c:pt>
                <c:pt idx="4411">
                  <c:v>50.411562500000002</c:v>
                </c:pt>
                <c:pt idx="4412">
                  <c:v>50.414375</c:v>
                </c:pt>
                <c:pt idx="4413">
                  <c:v>50.417499999999997</c:v>
                </c:pt>
                <c:pt idx="4414">
                  <c:v>50.421875</c:v>
                </c:pt>
                <c:pt idx="4415">
                  <c:v>50.423437499999999</c:v>
                </c:pt>
                <c:pt idx="4416">
                  <c:v>50.427812500000002</c:v>
                </c:pt>
                <c:pt idx="4417">
                  <c:v>50.432187499999998</c:v>
                </c:pt>
                <c:pt idx="4418">
                  <c:v>50.433750000000003</c:v>
                </c:pt>
                <c:pt idx="4419">
                  <c:v>50.436875000000001</c:v>
                </c:pt>
                <c:pt idx="4420">
                  <c:v>50.441249999999997</c:v>
                </c:pt>
                <c:pt idx="4421">
                  <c:v>50.445625</c:v>
                </c:pt>
                <c:pt idx="4422">
                  <c:v>50.445625</c:v>
                </c:pt>
                <c:pt idx="4423">
                  <c:v>50.451250000000002</c:v>
                </c:pt>
                <c:pt idx="4424">
                  <c:v>50.455624999999998</c:v>
                </c:pt>
                <c:pt idx="4425">
                  <c:v>50.458750000000002</c:v>
                </c:pt>
                <c:pt idx="4426">
                  <c:v>50.463124999999998</c:v>
                </c:pt>
                <c:pt idx="4427">
                  <c:v>50.467500000000001</c:v>
                </c:pt>
                <c:pt idx="4428">
                  <c:v>50.471874999999997</c:v>
                </c:pt>
                <c:pt idx="4429">
                  <c:v>50.473437500000003</c:v>
                </c:pt>
                <c:pt idx="4430">
                  <c:v>50.47625</c:v>
                </c:pt>
                <c:pt idx="4431">
                  <c:v>50.480625000000003</c:v>
                </c:pt>
                <c:pt idx="4432">
                  <c:v>50.483437500000001</c:v>
                </c:pt>
                <c:pt idx="4433">
                  <c:v>50.483437500000001</c:v>
                </c:pt>
                <c:pt idx="4434">
                  <c:v>50.490625000000001</c:v>
                </c:pt>
                <c:pt idx="4435">
                  <c:v>50.4921875</c:v>
                </c:pt>
                <c:pt idx="4436">
                  <c:v>50.4921875</c:v>
                </c:pt>
                <c:pt idx="4437">
                  <c:v>50.495312499999997</c:v>
                </c:pt>
                <c:pt idx="4438">
                  <c:v>50.502499999999998</c:v>
                </c:pt>
                <c:pt idx="4439">
                  <c:v>50.503749999999997</c:v>
                </c:pt>
                <c:pt idx="4440">
                  <c:v>50.508125</c:v>
                </c:pt>
                <c:pt idx="4441">
                  <c:v>50.512500000000003</c:v>
                </c:pt>
                <c:pt idx="4442">
                  <c:v>50.518437499999997</c:v>
                </c:pt>
                <c:pt idx="4443">
                  <c:v>50.521250000000002</c:v>
                </c:pt>
                <c:pt idx="4444">
                  <c:v>50.524374999999999</c:v>
                </c:pt>
                <c:pt idx="4445">
                  <c:v>50.524374999999999</c:v>
                </c:pt>
                <c:pt idx="4446">
                  <c:v>50.527187499999997</c:v>
                </c:pt>
                <c:pt idx="4447">
                  <c:v>50.527187499999997</c:v>
                </c:pt>
                <c:pt idx="4448">
                  <c:v>50.5315625</c:v>
                </c:pt>
                <c:pt idx="4449">
                  <c:v>50.532812499999999</c:v>
                </c:pt>
                <c:pt idx="4450">
                  <c:v>50.537187500000002</c:v>
                </c:pt>
                <c:pt idx="4451">
                  <c:v>50.538437500000001</c:v>
                </c:pt>
                <c:pt idx="4452">
                  <c:v>50.541249999999998</c:v>
                </c:pt>
                <c:pt idx="4453">
                  <c:v>50.544062500000003</c:v>
                </c:pt>
                <c:pt idx="4454">
                  <c:v>50.544062500000003</c:v>
                </c:pt>
                <c:pt idx="4455">
                  <c:v>50.545625000000001</c:v>
                </c:pt>
                <c:pt idx="4456">
                  <c:v>50.55</c:v>
                </c:pt>
                <c:pt idx="4457">
                  <c:v>50.551250000000003</c:v>
                </c:pt>
                <c:pt idx="4458">
                  <c:v>50.552500000000002</c:v>
                </c:pt>
                <c:pt idx="4459">
                  <c:v>50.555624999999999</c:v>
                </c:pt>
                <c:pt idx="4460">
                  <c:v>50.56</c:v>
                </c:pt>
                <c:pt idx="4461">
                  <c:v>50.5628125</c:v>
                </c:pt>
                <c:pt idx="4462">
                  <c:v>50.565937499999997</c:v>
                </c:pt>
                <c:pt idx="4463">
                  <c:v>50.567500000000003</c:v>
                </c:pt>
                <c:pt idx="4464">
                  <c:v>50.569062500000001</c:v>
                </c:pt>
                <c:pt idx="4465">
                  <c:v>50.5703125</c:v>
                </c:pt>
                <c:pt idx="4466">
                  <c:v>50.571874999999999</c:v>
                </c:pt>
                <c:pt idx="4467">
                  <c:v>50.576250000000002</c:v>
                </c:pt>
                <c:pt idx="4468">
                  <c:v>50.5778125</c:v>
                </c:pt>
                <c:pt idx="4469">
                  <c:v>50.582187500000003</c:v>
                </c:pt>
                <c:pt idx="4470">
                  <c:v>50.582187500000003</c:v>
                </c:pt>
                <c:pt idx="4471">
                  <c:v>50.582187500000003</c:v>
                </c:pt>
                <c:pt idx="4472">
                  <c:v>50.583750000000002</c:v>
                </c:pt>
                <c:pt idx="4473">
                  <c:v>50.583750000000002</c:v>
                </c:pt>
                <c:pt idx="4474">
                  <c:v>50.586562499999999</c:v>
                </c:pt>
                <c:pt idx="4475">
                  <c:v>50.588124999999998</c:v>
                </c:pt>
                <c:pt idx="4476">
                  <c:v>50.59375</c:v>
                </c:pt>
                <c:pt idx="4477">
                  <c:v>50.604062499999998</c:v>
                </c:pt>
                <c:pt idx="4478">
                  <c:v>50.607187500000002</c:v>
                </c:pt>
                <c:pt idx="4479">
                  <c:v>50.614375000000003</c:v>
                </c:pt>
                <c:pt idx="4480">
                  <c:v>50.618749999999999</c:v>
                </c:pt>
                <c:pt idx="4481">
                  <c:v>50.620312499999997</c:v>
                </c:pt>
                <c:pt idx="4482">
                  <c:v>50.626249999999999</c:v>
                </c:pt>
                <c:pt idx="4483">
                  <c:v>50.632187500000001</c:v>
                </c:pt>
                <c:pt idx="4484">
                  <c:v>50.636562499999997</c:v>
                </c:pt>
                <c:pt idx="4485">
                  <c:v>50.638125000000002</c:v>
                </c:pt>
                <c:pt idx="4486">
                  <c:v>50.641249999999999</c:v>
                </c:pt>
                <c:pt idx="4487">
                  <c:v>50.642812499999998</c:v>
                </c:pt>
                <c:pt idx="4488">
                  <c:v>50.641562499999999</c:v>
                </c:pt>
                <c:pt idx="4489">
                  <c:v>50.643124999999998</c:v>
                </c:pt>
                <c:pt idx="4490">
                  <c:v>50.646250000000002</c:v>
                </c:pt>
                <c:pt idx="4491">
                  <c:v>50.644687500000003</c:v>
                </c:pt>
                <c:pt idx="4492">
                  <c:v>50.645937500000002</c:v>
                </c:pt>
                <c:pt idx="4493">
                  <c:v>50.650312499999998</c:v>
                </c:pt>
                <c:pt idx="4494">
                  <c:v>50.653125000000003</c:v>
                </c:pt>
                <c:pt idx="4495">
                  <c:v>50.657499999999999</c:v>
                </c:pt>
                <c:pt idx="4496">
                  <c:v>50.661875000000002</c:v>
                </c:pt>
                <c:pt idx="4497">
                  <c:v>50.664999999999999</c:v>
                </c:pt>
                <c:pt idx="4498">
                  <c:v>50.666562499999998</c:v>
                </c:pt>
                <c:pt idx="4499">
                  <c:v>50.670937500000001</c:v>
                </c:pt>
                <c:pt idx="4500">
                  <c:v>50.675312499999997</c:v>
                </c:pt>
                <c:pt idx="4501">
                  <c:v>50.678125000000001</c:v>
                </c:pt>
                <c:pt idx="4502">
                  <c:v>50.684062500000003</c:v>
                </c:pt>
                <c:pt idx="4503">
                  <c:v>50.693125000000002</c:v>
                </c:pt>
                <c:pt idx="4504">
                  <c:v>50.695937499999999</c:v>
                </c:pt>
                <c:pt idx="4505">
                  <c:v>50.700312500000003</c:v>
                </c:pt>
                <c:pt idx="4506">
                  <c:v>50.700312500000003</c:v>
                </c:pt>
                <c:pt idx="4507">
                  <c:v>50.704687499999999</c:v>
                </c:pt>
                <c:pt idx="4508">
                  <c:v>50.707812500000003</c:v>
                </c:pt>
                <c:pt idx="4509">
                  <c:v>50.706249999999997</c:v>
                </c:pt>
                <c:pt idx="4510">
                  <c:v>50.709062500000002</c:v>
                </c:pt>
                <c:pt idx="4511">
                  <c:v>50.710625</c:v>
                </c:pt>
                <c:pt idx="4512">
                  <c:v>50.712187499999999</c:v>
                </c:pt>
                <c:pt idx="4513">
                  <c:v>50.716562500000002</c:v>
                </c:pt>
                <c:pt idx="4514">
                  <c:v>50.718125000000001</c:v>
                </c:pt>
                <c:pt idx="4515">
                  <c:v>50.719687499999999</c:v>
                </c:pt>
                <c:pt idx="4516">
                  <c:v>50.724375000000002</c:v>
                </c:pt>
                <c:pt idx="4517">
                  <c:v>50.727187499999999</c:v>
                </c:pt>
                <c:pt idx="4518">
                  <c:v>50.731562500000003</c:v>
                </c:pt>
                <c:pt idx="4519">
                  <c:v>50.734375</c:v>
                </c:pt>
                <c:pt idx="4520">
                  <c:v>50.738750000000003</c:v>
                </c:pt>
                <c:pt idx="4521">
                  <c:v>50.744687499999998</c:v>
                </c:pt>
                <c:pt idx="4522">
                  <c:v>50.745937499999997</c:v>
                </c:pt>
                <c:pt idx="4523">
                  <c:v>50.7503125</c:v>
                </c:pt>
                <c:pt idx="4524">
                  <c:v>50.7503125</c:v>
                </c:pt>
                <c:pt idx="4525">
                  <c:v>50.753437499999997</c:v>
                </c:pt>
                <c:pt idx="4526">
                  <c:v>50.751874999999998</c:v>
                </c:pt>
                <c:pt idx="4527">
                  <c:v>50.749062500000001</c:v>
                </c:pt>
                <c:pt idx="4528">
                  <c:v>50.749062500000001</c:v>
                </c:pt>
                <c:pt idx="4529">
                  <c:v>50.749062500000001</c:v>
                </c:pt>
                <c:pt idx="4530">
                  <c:v>50.7503125</c:v>
                </c:pt>
                <c:pt idx="4531">
                  <c:v>50.745937499999997</c:v>
                </c:pt>
                <c:pt idx="4532">
                  <c:v>50.745937499999997</c:v>
                </c:pt>
                <c:pt idx="4533">
                  <c:v>50.743124999999999</c:v>
                </c:pt>
                <c:pt idx="4534">
                  <c:v>50.738750000000003</c:v>
                </c:pt>
                <c:pt idx="4535">
                  <c:v>50.731250000000003</c:v>
                </c:pt>
                <c:pt idx="4536">
                  <c:v>50.724062500000002</c:v>
                </c:pt>
                <c:pt idx="4537">
                  <c:v>50.719687499999999</c:v>
                </c:pt>
                <c:pt idx="4538">
                  <c:v>50.712499999999999</c:v>
                </c:pt>
                <c:pt idx="4539">
                  <c:v>50.705312499999998</c:v>
                </c:pt>
                <c:pt idx="4540">
                  <c:v>50.695</c:v>
                </c:pt>
                <c:pt idx="4541">
                  <c:v>50.689062499999999</c:v>
                </c:pt>
                <c:pt idx="4542">
                  <c:v>50.683124999999997</c:v>
                </c:pt>
                <c:pt idx="4543">
                  <c:v>50.675624999999997</c:v>
                </c:pt>
                <c:pt idx="4544">
                  <c:v>50.665312499999999</c:v>
                </c:pt>
                <c:pt idx="4545">
                  <c:v>50.655000000000001</c:v>
                </c:pt>
                <c:pt idx="4546">
                  <c:v>50.641562499999999</c:v>
                </c:pt>
                <c:pt idx="4547">
                  <c:v>50.631250000000001</c:v>
                </c:pt>
                <c:pt idx="4548">
                  <c:v>50.616562500000001</c:v>
                </c:pt>
                <c:pt idx="4549">
                  <c:v>50.603437499999998</c:v>
                </c:pt>
                <c:pt idx="4550">
                  <c:v>50.590312500000003</c:v>
                </c:pt>
                <c:pt idx="4551">
                  <c:v>50.578749999999999</c:v>
                </c:pt>
                <c:pt idx="4552">
                  <c:v>50.565624999999997</c:v>
                </c:pt>
                <c:pt idx="4553">
                  <c:v>50.552500000000002</c:v>
                </c:pt>
                <c:pt idx="4554">
                  <c:v>50.539375</c:v>
                </c:pt>
                <c:pt idx="4555">
                  <c:v>50.529062500000002</c:v>
                </c:pt>
                <c:pt idx="4556">
                  <c:v>50.520312500000003</c:v>
                </c:pt>
                <c:pt idx="4557">
                  <c:v>50.505625000000002</c:v>
                </c:pt>
                <c:pt idx="4558">
                  <c:v>50.494062499999998</c:v>
                </c:pt>
                <c:pt idx="4559">
                  <c:v>50.482187500000002</c:v>
                </c:pt>
                <c:pt idx="4560">
                  <c:v>50.4690625</c:v>
                </c:pt>
                <c:pt idx="4561">
                  <c:v>50.460312500000001</c:v>
                </c:pt>
                <c:pt idx="4562">
                  <c:v>50.445625</c:v>
                </c:pt>
                <c:pt idx="4563">
                  <c:v>50.433750000000003</c:v>
                </c:pt>
                <c:pt idx="4564">
                  <c:v>50.421875</c:v>
                </c:pt>
                <c:pt idx="4565">
                  <c:v>50.41</c:v>
                </c:pt>
                <c:pt idx="4566">
                  <c:v>50.398125</c:v>
                </c:pt>
                <c:pt idx="4567">
                  <c:v>50.384999999999998</c:v>
                </c:pt>
                <c:pt idx="4568">
                  <c:v>50.375937499999999</c:v>
                </c:pt>
                <c:pt idx="4569">
                  <c:v>50.362812499999997</c:v>
                </c:pt>
                <c:pt idx="4570">
                  <c:v>50.350937500000001</c:v>
                </c:pt>
                <c:pt idx="4571">
                  <c:v>50.339062499999997</c:v>
                </c:pt>
                <c:pt idx="4572">
                  <c:v>50.331562499999997</c:v>
                </c:pt>
                <c:pt idx="4573">
                  <c:v>50.319687500000001</c:v>
                </c:pt>
                <c:pt idx="4574">
                  <c:v>50.305</c:v>
                </c:pt>
                <c:pt idx="4575">
                  <c:v>50.2890625</c:v>
                </c:pt>
                <c:pt idx="4576">
                  <c:v>50.280312500000001</c:v>
                </c:pt>
                <c:pt idx="4577">
                  <c:v>50.271562500000002</c:v>
                </c:pt>
                <c:pt idx="4578">
                  <c:v>50.262812500000003</c:v>
                </c:pt>
                <c:pt idx="4579">
                  <c:v>50.250937499999999</c:v>
                </c:pt>
                <c:pt idx="4580">
                  <c:v>50.246250000000003</c:v>
                </c:pt>
                <c:pt idx="4581">
                  <c:v>50.240312500000002</c:v>
                </c:pt>
                <c:pt idx="4582">
                  <c:v>50.231250000000003</c:v>
                </c:pt>
                <c:pt idx="4583">
                  <c:v>50.220937499999998</c:v>
                </c:pt>
                <c:pt idx="4584">
                  <c:v>50.211874999999999</c:v>
                </c:pt>
                <c:pt idx="4585">
                  <c:v>50.2028125</c:v>
                </c:pt>
                <c:pt idx="4586">
                  <c:v>50.194062500000001</c:v>
                </c:pt>
                <c:pt idx="4587">
                  <c:v>50.179375</c:v>
                </c:pt>
                <c:pt idx="4588">
                  <c:v>50.167812499999997</c:v>
                </c:pt>
                <c:pt idx="4589">
                  <c:v>50.159062499999997</c:v>
                </c:pt>
                <c:pt idx="4590">
                  <c:v>50.14875</c:v>
                </c:pt>
                <c:pt idx="4591">
                  <c:v>50.142812499999998</c:v>
                </c:pt>
                <c:pt idx="4592">
                  <c:v>50.134062499999999</c:v>
                </c:pt>
                <c:pt idx="4593">
                  <c:v>50.120624999999997</c:v>
                </c:pt>
                <c:pt idx="4594">
                  <c:v>50.111874999999998</c:v>
                </c:pt>
                <c:pt idx="4595">
                  <c:v>50.1015625</c:v>
                </c:pt>
                <c:pt idx="4596">
                  <c:v>50.094374999999999</c:v>
                </c:pt>
                <c:pt idx="4597">
                  <c:v>50.085625</c:v>
                </c:pt>
                <c:pt idx="4598">
                  <c:v>50.074062499999997</c:v>
                </c:pt>
                <c:pt idx="4599">
                  <c:v>50.066562500000003</c:v>
                </c:pt>
                <c:pt idx="4600">
                  <c:v>50.055</c:v>
                </c:pt>
                <c:pt idx="4601">
                  <c:v>50.045937500000001</c:v>
                </c:pt>
                <c:pt idx="4602">
                  <c:v>50.041562499999998</c:v>
                </c:pt>
                <c:pt idx="4603">
                  <c:v>50.034062499999997</c:v>
                </c:pt>
                <c:pt idx="4604">
                  <c:v>50.022500000000001</c:v>
                </c:pt>
                <c:pt idx="4605">
                  <c:v>50.012187500000003</c:v>
                </c:pt>
                <c:pt idx="4606">
                  <c:v>50.009374999999999</c:v>
                </c:pt>
                <c:pt idx="4607">
                  <c:v>50.004687500000003</c:v>
                </c:pt>
                <c:pt idx="4608">
                  <c:v>49.995624999999997</c:v>
                </c:pt>
                <c:pt idx="4609">
                  <c:v>49.989687500000002</c:v>
                </c:pt>
                <c:pt idx="4610">
                  <c:v>49.982187500000002</c:v>
                </c:pt>
                <c:pt idx="4611">
                  <c:v>49.977812499999999</c:v>
                </c:pt>
                <c:pt idx="4612">
                  <c:v>49.9690625</c:v>
                </c:pt>
                <c:pt idx="4613">
                  <c:v>49.960312500000001</c:v>
                </c:pt>
                <c:pt idx="4614">
                  <c:v>49.954374999999999</c:v>
                </c:pt>
                <c:pt idx="4615">
                  <c:v>49.948437499999997</c:v>
                </c:pt>
                <c:pt idx="4616">
                  <c:v>49.941249999999997</c:v>
                </c:pt>
                <c:pt idx="4617">
                  <c:v>49.932499999999997</c:v>
                </c:pt>
                <c:pt idx="4618">
                  <c:v>49.928125000000001</c:v>
                </c:pt>
                <c:pt idx="4619">
                  <c:v>49.926562500000003</c:v>
                </c:pt>
                <c:pt idx="4620">
                  <c:v>49.921875</c:v>
                </c:pt>
                <c:pt idx="4621">
                  <c:v>49.914375</c:v>
                </c:pt>
                <c:pt idx="4622">
                  <c:v>49.905625000000001</c:v>
                </c:pt>
                <c:pt idx="4623">
                  <c:v>49.8984375</c:v>
                </c:pt>
                <c:pt idx="4624">
                  <c:v>49.8909375</c:v>
                </c:pt>
                <c:pt idx="4625">
                  <c:v>49.889375000000001</c:v>
                </c:pt>
                <c:pt idx="4626">
                  <c:v>49.884999999999998</c:v>
                </c:pt>
                <c:pt idx="4627">
                  <c:v>49.879062500000003</c:v>
                </c:pt>
                <c:pt idx="4628">
                  <c:v>49.868749999999999</c:v>
                </c:pt>
                <c:pt idx="4629">
                  <c:v>49.862812499999997</c:v>
                </c:pt>
                <c:pt idx="4630">
                  <c:v>49.858437500000001</c:v>
                </c:pt>
                <c:pt idx="4631">
                  <c:v>49.852499999999999</c:v>
                </c:pt>
                <c:pt idx="4632">
                  <c:v>49.848125000000003</c:v>
                </c:pt>
                <c:pt idx="4633">
                  <c:v>49.846874999999997</c:v>
                </c:pt>
                <c:pt idx="4634">
                  <c:v>49.840937500000003</c:v>
                </c:pt>
                <c:pt idx="4635">
                  <c:v>49.835312500000001</c:v>
                </c:pt>
                <c:pt idx="4636">
                  <c:v>49.832187500000003</c:v>
                </c:pt>
                <c:pt idx="4637">
                  <c:v>49.8278125</c:v>
                </c:pt>
                <c:pt idx="4638">
                  <c:v>49.821874999999999</c:v>
                </c:pt>
                <c:pt idx="4639">
                  <c:v>49.817500000000003</c:v>
                </c:pt>
                <c:pt idx="4640">
                  <c:v>49.814687499999998</c:v>
                </c:pt>
                <c:pt idx="4641">
                  <c:v>49.807499999999997</c:v>
                </c:pt>
                <c:pt idx="4642">
                  <c:v>49.806249999999999</c:v>
                </c:pt>
                <c:pt idx="4643">
                  <c:v>49.800312499999997</c:v>
                </c:pt>
                <c:pt idx="4644">
                  <c:v>49.795937500000001</c:v>
                </c:pt>
                <c:pt idx="4645">
                  <c:v>49.79</c:v>
                </c:pt>
                <c:pt idx="4646">
                  <c:v>49.784374999999997</c:v>
                </c:pt>
                <c:pt idx="4647">
                  <c:v>49.78</c:v>
                </c:pt>
                <c:pt idx="4648">
                  <c:v>49.78</c:v>
                </c:pt>
                <c:pt idx="4649">
                  <c:v>49.778437500000003</c:v>
                </c:pt>
                <c:pt idx="4650">
                  <c:v>49.774062499999999</c:v>
                </c:pt>
                <c:pt idx="4651">
                  <c:v>49.769687500000003</c:v>
                </c:pt>
                <c:pt idx="4652">
                  <c:v>49.7653125</c:v>
                </c:pt>
                <c:pt idx="4653">
                  <c:v>49.762500000000003</c:v>
                </c:pt>
                <c:pt idx="4654">
                  <c:v>49.7653125</c:v>
                </c:pt>
                <c:pt idx="4655">
                  <c:v>49.7653125</c:v>
                </c:pt>
                <c:pt idx="4656">
                  <c:v>49.763750000000002</c:v>
                </c:pt>
                <c:pt idx="4657">
                  <c:v>49.762500000000003</c:v>
                </c:pt>
                <c:pt idx="4658">
                  <c:v>49.758125</c:v>
                </c:pt>
                <c:pt idx="4659">
                  <c:v>49.755312500000002</c:v>
                </c:pt>
                <c:pt idx="4660">
                  <c:v>49.755312500000002</c:v>
                </c:pt>
                <c:pt idx="4661">
                  <c:v>49.753749999999997</c:v>
                </c:pt>
                <c:pt idx="4662">
                  <c:v>49.753749999999997</c:v>
                </c:pt>
                <c:pt idx="4663">
                  <c:v>49.755312500000002</c:v>
                </c:pt>
                <c:pt idx="4664">
                  <c:v>49.758125</c:v>
                </c:pt>
                <c:pt idx="4665">
                  <c:v>49.755000000000003</c:v>
                </c:pt>
                <c:pt idx="4666">
                  <c:v>49.753437499999997</c:v>
                </c:pt>
                <c:pt idx="4667">
                  <c:v>49.754687500000003</c:v>
                </c:pt>
                <c:pt idx="4668">
                  <c:v>49.754687500000003</c:v>
                </c:pt>
                <c:pt idx="4669">
                  <c:v>49.751874999999998</c:v>
                </c:pt>
                <c:pt idx="4670">
                  <c:v>49.7503125</c:v>
                </c:pt>
                <c:pt idx="4671">
                  <c:v>49.751874999999998</c:v>
                </c:pt>
                <c:pt idx="4672">
                  <c:v>49.751874999999998</c:v>
                </c:pt>
                <c:pt idx="4673">
                  <c:v>49.751874999999998</c:v>
                </c:pt>
                <c:pt idx="4674">
                  <c:v>49.748750000000001</c:v>
                </c:pt>
                <c:pt idx="4675">
                  <c:v>49.747500000000002</c:v>
                </c:pt>
                <c:pt idx="4676">
                  <c:v>49.744687499999998</c:v>
                </c:pt>
                <c:pt idx="4677">
                  <c:v>49.750624999999999</c:v>
                </c:pt>
                <c:pt idx="4678">
                  <c:v>49.755000000000003</c:v>
                </c:pt>
                <c:pt idx="4679">
                  <c:v>49.7578125</c:v>
                </c:pt>
                <c:pt idx="4680">
                  <c:v>49.753437499999997</c:v>
                </c:pt>
                <c:pt idx="4681">
                  <c:v>49.750624999999999</c:v>
                </c:pt>
                <c:pt idx="4682">
                  <c:v>49.755000000000003</c:v>
                </c:pt>
                <c:pt idx="4683">
                  <c:v>49.758125</c:v>
                </c:pt>
                <c:pt idx="4684">
                  <c:v>49.759687499999998</c:v>
                </c:pt>
                <c:pt idx="4685">
                  <c:v>49.762500000000003</c:v>
                </c:pt>
                <c:pt idx="4686">
                  <c:v>49.764062500000001</c:v>
                </c:pt>
                <c:pt idx="4687">
                  <c:v>49.764062500000001</c:v>
                </c:pt>
                <c:pt idx="4688">
                  <c:v>49.765625</c:v>
                </c:pt>
                <c:pt idx="4689">
                  <c:v>49.762500000000003</c:v>
                </c:pt>
                <c:pt idx="4690">
                  <c:v>49.766874999999999</c:v>
                </c:pt>
                <c:pt idx="4691">
                  <c:v>49.769687500000003</c:v>
                </c:pt>
                <c:pt idx="4692">
                  <c:v>49.770937500000002</c:v>
                </c:pt>
                <c:pt idx="4693">
                  <c:v>49.774062499999999</c:v>
                </c:pt>
                <c:pt idx="4694">
                  <c:v>49.776874999999997</c:v>
                </c:pt>
                <c:pt idx="4695">
                  <c:v>49.772500000000001</c:v>
                </c:pt>
                <c:pt idx="4696">
                  <c:v>49.774062499999999</c:v>
                </c:pt>
                <c:pt idx="4697">
                  <c:v>49.775624999999998</c:v>
                </c:pt>
                <c:pt idx="4698">
                  <c:v>49.775624999999998</c:v>
                </c:pt>
                <c:pt idx="4699">
                  <c:v>49.775624999999998</c:v>
                </c:pt>
                <c:pt idx="4700">
                  <c:v>49.777187499999997</c:v>
                </c:pt>
                <c:pt idx="4701">
                  <c:v>49.783124999999998</c:v>
                </c:pt>
                <c:pt idx="4702">
                  <c:v>49.784687499999997</c:v>
                </c:pt>
                <c:pt idx="4703">
                  <c:v>49.786250000000003</c:v>
                </c:pt>
                <c:pt idx="4704">
                  <c:v>49.784687499999997</c:v>
                </c:pt>
                <c:pt idx="4705">
                  <c:v>49.785937500000003</c:v>
                </c:pt>
                <c:pt idx="4706">
                  <c:v>49.7890625</c:v>
                </c:pt>
                <c:pt idx="4707">
                  <c:v>49.793437500000003</c:v>
                </c:pt>
                <c:pt idx="4708">
                  <c:v>49.796250000000001</c:v>
                </c:pt>
                <c:pt idx="4709">
                  <c:v>49.793125000000003</c:v>
                </c:pt>
                <c:pt idx="4710">
                  <c:v>49.78875</c:v>
                </c:pt>
                <c:pt idx="4711">
                  <c:v>49.78875</c:v>
                </c:pt>
                <c:pt idx="4712">
                  <c:v>49.79</c:v>
                </c:pt>
                <c:pt idx="4713">
                  <c:v>49.794375000000002</c:v>
                </c:pt>
                <c:pt idx="4714">
                  <c:v>49.791249999999998</c:v>
                </c:pt>
                <c:pt idx="4715">
                  <c:v>49.788125000000001</c:v>
                </c:pt>
                <c:pt idx="4716">
                  <c:v>49.786562500000002</c:v>
                </c:pt>
                <c:pt idx="4717">
                  <c:v>49.786562500000002</c:v>
                </c:pt>
                <c:pt idx="4718">
                  <c:v>49.784999999999997</c:v>
                </c:pt>
                <c:pt idx="4719">
                  <c:v>49.783437499999998</c:v>
                </c:pt>
                <c:pt idx="4720">
                  <c:v>49.779062500000002</c:v>
                </c:pt>
                <c:pt idx="4721">
                  <c:v>49.780625000000001</c:v>
                </c:pt>
                <c:pt idx="4722">
                  <c:v>49.779062500000002</c:v>
                </c:pt>
                <c:pt idx="4723">
                  <c:v>49.782187499999999</c:v>
                </c:pt>
                <c:pt idx="4724">
                  <c:v>49.782187499999999</c:v>
                </c:pt>
                <c:pt idx="4725">
                  <c:v>49.780625000000001</c:v>
                </c:pt>
                <c:pt idx="4726">
                  <c:v>49.779062500000002</c:v>
                </c:pt>
                <c:pt idx="4727">
                  <c:v>49.783437499999998</c:v>
                </c:pt>
                <c:pt idx="4728">
                  <c:v>49.780312500000001</c:v>
                </c:pt>
                <c:pt idx="4729">
                  <c:v>49.780312500000001</c:v>
                </c:pt>
                <c:pt idx="4730">
                  <c:v>49.781874999999999</c:v>
                </c:pt>
                <c:pt idx="4731">
                  <c:v>49.781874999999999</c:v>
                </c:pt>
                <c:pt idx="4732">
                  <c:v>49.780312500000001</c:v>
                </c:pt>
                <c:pt idx="4733">
                  <c:v>49.780312500000001</c:v>
                </c:pt>
                <c:pt idx="4734">
                  <c:v>49.783124999999998</c:v>
                </c:pt>
                <c:pt idx="4735">
                  <c:v>49.783124999999998</c:v>
                </c:pt>
                <c:pt idx="4736">
                  <c:v>49.784687499999997</c:v>
                </c:pt>
                <c:pt idx="4737">
                  <c:v>49.786250000000003</c:v>
                </c:pt>
                <c:pt idx="4738">
                  <c:v>49.7890625</c:v>
                </c:pt>
                <c:pt idx="4739">
                  <c:v>49.7890625</c:v>
                </c:pt>
                <c:pt idx="4740">
                  <c:v>49.790624999999999</c:v>
                </c:pt>
                <c:pt idx="4741">
                  <c:v>49.792187499999997</c:v>
                </c:pt>
                <c:pt idx="4742">
                  <c:v>49.795000000000002</c:v>
                </c:pt>
                <c:pt idx="4743">
                  <c:v>49.7965625</c:v>
                </c:pt>
                <c:pt idx="4744">
                  <c:v>49.800937500000003</c:v>
                </c:pt>
                <c:pt idx="4745">
                  <c:v>49.802500000000002</c:v>
                </c:pt>
                <c:pt idx="4746">
                  <c:v>49.804062500000001</c:v>
                </c:pt>
                <c:pt idx="4747">
                  <c:v>49.807187499999998</c:v>
                </c:pt>
                <c:pt idx="4748">
                  <c:v>49.811562500000001</c:v>
                </c:pt>
                <c:pt idx="4749">
                  <c:v>49.814374999999998</c:v>
                </c:pt>
                <c:pt idx="4750">
                  <c:v>49.815937499999997</c:v>
                </c:pt>
                <c:pt idx="4751">
                  <c:v>49.814374999999998</c:v>
                </c:pt>
                <c:pt idx="4752">
                  <c:v>49.821562499999999</c:v>
                </c:pt>
                <c:pt idx="4753">
                  <c:v>49.824375000000003</c:v>
                </c:pt>
                <c:pt idx="4754">
                  <c:v>49.828749999999999</c:v>
                </c:pt>
                <c:pt idx="4755">
                  <c:v>49.83</c:v>
                </c:pt>
                <c:pt idx="4756">
                  <c:v>49.833125000000003</c:v>
                </c:pt>
                <c:pt idx="4757">
                  <c:v>49.834687500000001</c:v>
                </c:pt>
                <c:pt idx="4758">
                  <c:v>49.839062499999997</c:v>
                </c:pt>
                <c:pt idx="4759">
                  <c:v>49.841875000000002</c:v>
                </c:pt>
                <c:pt idx="4760">
                  <c:v>49.847812500000003</c:v>
                </c:pt>
                <c:pt idx="4761">
                  <c:v>49.853749999999998</c:v>
                </c:pt>
                <c:pt idx="4762">
                  <c:v>49.856562500000003</c:v>
                </c:pt>
                <c:pt idx="4763">
                  <c:v>49.862499999999997</c:v>
                </c:pt>
                <c:pt idx="4764">
                  <c:v>49.868437499999999</c:v>
                </c:pt>
                <c:pt idx="4765">
                  <c:v>49.869687499999998</c:v>
                </c:pt>
                <c:pt idx="4766">
                  <c:v>49.865312500000002</c:v>
                </c:pt>
                <c:pt idx="4767">
                  <c:v>49.866562500000001</c:v>
                </c:pt>
                <c:pt idx="4768">
                  <c:v>49.868124999999999</c:v>
                </c:pt>
                <c:pt idx="4769">
                  <c:v>49.870937499999997</c:v>
                </c:pt>
                <c:pt idx="4770">
                  <c:v>49.870937499999997</c:v>
                </c:pt>
                <c:pt idx="4771">
                  <c:v>49.872187500000003</c:v>
                </c:pt>
                <c:pt idx="4772">
                  <c:v>49.872187500000003</c:v>
                </c:pt>
                <c:pt idx="4773">
                  <c:v>49.875</c:v>
                </c:pt>
                <c:pt idx="4774">
                  <c:v>49.880937500000002</c:v>
                </c:pt>
                <c:pt idx="4775">
                  <c:v>49.885312499999998</c:v>
                </c:pt>
                <c:pt idx="4776">
                  <c:v>49.886875000000003</c:v>
                </c:pt>
                <c:pt idx="4777">
                  <c:v>49.888125000000002</c:v>
                </c:pt>
                <c:pt idx="4778">
                  <c:v>49.892499999999998</c:v>
                </c:pt>
                <c:pt idx="4779">
                  <c:v>49.893749999999997</c:v>
                </c:pt>
                <c:pt idx="4780">
                  <c:v>49.895312500000003</c:v>
                </c:pt>
                <c:pt idx="4781">
                  <c:v>49.895312500000003</c:v>
                </c:pt>
                <c:pt idx="4782">
                  <c:v>49.896562500000002</c:v>
                </c:pt>
                <c:pt idx="4783">
                  <c:v>49.899687499999999</c:v>
                </c:pt>
                <c:pt idx="4784">
                  <c:v>49.899687499999999</c:v>
                </c:pt>
                <c:pt idx="4785">
                  <c:v>49.901249999999997</c:v>
                </c:pt>
                <c:pt idx="4786">
                  <c:v>49.9</c:v>
                </c:pt>
                <c:pt idx="4787">
                  <c:v>49.901562499999997</c:v>
                </c:pt>
                <c:pt idx="4788">
                  <c:v>49.9</c:v>
                </c:pt>
                <c:pt idx="4789">
                  <c:v>49.9</c:v>
                </c:pt>
                <c:pt idx="4790">
                  <c:v>49.9</c:v>
                </c:pt>
                <c:pt idx="4791">
                  <c:v>49.89875</c:v>
                </c:pt>
                <c:pt idx="4792">
                  <c:v>49.89875</c:v>
                </c:pt>
                <c:pt idx="4793">
                  <c:v>49.895625000000003</c:v>
                </c:pt>
                <c:pt idx="4794">
                  <c:v>49.897187500000001</c:v>
                </c:pt>
                <c:pt idx="4795">
                  <c:v>49.894374999999997</c:v>
                </c:pt>
                <c:pt idx="4796">
                  <c:v>49.895937500000002</c:v>
                </c:pt>
                <c:pt idx="4797">
                  <c:v>49.894687500000003</c:v>
                </c:pt>
                <c:pt idx="4798">
                  <c:v>49.897812500000001</c:v>
                </c:pt>
                <c:pt idx="4799">
                  <c:v>49.897812500000001</c:v>
                </c:pt>
                <c:pt idx="4800">
                  <c:v>49.899062499999999</c:v>
                </c:pt>
                <c:pt idx="4801">
                  <c:v>49.900624999999998</c:v>
                </c:pt>
                <c:pt idx="4802">
                  <c:v>49.899062499999999</c:v>
                </c:pt>
                <c:pt idx="4803">
                  <c:v>49.899062499999999</c:v>
                </c:pt>
                <c:pt idx="4804">
                  <c:v>49.900312499999998</c:v>
                </c:pt>
                <c:pt idx="4805">
                  <c:v>49.900312499999998</c:v>
                </c:pt>
                <c:pt idx="4806">
                  <c:v>49.895937500000002</c:v>
                </c:pt>
                <c:pt idx="4807">
                  <c:v>49.892812499999998</c:v>
                </c:pt>
                <c:pt idx="4808">
                  <c:v>49.89</c:v>
                </c:pt>
                <c:pt idx="4809">
                  <c:v>49.89</c:v>
                </c:pt>
                <c:pt idx="4810">
                  <c:v>49.888437500000002</c:v>
                </c:pt>
                <c:pt idx="4811">
                  <c:v>49.887187500000003</c:v>
                </c:pt>
                <c:pt idx="4812">
                  <c:v>49.884374999999999</c:v>
                </c:pt>
                <c:pt idx="4813">
                  <c:v>49.884374999999999</c:v>
                </c:pt>
                <c:pt idx="4814">
                  <c:v>49.884374999999999</c:v>
                </c:pt>
                <c:pt idx="4815">
                  <c:v>49.884374999999999</c:v>
                </c:pt>
                <c:pt idx="4816">
                  <c:v>49.885937499999997</c:v>
                </c:pt>
                <c:pt idx="4817">
                  <c:v>49.884374999999999</c:v>
                </c:pt>
                <c:pt idx="4818">
                  <c:v>49.887187500000003</c:v>
                </c:pt>
                <c:pt idx="4819">
                  <c:v>49.8828125</c:v>
                </c:pt>
                <c:pt idx="4820">
                  <c:v>49.887187500000003</c:v>
                </c:pt>
                <c:pt idx="4821">
                  <c:v>49.888437500000002</c:v>
                </c:pt>
                <c:pt idx="4822">
                  <c:v>49.888437500000002</c:v>
                </c:pt>
                <c:pt idx="4823">
                  <c:v>49.889687500000001</c:v>
                </c:pt>
                <c:pt idx="4824">
                  <c:v>49.886875000000003</c:v>
                </c:pt>
                <c:pt idx="4825">
                  <c:v>49.888437500000002</c:v>
                </c:pt>
                <c:pt idx="4826">
                  <c:v>49.886875000000003</c:v>
                </c:pt>
                <c:pt idx="4827">
                  <c:v>49.891249999999999</c:v>
                </c:pt>
                <c:pt idx="4828">
                  <c:v>49.889687500000001</c:v>
                </c:pt>
                <c:pt idx="4829">
                  <c:v>49.889687500000001</c:v>
                </c:pt>
                <c:pt idx="4830">
                  <c:v>49.889687500000001</c:v>
                </c:pt>
                <c:pt idx="4831">
                  <c:v>49.885312499999998</c:v>
                </c:pt>
                <c:pt idx="4832">
                  <c:v>49.880937500000002</c:v>
                </c:pt>
                <c:pt idx="4833">
                  <c:v>49.884062499999999</c:v>
                </c:pt>
                <c:pt idx="4834">
                  <c:v>49.885624999999997</c:v>
                </c:pt>
                <c:pt idx="4835">
                  <c:v>49.885624999999997</c:v>
                </c:pt>
                <c:pt idx="4836">
                  <c:v>49.885624999999997</c:v>
                </c:pt>
                <c:pt idx="4837">
                  <c:v>49.884374999999999</c:v>
                </c:pt>
                <c:pt idx="4838">
                  <c:v>49.884374999999999</c:v>
                </c:pt>
                <c:pt idx="4839">
                  <c:v>49.883125</c:v>
                </c:pt>
                <c:pt idx="4840">
                  <c:v>49.883125</c:v>
                </c:pt>
                <c:pt idx="4841">
                  <c:v>49.889062500000001</c:v>
                </c:pt>
                <c:pt idx="4842">
                  <c:v>49.887812500000003</c:v>
                </c:pt>
                <c:pt idx="4843">
                  <c:v>49.889062500000001</c:v>
                </c:pt>
                <c:pt idx="4844">
                  <c:v>49.8903125</c:v>
                </c:pt>
                <c:pt idx="4845">
                  <c:v>49.8903125</c:v>
                </c:pt>
                <c:pt idx="4846">
                  <c:v>49.891874999999999</c:v>
                </c:pt>
                <c:pt idx="4847">
                  <c:v>49.894687500000003</c:v>
                </c:pt>
                <c:pt idx="4848">
                  <c:v>49.891874999999999</c:v>
                </c:pt>
                <c:pt idx="4849">
                  <c:v>49.890625</c:v>
                </c:pt>
                <c:pt idx="4850">
                  <c:v>49.889062500000001</c:v>
                </c:pt>
                <c:pt idx="4851">
                  <c:v>49.891874999999999</c:v>
                </c:pt>
                <c:pt idx="4852">
                  <c:v>49.889062500000001</c:v>
                </c:pt>
                <c:pt idx="4853">
                  <c:v>49.890625</c:v>
                </c:pt>
                <c:pt idx="4854">
                  <c:v>49.890625</c:v>
                </c:pt>
                <c:pt idx="4855">
                  <c:v>49.890625</c:v>
                </c:pt>
                <c:pt idx="4856">
                  <c:v>49.893437499999997</c:v>
                </c:pt>
                <c:pt idx="4857">
                  <c:v>49.889062500000001</c:v>
                </c:pt>
                <c:pt idx="4858">
                  <c:v>49.889062500000001</c:v>
                </c:pt>
                <c:pt idx="4859">
                  <c:v>49.887500000000003</c:v>
                </c:pt>
                <c:pt idx="4860">
                  <c:v>49.884687499999998</c:v>
                </c:pt>
                <c:pt idx="4861">
                  <c:v>49.884687499999998</c:v>
                </c:pt>
                <c:pt idx="4862">
                  <c:v>49.883125</c:v>
                </c:pt>
                <c:pt idx="4863">
                  <c:v>49.887500000000003</c:v>
                </c:pt>
                <c:pt idx="4864">
                  <c:v>49.891874999999999</c:v>
                </c:pt>
                <c:pt idx="4865">
                  <c:v>49.887187500000003</c:v>
                </c:pt>
                <c:pt idx="4866">
                  <c:v>49.887187500000003</c:v>
                </c:pt>
                <c:pt idx="4867">
                  <c:v>49.887187500000003</c:v>
                </c:pt>
                <c:pt idx="4868">
                  <c:v>49.885937499999997</c:v>
                </c:pt>
                <c:pt idx="4869">
                  <c:v>49.887187500000003</c:v>
                </c:pt>
                <c:pt idx="4870">
                  <c:v>49.89</c:v>
                </c:pt>
                <c:pt idx="4871">
                  <c:v>49.891249999999999</c:v>
                </c:pt>
                <c:pt idx="4872">
                  <c:v>49.889687500000001</c:v>
                </c:pt>
                <c:pt idx="4873">
                  <c:v>49.883749999999999</c:v>
                </c:pt>
                <c:pt idx="4874">
                  <c:v>49.883749999999999</c:v>
                </c:pt>
                <c:pt idx="4875">
                  <c:v>49.885312499999998</c:v>
                </c:pt>
                <c:pt idx="4876">
                  <c:v>49.884062499999999</c:v>
                </c:pt>
                <c:pt idx="4877">
                  <c:v>49.887187500000003</c:v>
                </c:pt>
                <c:pt idx="4878">
                  <c:v>49.885624999999997</c:v>
                </c:pt>
                <c:pt idx="4879">
                  <c:v>49.888750000000002</c:v>
                </c:pt>
                <c:pt idx="4880">
                  <c:v>49.891562499999999</c:v>
                </c:pt>
                <c:pt idx="4881">
                  <c:v>49.895937500000002</c:v>
                </c:pt>
                <c:pt idx="4882">
                  <c:v>49.894687500000003</c:v>
                </c:pt>
                <c:pt idx="4883">
                  <c:v>49.896250000000002</c:v>
                </c:pt>
                <c:pt idx="4884">
                  <c:v>49.902187499999997</c:v>
                </c:pt>
                <c:pt idx="4885">
                  <c:v>49.900624999999998</c:v>
                </c:pt>
                <c:pt idx="4886">
                  <c:v>49.902187499999997</c:v>
                </c:pt>
                <c:pt idx="4887">
                  <c:v>49.905312500000001</c:v>
                </c:pt>
                <c:pt idx="4888">
                  <c:v>49.903750000000002</c:v>
                </c:pt>
                <c:pt idx="4889">
                  <c:v>49.908124999999998</c:v>
                </c:pt>
                <c:pt idx="4890">
                  <c:v>49.908124999999998</c:v>
                </c:pt>
                <c:pt idx="4891">
                  <c:v>49.9065625</c:v>
                </c:pt>
                <c:pt idx="4892">
                  <c:v>49.907812499999999</c:v>
                </c:pt>
                <c:pt idx="4893">
                  <c:v>49.907812499999999</c:v>
                </c:pt>
                <c:pt idx="4894">
                  <c:v>49.910625000000003</c:v>
                </c:pt>
                <c:pt idx="4895">
                  <c:v>49.91375</c:v>
                </c:pt>
                <c:pt idx="4896">
                  <c:v>49.916874999999997</c:v>
                </c:pt>
                <c:pt idx="4897">
                  <c:v>49.916874999999997</c:v>
                </c:pt>
                <c:pt idx="4898">
                  <c:v>49.915312499999999</c:v>
                </c:pt>
                <c:pt idx="4899">
                  <c:v>49.916874999999997</c:v>
                </c:pt>
                <c:pt idx="4900">
                  <c:v>49.918125000000003</c:v>
                </c:pt>
                <c:pt idx="4901">
                  <c:v>49.915312499999999</c:v>
                </c:pt>
                <c:pt idx="4902">
                  <c:v>49.912500000000001</c:v>
                </c:pt>
                <c:pt idx="4903">
                  <c:v>49.912500000000001</c:v>
                </c:pt>
                <c:pt idx="4904">
                  <c:v>49.916874999999997</c:v>
                </c:pt>
                <c:pt idx="4905">
                  <c:v>49.9140625</c:v>
                </c:pt>
                <c:pt idx="4906">
                  <c:v>49.915312499999999</c:v>
                </c:pt>
                <c:pt idx="4907">
                  <c:v>49.91375</c:v>
                </c:pt>
                <c:pt idx="4908">
                  <c:v>49.918125000000003</c:v>
                </c:pt>
                <c:pt idx="4909">
                  <c:v>49.916562499999998</c:v>
                </c:pt>
                <c:pt idx="4910">
                  <c:v>49.91375</c:v>
                </c:pt>
                <c:pt idx="4911">
                  <c:v>49.91375</c:v>
                </c:pt>
                <c:pt idx="4912">
                  <c:v>49.912187500000002</c:v>
                </c:pt>
                <c:pt idx="4913">
                  <c:v>49.907812499999999</c:v>
                </c:pt>
                <c:pt idx="4914">
                  <c:v>49.909062499999997</c:v>
                </c:pt>
                <c:pt idx="4915">
                  <c:v>49.910625000000003</c:v>
                </c:pt>
                <c:pt idx="4916">
                  <c:v>49.9059375</c:v>
                </c:pt>
                <c:pt idx="4917">
                  <c:v>49.907499999999999</c:v>
                </c:pt>
                <c:pt idx="4918">
                  <c:v>49.909062499999997</c:v>
                </c:pt>
                <c:pt idx="4919">
                  <c:v>49.907499999999999</c:v>
                </c:pt>
                <c:pt idx="4920">
                  <c:v>49.909062499999997</c:v>
                </c:pt>
                <c:pt idx="4921">
                  <c:v>49.910625000000003</c:v>
                </c:pt>
                <c:pt idx="4922">
                  <c:v>49.910625000000003</c:v>
                </c:pt>
                <c:pt idx="4923">
                  <c:v>49.91375</c:v>
                </c:pt>
                <c:pt idx="4924">
                  <c:v>49.915312499999999</c:v>
                </c:pt>
                <c:pt idx="4925">
                  <c:v>49.916562499999998</c:v>
                </c:pt>
                <c:pt idx="4926">
                  <c:v>49.922499999999999</c:v>
                </c:pt>
                <c:pt idx="4927">
                  <c:v>49.920937500000001</c:v>
                </c:pt>
                <c:pt idx="4928">
                  <c:v>49.920937500000001</c:v>
                </c:pt>
                <c:pt idx="4929">
                  <c:v>49.924062499999998</c:v>
                </c:pt>
                <c:pt idx="4930">
                  <c:v>49.922812499999999</c:v>
                </c:pt>
                <c:pt idx="4931">
                  <c:v>49.922812499999999</c:v>
                </c:pt>
                <c:pt idx="4932">
                  <c:v>49.9215625</c:v>
                </c:pt>
                <c:pt idx="4933">
                  <c:v>49.929062500000001</c:v>
                </c:pt>
                <c:pt idx="4934">
                  <c:v>49.933437499999997</c:v>
                </c:pt>
                <c:pt idx="4935">
                  <c:v>49.935000000000002</c:v>
                </c:pt>
                <c:pt idx="4936">
                  <c:v>49.935000000000002</c:v>
                </c:pt>
                <c:pt idx="4937">
                  <c:v>49.940937499999997</c:v>
                </c:pt>
                <c:pt idx="4938">
                  <c:v>49.944062500000001</c:v>
                </c:pt>
                <c:pt idx="4939">
                  <c:v>49.944062500000001</c:v>
                </c:pt>
                <c:pt idx="4940">
                  <c:v>49.940937499999997</c:v>
                </c:pt>
                <c:pt idx="4941">
                  <c:v>49.939374999999998</c:v>
                </c:pt>
                <c:pt idx="4942">
                  <c:v>49.943750000000001</c:v>
                </c:pt>
                <c:pt idx="4943">
                  <c:v>49.9378125</c:v>
                </c:pt>
                <c:pt idx="4944">
                  <c:v>49.939374999999998</c:v>
                </c:pt>
                <c:pt idx="4945">
                  <c:v>49.942187500000003</c:v>
                </c:pt>
                <c:pt idx="4946">
                  <c:v>49.9453125</c:v>
                </c:pt>
                <c:pt idx="4947">
                  <c:v>49.943750000000001</c:v>
                </c:pt>
                <c:pt idx="4948">
                  <c:v>49.946874999999999</c:v>
                </c:pt>
                <c:pt idx="4949">
                  <c:v>49.946874999999999</c:v>
                </c:pt>
                <c:pt idx="4950">
                  <c:v>49.943750000000001</c:v>
                </c:pt>
                <c:pt idx="4951">
                  <c:v>49.943750000000001</c:v>
                </c:pt>
                <c:pt idx="4952">
                  <c:v>49.9453125</c:v>
                </c:pt>
                <c:pt idx="4953">
                  <c:v>49.9453125</c:v>
                </c:pt>
                <c:pt idx="4954">
                  <c:v>49.9453125</c:v>
                </c:pt>
                <c:pt idx="4955">
                  <c:v>49.942187500000003</c:v>
                </c:pt>
                <c:pt idx="4956">
                  <c:v>49.939374999999998</c:v>
                </c:pt>
                <c:pt idx="4957">
                  <c:v>49.940937499999997</c:v>
                </c:pt>
                <c:pt idx="4958">
                  <c:v>49.935000000000002</c:v>
                </c:pt>
                <c:pt idx="4959">
                  <c:v>49.933437499999997</c:v>
                </c:pt>
                <c:pt idx="4960">
                  <c:v>49.933437499999997</c:v>
                </c:pt>
                <c:pt idx="4961">
                  <c:v>49.930312499999999</c:v>
                </c:pt>
                <c:pt idx="4962">
                  <c:v>49.936250000000001</c:v>
                </c:pt>
                <c:pt idx="4963">
                  <c:v>49.934687500000003</c:v>
                </c:pt>
                <c:pt idx="4964">
                  <c:v>49.939062499999999</c:v>
                </c:pt>
                <c:pt idx="4965">
                  <c:v>49.934375000000003</c:v>
                </c:pt>
                <c:pt idx="4966">
                  <c:v>49.931249999999999</c:v>
                </c:pt>
                <c:pt idx="4967">
                  <c:v>49.931249999999999</c:v>
                </c:pt>
                <c:pt idx="4968">
                  <c:v>49.934375000000003</c:v>
                </c:pt>
                <c:pt idx="4969">
                  <c:v>49.931249999999999</c:v>
                </c:pt>
                <c:pt idx="4970">
                  <c:v>49.931249999999999</c:v>
                </c:pt>
                <c:pt idx="4971">
                  <c:v>49.931249999999999</c:v>
                </c:pt>
                <c:pt idx="4972">
                  <c:v>49.931249999999999</c:v>
                </c:pt>
                <c:pt idx="4973">
                  <c:v>49.931249999999999</c:v>
                </c:pt>
                <c:pt idx="4974">
                  <c:v>49.932812499999997</c:v>
                </c:pt>
                <c:pt idx="4975">
                  <c:v>49.9371875</c:v>
                </c:pt>
                <c:pt idx="4976">
                  <c:v>49.9371875</c:v>
                </c:pt>
                <c:pt idx="4977">
                  <c:v>49.935625000000002</c:v>
                </c:pt>
                <c:pt idx="4978">
                  <c:v>49.932499999999997</c:v>
                </c:pt>
                <c:pt idx="4979">
                  <c:v>49.930937499999999</c:v>
                </c:pt>
                <c:pt idx="4980">
                  <c:v>49.924999999999997</c:v>
                </c:pt>
                <c:pt idx="4981">
                  <c:v>49.924999999999997</c:v>
                </c:pt>
                <c:pt idx="4982">
                  <c:v>49.926562500000003</c:v>
                </c:pt>
                <c:pt idx="4983">
                  <c:v>49.926562500000003</c:v>
                </c:pt>
                <c:pt idx="4984">
                  <c:v>49.9221875</c:v>
                </c:pt>
                <c:pt idx="4985">
                  <c:v>49.920625000000001</c:v>
                </c:pt>
                <c:pt idx="4986">
                  <c:v>49.920625000000001</c:v>
                </c:pt>
                <c:pt idx="4987">
                  <c:v>49.923749999999998</c:v>
                </c:pt>
                <c:pt idx="4988">
                  <c:v>49.928125000000001</c:v>
                </c:pt>
                <c:pt idx="4989">
                  <c:v>49.9296875</c:v>
                </c:pt>
                <c:pt idx="4990">
                  <c:v>49.932812499999997</c:v>
                </c:pt>
                <c:pt idx="4991">
                  <c:v>49.934375000000003</c:v>
                </c:pt>
                <c:pt idx="4992">
                  <c:v>49.932812499999997</c:v>
                </c:pt>
                <c:pt idx="4993">
                  <c:v>49.934375000000003</c:v>
                </c:pt>
                <c:pt idx="4994">
                  <c:v>49.932812499999997</c:v>
                </c:pt>
                <c:pt idx="4995">
                  <c:v>49.935937500000001</c:v>
                </c:pt>
                <c:pt idx="4996">
                  <c:v>49.934375000000003</c:v>
                </c:pt>
                <c:pt idx="4997">
                  <c:v>49.933124999999997</c:v>
                </c:pt>
                <c:pt idx="4998">
                  <c:v>49.933124999999997</c:v>
                </c:pt>
                <c:pt idx="4999">
                  <c:v>49.933124999999997</c:v>
                </c:pt>
                <c:pt idx="5000">
                  <c:v>49.928437500000001</c:v>
                </c:pt>
                <c:pt idx="5001">
                  <c:v>49.927187500000002</c:v>
                </c:pt>
                <c:pt idx="5002">
                  <c:v>49.924062499999998</c:v>
                </c:pt>
                <c:pt idx="5003">
                  <c:v>49.925624999999997</c:v>
                </c:pt>
                <c:pt idx="5004">
                  <c:v>49.928750000000001</c:v>
                </c:pt>
                <c:pt idx="5005">
                  <c:v>49.927500000000002</c:v>
                </c:pt>
                <c:pt idx="5006">
                  <c:v>49.924374999999998</c:v>
                </c:pt>
                <c:pt idx="5007">
                  <c:v>49.921250000000001</c:v>
                </c:pt>
                <c:pt idx="5008">
                  <c:v>49.919687500000002</c:v>
                </c:pt>
                <c:pt idx="5009">
                  <c:v>49.919687500000002</c:v>
                </c:pt>
                <c:pt idx="5010">
                  <c:v>49.919687500000002</c:v>
                </c:pt>
                <c:pt idx="5011">
                  <c:v>49.918437500000003</c:v>
                </c:pt>
                <c:pt idx="5012">
                  <c:v>49.92</c:v>
                </c:pt>
                <c:pt idx="5013">
                  <c:v>49.918437500000003</c:v>
                </c:pt>
                <c:pt idx="5014">
                  <c:v>49.916874999999997</c:v>
                </c:pt>
                <c:pt idx="5015">
                  <c:v>49.915312499999999</c:v>
                </c:pt>
                <c:pt idx="5016">
                  <c:v>49.916562499999998</c:v>
                </c:pt>
                <c:pt idx="5017">
                  <c:v>49.916562499999998</c:v>
                </c:pt>
                <c:pt idx="5018">
                  <c:v>49.916562499999998</c:v>
                </c:pt>
                <c:pt idx="5019">
                  <c:v>49.912187500000002</c:v>
                </c:pt>
                <c:pt idx="5020">
                  <c:v>49.909062499999997</c:v>
                </c:pt>
                <c:pt idx="5021">
                  <c:v>49.904687500000001</c:v>
                </c:pt>
                <c:pt idx="5022">
                  <c:v>49.901562499999997</c:v>
                </c:pt>
                <c:pt idx="5023">
                  <c:v>49.89875</c:v>
                </c:pt>
                <c:pt idx="5024">
                  <c:v>49.895937500000002</c:v>
                </c:pt>
                <c:pt idx="5025">
                  <c:v>49.89</c:v>
                </c:pt>
                <c:pt idx="5026">
                  <c:v>49.888437500000002</c:v>
                </c:pt>
                <c:pt idx="5027">
                  <c:v>49.885312499999998</c:v>
                </c:pt>
                <c:pt idx="5028">
                  <c:v>49.880937500000002</c:v>
                </c:pt>
                <c:pt idx="5029">
                  <c:v>49.883749999999999</c:v>
                </c:pt>
                <c:pt idx="5030">
                  <c:v>49.883749999999999</c:v>
                </c:pt>
                <c:pt idx="5031">
                  <c:v>49.880937500000002</c:v>
                </c:pt>
                <c:pt idx="5032">
                  <c:v>49.880937500000002</c:v>
                </c:pt>
                <c:pt idx="5033">
                  <c:v>49.879375000000003</c:v>
                </c:pt>
                <c:pt idx="5034">
                  <c:v>49.878124999999997</c:v>
                </c:pt>
                <c:pt idx="5035">
                  <c:v>49.876562499999999</c:v>
                </c:pt>
                <c:pt idx="5036">
                  <c:v>49.872187500000003</c:v>
                </c:pt>
                <c:pt idx="5037">
                  <c:v>49.875</c:v>
                </c:pt>
                <c:pt idx="5038">
                  <c:v>49.875</c:v>
                </c:pt>
                <c:pt idx="5039">
                  <c:v>49.875</c:v>
                </c:pt>
                <c:pt idx="5040">
                  <c:v>49.875</c:v>
                </c:pt>
                <c:pt idx="5041">
                  <c:v>49.873750000000001</c:v>
                </c:pt>
                <c:pt idx="5042">
                  <c:v>49.870937499999997</c:v>
                </c:pt>
                <c:pt idx="5043">
                  <c:v>49.866562500000001</c:v>
                </c:pt>
                <c:pt idx="5044">
                  <c:v>49.867812499999999</c:v>
                </c:pt>
                <c:pt idx="5045">
                  <c:v>49.863437500000003</c:v>
                </c:pt>
                <c:pt idx="5046">
                  <c:v>49.862187499999997</c:v>
                </c:pt>
                <c:pt idx="5047">
                  <c:v>49.860937499999999</c:v>
                </c:pt>
                <c:pt idx="5048">
                  <c:v>49.858125000000001</c:v>
                </c:pt>
                <c:pt idx="5049">
                  <c:v>49.855312499999997</c:v>
                </c:pt>
                <c:pt idx="5050">
                  <c:v>49.850937500000001</c:v>
                </c:pt>
                <c:pt idx="5051">
                  <c:v>49.853749999999998</c:v>
                </c:pt>
                <c:pt idx="5052">
                  <c:v>49.852499999999999</c:v>
                </c:pt>
                <c:pt idx="5053">
                  <c:v>49.850937500000001</c:v>
                </c:pt>
                <c:pt idx="5054">
                  <c:v>49.846562499999997</c:v>
                </c:pt>
                <c:pt idx="5055">
                  <c:v>49.844999999999999</c:v>
                </c:pt>
                <c:pt idx="5056">
                  <c:v>49.8434375</c:v>
                </c:pt>
                <c:pt idx="5057">
                  <c:v>49.844999999999999</c:v>
                </c:pt>
                <c:pt idx="5058">
                  <c:v>49.840625000000003</c:v>
                </c:pt>
                <c:pt idx="5059">
                  <c:v>49.83625</c:v>
                </c:pt>
                <c:pt idx="5060">
                  <c:v>49.83625</c:v>
                </c:pt>
                <c:pt idx="5061">
                  <c:v>49.830312499999998</c:v>
                </c:pt>
                <c:pt idx="5062">
                  <c:v>49.825937500000002</c:v>
                </c:pt>
                <c:pt idx="5063">
                  <c:v>49.822812499999998</c:v>
                </c:pt>
                <c:pt idx="5064">
                  <c:v>49.818437500000002</c:v>
                </c:pt>
                <c:pt idx="5065">
                  <c:v>49.816875000000003</c:v>
                </c:pt>
                <c:pt idx="5066">
                  <c:v>49.815312499999997</c:v>
                </c:pt>
                <c:pt idx="5067">
                  <c:v>49.809687500000003</c:v>
                </c:pt>
                <c:pt idx="5068">
                  <c:v>49.808124999999997</c:v>
                </c:pt>
                <c:pt idx="5069">
                  <c:v>49.800937500000003</c:v>
                </c:pt>
                <c:pt idx="5070">
                  <c:v>49.7965625</c:v>
                </c:pt>
                <c:pt idx="5071">
                  <c:v>49.790937499999998</c:v>
                </c:pt>
                <c:pt idx="5072">
                  <c:v>49.788125000000001</c:v>
                </c:pt>
                <c:pt idx="5073">
                  <c:v>49.783749999999998</c:v>
                </c:pt>
                <c:pt idx="5074">
                  <c:v>49.7809375</c:v>
                </c:pt>
                <c:pt idx="5075">
                  <c:v>49.783749999999998</c:v>
                </c:pt>
                <c:pt idx="5076">
                  <c:v>49.7809375</c:v>
                </c:pt>
                <c:pt idx="5077">
                  <c:v>49.778125000000003</c:v>
                </c:pt>
                <c:pt idx="5078">
                  <c:v>49.77375</c:v>
                </c:pt>
                <c:pt idx="5079">
                  <c:v>49.765000000000001</c:v>
                </c:pt>
                <c:pt idx="5080">
                  <c:v>49.756250000000001</c:v>
                </c:pt>
                <c:pt idx="5081">
                  <c:v>49.753225810000004</c:v>
                </c:pt>
                <c:pt idx="5082">
                  <c:v>49.753333329999997</c:v>
                </c:pt>
                <c:pt idx="5083">
                  <c:v>49.746896550000002</c:v>
                </c:pt>
                <c:pt idx="5084">
                  <c:v>49.743214289999997</c:v>
                </c:pt>
                <c:pt idx="5085">
                  <c:v>49.741111109999999</c:v>
                </c:pt>
                <c:pt idx="5086">
                  <c:v>49.740769229999998</c:v>
                </c:pt>
                <c:pt idx="5087">
                  <c:v>49.738399999999999</c:v>
                </c:pt>
                <c:pt idx="5088">
                  <c:v>49.735833329999998</c:v>
                </c:pt>
                <c:pt idx="5089">
                  <c:v>49.733043479999999</c:v>
                </c:pt>
                <c:pt idx="5090">
                  <c:v>49.73</c:v>
                </c:pt>
                <c:pt idx="5091">
                  <c:v>49.729047620000003</c:v>
                </c:pt>
                <c:pt idx="5092">
                  <c:v>49.725499999999997</c:v>
                </c:pt>
                <c:pt idx="5093">
                  <c:v>49.724210530000001</c:v>
                </c:pt>
                <c:pt idx="5094">
                  <c:v>49.722777780000001</c:v>
                </c:pt>
                <c:pt idx="5095">
                  <c:v>49.721176470000003</c:v>
                </c:pt>
                <c:pt idx="5096">
                  <c:v>49.719374999999999</c:v>
                </c:pt>
                <c:pt idx="5097">
                  <c:v>49.717333330000002</c:v>
                </c:pt>
                <c:pt idx="5098">
                  <c:v>49.711428570000002</c:v>
                </c:pt>
                <c:pt idx="5099">
                  <c:v>49.71153846</c:v>
                </c:pt>
                <c:pt idx="5100">
                  <c:v>49.704166669999999</c:v>
                </c:pt>
                <c:pt idx="5101">
                  <c:v>49.703636359999997</c:v>
                </c:pt>
                <c:pt idx="5102">
                  <c:v>49.698999999999998</c:v>
                </c:pt>
                <c:pt idx="5103">
                  <c:v>49.697777780000003</c:v>
                </c:pt>
                <c:pt idx="5104">
                  <c:v>49.685000000000002</c:v>
                </c:pt>
                <c:pt idx="5105">
                  <c:v>49.681428570000001</c:v>
                </c:pt>
                <c:pt idx="5106">
                  <c:v>49.676666670000003</c:v>
                </c:pt>
                <c:pt idx="5107">
                  <c:v>49.652000000000001</c:v>
                </c:pt>
                <c:pt idx="5108">
                  <c:v>49.615000000000002</c:v>
                </c:pt>
                <c:pt idx="5109">
                  <c:v>49.6</c:v>
                </c:pt>
                <c:pt idx="5110">
                  <c:v>49.545000000000002</c:v>
                </c:pt>
                <c:pt idx="5111">
                  <c:v>49.52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38-4968-8E38-49A1DFE8F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683536"/>
        <c:axId val="132833584"/>
      </c:lineChart>
      <c:catAx>
        <c:axId val="23668353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Relative Flight </a:t>
                </a:r>
                <a:r>
                  <a:rPr lang="en-US" dirty="0"/>
                  <a:t>Time</a:t>
                </a:r>
              </a:p>
            </c:rich>
          </c:tx>
          <c:layout>
            <c:manualLayout>
              <c:xMode val="edge"/>
              <c:yMode val="edge"/>
              <c:x val="0.39941103371741415"/>
              <c:y val="0.78803260455865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132833584"/>
        <c:crosses val="autoZero"/>
        <c:auto val="1"/>
        <c:lblAlgn val="ctr"/>
        <c:lblOffset val="100"/>
        <c:noMultiLvlLbl val="0"/>
      </c:catAx>
      <c:valAx>
        <c:axId val="13283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Interal</a:t>
                </a:r>
                <a:r>
                  <a:rPr lang="en-US" baseline="0"/>
                  <a:t> Temperature (c)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8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8.png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svg"/><Relationship Id="rId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34.svg"/><Relationship Id="rId1" Type="http://schemas.openxmlformats.org/officeDocument/2006/relationships/image" Target="../media/image25.png"/><Relationship Id="rId6" Type="http://schemas.openxmlformats.org/officeDocument/2006/relationships/image" Target="../media/image36.svg"/><Relationship Id="rId5" Type="http://schemas.openxmlformats.org/officeDocument/2006/relationships/image" Target="../media/image26.png"/><Relationship Id="rId10" Type="http://schemas.openxmlformats.org/officeDocument/2006/relationships/image" Target="../media/image8.svg"/><Relationship Id="rId4" Type="http://schemas.openxmlformats.org/officeDocument/2006/relationships/image" Target="../media/image3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8.png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svg"/><Relationship Id="rId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34.svg"/><Relationship Id="rId1" Type="http://schemas.openxmlformats.org/officeDocument/2006/relationships/image" Target="../media/image25.png"/><Relationship Id="rId6" Type="http://schemas.openxmlformats.org/officeDocument/2006/relationships/image" Target="../media/image36.svg"/><Relationship Id="rId5" Type="http://schemas.openxmlformats.org/officeDocument/2006/relationships/image" Target="../media/image26.png"/><Relationship Id="rId10" Type="http://schemas.openxmlformats.org/officeDocument/2006/relationships/image" Target="../media/image8.svg"/><Relationship Id="rId4" Type="http://schemas.openxmlformats.org/officeDocument/2006/relationships/image" Target="../media/image3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362DB-3035-4D5A-AB7A-DB78560DB3A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234EFAC-3CD4-4B6E-BB50-0259B303D95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Livestream </a:t>
          </a:r>
        </a:p>
        <a:p>
          <a:pPr>
            <a:lnSpc>
              <a:spcPct val="100000"/>
            </a:lnSpc>
            <a:spcAft>
              <a:spcPts val="600"/>
            </a:spcAft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In-flight Video</a:t>
          </a:r>
          <a:endParaRPr lang="en-US" sz="2600" kern="1200" cap="none" baseline="0" dirty="0" smtClean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88EFCC01-80CB-4FB4-B4D5-3F14C84FE65C}" type="parTrans" cxnId="{7F39C46D-C336-40F3-82EF-70B0995AA17F}">
      <dgm:prSet/>
      <dgm:spPr/>
      <dgm:t>
        <a:bodyPr/>
        <a:lstStyle/>
        <a:p>
          <a:endParaRPr lang="en-US"/>
        </a:p>
      </dgm:t>
    </dgm:pt>
    <dgm:pt modelId="{160B9B3D-5BC6-4D51-BC3D-46D321773ED4}" type="sibTrans" cxnId="{7F39C46D-C336-40F3-82EF-70B0995AA17F}">
      <dgm:prSet/>
      <dgm:spPr/>
      <dgm:t>
        <a:bodyPr/>
        <a:lstStyle/>
        <a:p>
          <a:endParaRPr lang="en-US"/>
        </a:p>
      </dgm:t>
    </dgm:pt>
    <dgm:pt modelId="{B863ED06-2953-4085-B9DB-CECF54894096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pPr>
            <a:lnSpc>
              <a:spcPct val="100000"/>
            </a:lnSpc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Build Protective </a:t>
          </a: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Lightweight Housing</a:t>
          </a:r>
          <a:endParaRPr lang="en-US" sz="2600" kern="1200" cap="none" baseline="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5037027B-DCDE-4597-AF26-3D7AEFCF7578}" type="parTrans" cxnId="{A61948E7-8BB6-4FFB-841B-D1FE29C351E3}">
      <dgm:prSet/>
      <dgm:spPr/>
      <dgm:t>
        <a:bodyPr/>
        <a:lstStyle/>
        <a:p>
          <a:endParaRPr lang="en-US"/>
        </a:p>
      </dgm:t>
    </dgm:pt>
    <dgm:pt modelId="{7C5C9E20-7CAD-49AA-84C4-8CB5D30644AA}" type="sibTrans" cxnId="{A61948E7-8BB6-4FFB-841B-D1FE29C351E3}">
      <dgm:prSet/>
      <dgm:spPr/>
      <dgm:t>
        <a:bodyPr/>
        <a:lstStyle/>
        <a:p>
          <a:endParaRPr lang="en-US"/>
        </a:p>
      </dgm:t>
    </dgm:pt>
    <dgm:pt modelId="{7B5E0920-5285-41DB-95C6-628EF07AF737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pPr>
            <a:lnSpc>
              <a:spcPct val="100000"/>
            </a:lnSpc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Gather Atmospheric </a:t>
          </a:r>
          <a:r>
            <a:rPr lang="en-US" sz="2600" kern="1200" cap="none" baseline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Data </a:t>
          </a:r>
        </a:p>
      </dgm:t>
    </dgm:pt>
    <dgm:pt modelId="{3507E553-B2BA-41C9-8AEA-C89FB64028F8}" type="parTrans" cxnId="{11A29C88-EC1D-4D9C-A81C-03C59E02C1CF}">
      <dgm:prSet/>
      <dgm:spPr/>
      <dgm:t>
        <a:bodyPr/>
        <a:lstStyle/>
        <a:p>
          <a:endParaRPr lang="en-US"/>
        </a:p>
      </dgm:t>
    </dgm:pt>
    <dgm:pt modelId="{723E1A99-39F0-41A0-8340-F60C47EAF096}" type="sibTrans" cxnId="{11A29C88-EC1D-4D9C-A81C-03C59E02C1CF}">
      <dgm:prSet/>
      <dgm:spPr/>
      <dgm:t>
        <a:bodyPr/>
        <a:lstStyle/>
        <a:p>
          <a:endParaRPr lang="en-US"/>
        </a:p>
      </dgm:t>
    </dgm:pt>
    <dgm:pt modelId="{F5965F0F-3451-4B93-AF8F-4C7C7A9ACE3A}" type="pres">
      <dgm:prSet presAssocID="{A24362DB-3035-4D5A-AB7A-DB78560DB3A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14C87-9CB7-43A7-92D2-83F42CBC9634}" type="pres">
      <dgm:prSet presAssocID="{2234EFAC-3CD4-4B6E-BB50-0259B303D95B}" presName="compNode" presStyleCnt="0"/>
      <dgm:spPr/>
    </dgm:pt>
    <dgm:pt modelId="{37C3080F-8AE7-49A1-934A-A6F2894FB382}" type="pres">
      <dgm:prSet presAssocID="{2234EFAC-3CD4-4B6E-BB50-0259B303D95B}" presName="iconBgRect" presStyleLbl="bgShp" presStyleIdx="0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73190" y="986724"/>
          <a:ext cx="1264141" cy="1264141"/>
        </a:xfrm>
        <a:prstGeom prst="ellipse">
          <a:avLst/>
        </a:prstGeom>
        <a:solidFill>
          <a:schemeClr val="bg1">
            <a:alpha val="42000"/>
          </a:schemeClr>
        </a:solidFill>
        <a:ln>
          <a:noFill/>
        </a:ln>
      </dgm:spPr>
    </dgm:pt>
    <dgm:pt modelId="{BF295511-C0C9-4A2C-B18B-94F3DFBABD71}" type="pres">
      <dgm:prSet presAssocID="{2234EFAC-3CD4-4B6E-BB50-0259B303D95B}" presName="iconRect" presStyleLbl="node1" presStyleIdx="0" presStyleCnt="3"/>
      <dgm:spPr>
        <a:blipFill rotWithShape="1"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FB223022-30DF-44A4-9B4F-AF211DDAE39D}" type="pres">
      <dgm:prSet presAssocID="{2234EFAC-3CD4-4B6E-BB50-0259B303D95B}" presName="spaceRect" presStyleCnt="0"/>
      <dgm:spPr/>
    </dgm:pt>
    <dgm:pt modelId="{A81580AE-0A18-4717-99C8-9D41F0AA1987}" type="pres">
      <dgm:prSet presAssocID="{2234EFAC-3CD4-4B6E-BB50-0259B303D95B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AA94185-DFB0-4B43-AA4F-0C1C59CFE216}" type="pres">
      <dgm:prSet presAssocID="{160B9B3D-5BC6-4D51-BC3D-46D321773ED4}" presName="sibTrans" presStyleCnt="0"/>
      <dgm:spPr/>
    </dgm:pt>
    <dgm:pt modelId="{0316A45F-1EF4-4205-B372-836F24811D0B}" type="pres">
      <dgm:prSet presAssocID="{B863ED06-2953-4085-B9DB-CECF54894096}" presName="compNode" presStyleCnt="0"/>
      <dgm:spPr/>
    </dgm:pt>
    <dgm:pt modelId="{DB3C3CB4-E3BF-49E0-B26A-92AC478EB265}" type="pres">
      <dgm:prSet presAssocID="{B863ED06-2953-4085-B9DB-CECF54894096}" presName="iconBgRect" presStyleLbl="bgShp" presStyleIdx="1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5843242" y="986724"/>
          <a:ext cx="1264141" cy="1264141"/>
        </a:xfrm>
        <a:prstGeom prst="ellipse">
          <a:avLst/>
        </a:prstGeom>
        <a:solidFill>
          <a:schemeClr val="bg1">
            <a:alpha val="42000"/>
          </a:schemeClr>
        </a:solidFill>
        <a:ln>
          <a:noFill/>
        </a:ln>
      </dgm:spPr>
    </dgm:pt>
    <dgm:pt modelId="{010F607B-C934-42CB-A6C5-6930C6395D51}" type="pres">
      <dgm:prSet presAssocID="{B863ED06-2953-4085-B9DB-CECF54894096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/>
    </dgm:pt>
    <dgm:pt modelId="{F0C0C677-BCC9-436E-BA2C-3FC406B4EE62}" type="pres">
      <dgm:prSet presAssocID="{B863ED06-2953-4085-B9DB-CECF54894096}" presName="spaceRect" presStyleCnt="0"/>
      <dgm:spPr/>
    </dgm:pt>
    <dgm:pt modelId="{94B94276-5538-4C46-9C93-1BDABFFE2718}" type="pres">
      <dgm:prSet presAssocID="{B863ED06-2953-4085-B9DB-CECF54894096}" presName="textRect" presStyleLbl="revTx" presStyleIdx="1" presStyleCnt="3">
        <dgm:presLayoutVars>
          <dgm:chMax val="1"/>
          <dgm:chPref val="1"/>
        </dgm:presLayoutVars>
      </dgm:prSet>
      <dgm:spPr>
        <a:xfrm>
          <a:off x="6307120" y="2267166"/>
          <a:ext cx="2449103" cy="720000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8101A9FB-9976-4B06-8AA7-4BE648F1049B}" type="pres">
      <dgm:prSet presAssocID="{7C5C9E20-7CAD-49AA-84C4-8CB5D30644AA}" presName="sibTrans" presStyleCnt="0"/>
      <dgm:spPr/>
    </dgm:pt>
    <dgm:pt modelId="{DD3A387C-64F8-49F8-BF6A-621B0437B5A5}" type="pres">
      <dgm:prSet presAssocID="{7B5E0920-5285-41DB-95C6-628EF07AF737}" presName="compNode" presStyleCnt="0"/>
      <dgm:spPr/>
    </dgm:pt>
    <dgm:pt modelId="{107BCAE1-0BAA-49BF-A399-83B24A2E0613}" type="pres">
      <dgm:prSet presAssocID="{7B5E0920-5285-41DB-95C6-628EF07AF737}" presName="iconBgRect" presStyleLbl="bgShp" presStyleIdx="2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8278268" y="986724"/>
          <a:ext cx="1264141" cy="1264141"/>
        </a:xfrm>
        <a:prstGeom prst="ellipse">
          <a:avLst/>
        </a:prstGeom>
        <a:solidFill>
          <a:schemeClr val="bg1">
            <a:alpha val="42000"/>
          </a:schemeClr>
        </a:solidFill>
        <a:ln>
          <a:noFill/>
        </a:ln>
      </dgm:spPr>
    </dgm:pt>
    <dgm:pt modelId="{ECB19275-2BAA-47D4-81B6-E6B91796DD06}" type="pres">
      <dgm:prSet presAssocID="{7B5E0920-5285-41DB-95C6-628EF07AF737}" presName="iconRect" presStyleLbl="node1" presStyleIdx="2" presStyleCnt="3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/>
    </dgm:pt>
    <dgm:pt modelId="{EB0B85A1-CE06-47F6-9913-ECF716F73473}" type="pres">
      <dgm:prSet presAssocID="{7B5E0920-5285-41DB-95C6-628EF07AF737}" presName="spaceRect" presStyleCnt="0"/>
      <dgm:spPr/>
    </dgm:pt>
    <dgm:pt modelId="{1DC2A99E-4DE9-4EC5-B4B4-9584812E207C}" type="pres">
      <dgm:prSet presAssocID="{7B5E0920-5285-41DB-95C6-628EF07AF737}" presName="textRect" presStyleLbl="revTx" presStyleIdx="2" presStyleCnt="3">
        <dgm:presLayoutVars>
          <dgm:chMax val="1"/>
          <dgm:chPref val="1"/>
        </dgm:presLayoutVars>
      </dgm:prSet>
      <dgm:spPr>
        <a:xfrm>
          <a:off x="9184816" y="2222166"/>
          <a:ext cx="2449103" cy="810000"/>
        </a:xfrm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42387E28-C977-44A7-BE65-E251ECCE592E}" type="presOf" srcId="{B863ED06-2953-4085-B9DB-CECF54894096}" destId="{94B94276-5538-4C46-9C93-1BDABFFE2718}" srcOrd="0" destOrd="0" presId="urn:microsoft.com/office/officeart/2018/5/layout/IconCircleLabelList"/>
    <dgm:cxn modelId="{F9A07E67-7C31-4D43-8CF7-9E968B3ED996}" type="presOf" srcId="{2234EFAC-3CD4-4B6E-BB50-0259B303D95B}" destId="{A81580AE-0A18-4717-99C8-9D41F0AA1987}" srcOrd="0" destOrd="0" presId="urn:microsoft.com/office/officeart/2018/5/layout/IconCircleLabelList"/>
    <dgm:cxn modelId="{7F39C46D-C336-40F3-82EF-70B0995AA17F}" srcId="{A24362DB-3035-4D5A-AB7A-DB78560DB3A4}" destId="{2234EFAC-3CD4-4B6E-BB50-0259B303D95B}" srcOrd="0" destOrd="0" parTransId="{88EFCC01-80CB-4FB4-B4D5-3F14C84FE65C}" sibTransId="{160B9B3D-5BC6-4D51-BC3D-46D321773ED4}"/>
    <dgm:cxn modelId="{5ADC59EE-A745-40E5-A470-F0D06AD384FC}" type="presOf" srcId="{7B5E0920-5285-41DB-95C6-628EF07AF737}" destId="{1DC2A99E-4DE9-4EC5-B4B4-9584812E207C}" srcOrd="0" destOrd="0" presId="urn:microsoft.com/office/officeart/2018/5/layout/IconCircleLabelList"/>
    <dgm:cxn modelId="{A61948E7-8BB6-4FFB-841B-D1FE29C351E3}" srcId="{A24362DB-3035-4D5A-AB7A-DB78560DB3A4}" destId="{B863ED06-2953-4085-B9DB-CECF54894096}" srcOrd="1" destOrd="0" parTransId="{5037027B-DCDE-4597-AF26-3D7AEFCF7578}" sibTransId="{7C5C9E20-7CAD-49AA-84C4-8CB5D30644AA}"/>
    <dgm:cxn modelId="{11A29C88-EC1D-4D9C-A81C-03C59E02C1CF}" srcId="{A24362DB-3035-4D5A-AB7A-DB78560DB3A4}" destId="{7B5E0920-5285-41DB-95C6-628EF07AF737}" srcOrd="2" destOrd="0" parTransId="{3507E553-B2BA-41C9-8AEA-C89FB64028F8}" sibTransId="{723E1A99-39F0-41A0-8340-F60C47EAF096}"/>
    <dgm:cxn modelId="{10DA6840-9CB6-46C0-8AF0-2D5443523089}" type="presOf" srcId="{A24362DB-3035-4D5A-AB7A-DB78560DB3A4}" destId="{F5965F0F-3451-4B93-AF8F-4C7C7A9ACE3A}" srcOrd="0" destOrd="0" presId="urn:microsoft.com/office/officeart/2018/5/layout/IconCircleLabelList"/>
    <dgm:cxn modelId="{7D3C67D2-6760-4D7A-B2FA-87BAE651A8FA}" type="presParOf" srcId="{F5965F0F-3451-4B93-AF8F-4C7C7A9ACE3A}" destId="{D1E14C87-9CB7-43A7-92D2-83F42CBC9634}" srcOrd="0" destOrd="0" presId="urn:microsoft.com/office/officeart/2018/5/layout/IconCircleLabelList"/>
    <dgm:cxn modelId="{211ECE4C-4A35-4A67-9810-9885ECAB90EF}" type="presParOf" srcId="{D1E14C87-9CB7-43A7-92D2-83F42CBC9634}" destId="{37C3080F-8AE7-49A1-934A-A6F2894FB382}" srcOrd="0" destOrd="0" presId="urn:microsoft.com/office/officeart/2018/5/layout/IconCircleLabelList"/>
    <dgm:cxn modelId="{B4C3F3C2-1F77-4C66-BC8E-37ADB4549C07}" type="presParOf" srcId="{D1E14C87-9CB7-43A7-92D2-83F42CBC9634}" destId="{BF295511-C0C9-4A2C-B18B-94F3DFBABD71}" srcOrd="1" destOrd="0" presId="urn:microsoft.com/office/officeart/2018/5/layout/IconCircleLabelList"/>
    <dgm:cxn modelId="{1D67FC3E-4A05-4E17-BF9D-1FAB12C3A8AF}" type="presParOf" srcId="{D1E14C87-9CB7-43A7-92D2-83F42CBC9634}" destId="{FB223022-30DF-44A4-9B4F-AF211DDAE39D}" srcOrd="2" destOrd="0" presId="urn:microsoft.com/office/officeart/2018/5/layout/IconCircleLabelList"/>
    <dgm:cxn modelId="{134B7279-3130-48B8-9193-ADD8CCC880AE}" type="presParOf" srcId="{D1E14C87-9CB7-43A7-92D2-83F42CBC9634}" destId="{A81580AE-0A18-4717-99C8-9D41F0AA1987}" srcOrd="3" destOrd="0" presId="urn:microsoft.com/office/officeart/2018/5/layout/IconCircleLabelList"/>
    <dgm:cxn modelId="{F35828F7-682D-444F-9DE9-54ACBF6E0852}" type="presParOf" srcId="{F5965F0F-3451-4B93-AF8F-4C7C7A9ACE3A}" destId="{8AA94185-DFB0-4B43-AA4F-0C1C59CFE216}" srcOrd="1" destOrd="0" presId="urn:microsoft.com/office/officeart/2018/5/layout/IconCircleLabelList"/>
    <dgm:cxn modelId="{F40FF45B-7A04-4443-83A0-B1C905E11122}" type="presParOf" srcId="{F5965F0F-3451-4B93-AF8F-4C7C7A9ACE3A}" destId="{0316A45F-1EF4-4205-B372-836F24811D0B}" srcOrd="2" destOrd="0" presId="urn:microsoft.com/office/officeart/2018/5/layout/IconCircleLabelList"/>
    <dgm:cxn modelId="{A28B2EE3-7867-47FB-B133-1801B1EDFE7B}" type="presParOf" srcId="{0316A45F-1EF4-4205-B372-836F24811D0B}" destId="{DB3C3CB4-E3BF-49E0-B26A-92AC478EB265}" srcOrd="0" destOrd="0" presId="urn:microsoft.com/office/officeart/2018/5/layout/IconCircleLabelList"/>
    <dgm:cxn modelId="{2037F9E9-6D26-418D-8DF3-05BC6E259457}" type="presParOf" srcId="{0316A45F-1EF4-4205-B372-836F24811D0B}" destId="{010F607B-C934-42CB-A6C5-6930C6395D51}" srcOrd="1" destOrd="0" presId="urn:microsoft.com/office/officeart/2018/5/layout/IconCircleLabelList"/>
    <dgm:cxn modelId="{08E93EE0-A20C-4A77-8315-E2C0D1DE2676}" type="presParOf" srcId="{0316A45F-1EF4-4205-B372-836F24811D0B}" destId="{F0C0C677-BCC9-436E-BA2C-3FC406B4EE62}" srcOrd="2" destOrd="0" presId="urn:microsoft.com/office/officeart/2018/5/layout/IconCircleLabelList"/>
    <dgm:cxn modelId="{0F223C56-5B7C-42CF-B705-66D4DE07C091}" type="presParOf" srcId="{0316A45F-1EF4-4205-B372-836F24811D0B}" destId="{94B94276-5538-4C46-9C93-1BDABFFE2718}" srcOrd="3" destOrd="0" presId="urn:microsoft.com/office/officeart/2018/5/layout/IconCircleLabelList"/>
    <dgm:cxn modelId="{D6E237BB-B6EB-492E-8E15-2FBB88728B5C}" type="presParOf" srcId="{F5965F0F-3451-4B93-AF8F-4C7C7A9ACE3A}" destId="{8101A9FB-9976-4B06-8AA7-4BE648F1049B}" srcOrd="3" destOrd="0" presId="urn:microsoft.com/office/officeart/2018/5/layout/IconCircleLabelList"/>
    <dgm:cxn modelId="{8EFE2947-6534-4AE0-B772-BCB776E05B0B}" type="presParOf" srcId="{F5965F0F-3451-4B93-AF8F-4C7C7A9ACE3A}" destId="{DD3A387C-64F8-49F8-BF6A-621B0437B5A5}" srcOrd="4" destOrd="0" presId="urn:microsoft.com/office/officeart/2018/5/layout/IconCircleLabelList"/>
    <dgm:cxn modelId="{7E61EC54-B92B-4237-8299-4AE90AB5188D}" type="presParOf" srcId="{DD3A387C-64F8-49F8-BF6A-621B0437B5A5}" destId="{107BCAE1-0BAA-49BF-A399-83B24A2E0613}" srcOrd="0" destOrd="0" presId="urn:microsoft.com/office/officeart/2018/5/layout/IconCircleLabelList"/>
    <dgm:cxn modelId="{E1E25C39-EBA0-4E9F-BDF9-369A682A8359}" type="presParOf" srcId="{DD3A387C-64F8-49F8-BF6A-621B0437B5A5}" destId="{ECB19275-2BAA-47D4-81B6-E6B91796DD06}" srcOrd="1" destOrd="0" presId="urn:microsoft.com/office/officeart/2018/5/layout/IconCircleLabelList"/>
    <dgm:cxn modelId="{A50094C1-56C3-49DE-85F8-4185F3A3C0B9}" type="presParOf" srcId="{DD3A387C-64F8-49F8-BF6A-621B0437B5A5}" destId="{EB0B85A1-CE06-47F6-9913-ECF716F73473}" srcOrd="2" destOrd="0" presId="urn:microsoft.com/office/officeart/2018/5/layout/IconCircleLabelList"/>
    <dgm:cxn modelId="{6772ECC0-90DE-4257-9840-841831EF0E07}" type="presParOf" srcId="{DD3A387C-64F8-49F8-BF6A-621B0437B5A5}" destId="{1DC2A99E-4DE9-4EC5-B4B4-9584812E207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81BC26-1F81-4B81-97C5-B8ECCF86DE87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CF368-0DF0-4A6D-A262-8AA2FE7CB86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Raspberry </a:t>
          </a:r>
          <a:r>
            <a: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Pi </a:t>
          </a: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0" i="0" kern="1200" dirty="0">
              <a:solidFill>
                <a:schemeClr val="bg1"/>
              </a:solidFill>
            </a:rPr>
            <a:t>• Linux </a:t>
          </a:r>
          <a:r>
            <a:rPr lang="en-US" sz="2000" b="0" i="0" kern="1200" dirty="0" smtClean="0">
              <a:solidFill>
                <a:schemeClr val="bg1"/>
              </a:solidFill>
            </a:rPr>
            <a:t>OS</a:t>
          </a: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0" i="0" kern="1200" dirty="0" smtClean="0">
              <a:solidFill>
                <a:schemeClr val="bg1"/>
              </a:solidFill>
            </a:rPr>
            <a:t>• Video Processing </a:t>
          </a:r>
        </a:p>
      </dgm:t>
    </dgm:pt>
    <dgm:pt modelId="{C0C9B670-3595-4E7F-A601-A4D933AA49BA}" type="parTrans" cxnId="{BB3B2778-2A06-4B42-89E3-D9EDF0C4F0B5}">
      <dgm:prSet/>
      <dgm:spPr/>
      <dgm:t>
        <a:bodyPr/>
        <a:lstStyle/>
        <a:p>
          <a:endParaRPr lang="en-US"/>
        </a:p>
      </dgm:t>
    </dgm:pt>
    <dgm:pt modelId="{1F4B1E51-B172-4B21-A694-210F5D9503B9}" type="sibTrans" cxnId="{BB3B2778-2A06-4B42-89E3-D9EDF0C4F0B5}">
      <dgm:prSet/>
      <dgm:spPr/>
      <dgm:t>
        <a:bodyPr/>
        <a:lstStyle/>
        <a:p>
          <a:endParaRPr lang="en-US"/>
        </a:p>
      </dgm:t>
    </dgm:pt>
    <dgm:pt modelId="{741BAA90-975F-4302-A230-D94108F45B8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Raspberry </a:t>
          </a:r>
          <a:r>
            <a: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Pi Cam</a:t>
          </a:r>
        </a:p>
        <a:p>
          <a:pPr marL="0" algn="ctr" defTabSz="914400" rtl="0" eaLnBrk="1" latinLnBrk="0" hangingPunct="1"/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720ppi</a:t>
          </a:r>
        </a:p>
        <a:p>
          <a:pPr marL="0" algn="ctr" defTabSz="914400" rtl="0" eaLnBrk="1" latinLnBrk="0" hangingPunct="1"/>
          <a:r>
            <a:rPr lang="en-US" sz="2000" b="0" i="0" kern="1200" dirty="0" smtClean="0">
              <a:solidFill>
                <a:schemeClr val="bg1"/>
              </a:solidFill>
            </a:rPr>
            <a:t>• 24FPS</a:t>
          </a:r>
          <a:endParaRPr lang="en-US" sz="20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95DDEFDB-F0D8-4FCF-B4A7-51ACF4326FD7}" type="sibTrans" cxnId="{53A2148E-15E8-442B-BA66-3C73AC8A9F2E}">
      <dgm:prSet/>
      <dgm:spPr/>
      <dgm:t>
        <a:bodyPr/>
        <a:lstStyle/>
        <a:p>
          <a:endParaRPr lang="en-US"/>
        </a:p>
      </dgm:t>
    </dgm:pt>
    <dgm:pt modelId="{75D8B852-88D5-45F1-9B13-C8AB667F3184}" type="parTrans" cxnId="{53A2148E-15E8-442B-BA66-3C73AC8A9F2E}">
      <dgm:prSet/>
      <dgm:spPr/>
      <dgm:t>
        <a:bodyPr/>
        <a:lstStyle/>
        <a:p>
          <a:endParaRPr lang="en-US"/>
        </a:p>
      </dgm:t>
    </dgm:pt>
    <dgm:pt modelId="{4C364BB3-9F2B-4A62-82BA-63943166AD2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Rocket M5</a:t>
          </a:r>
        </a:p>
        <a:p>
          <a:pPr marL="0" algn="ctr" defTabSz="914400" rtl="0" eaLnBrk="1" latinLnBrk="0" hangingPunct="1"/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Ubiquiti </a:t>
          </a:r>
          <a:r>
            <a:rPr lang="en-US" sz="2000" b="0" i="0" kern="1200" dirty="0">
              <a:solidFill>
                <a:schemeClr val="bg1"/>
              </a:solidFill>
            </a:rPr>
            <a:t>Air Os</a:t>
          </a:r>
        </a:p>
        <a:p>
          <a:pPr marL="0" algn="ctr" defTabSz="914400" rtl="0" eaLnBrk="1" latinLnBrk="0" hangingPunct="1"/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Video Transmission</a:t>
          </a:r>
          <a:endParaRPr lang="en-US" sz="2000" b="0" i="0" kern="1200" dirty="0">
            <a:solidFill>
              <a:schemeClr val="bg1"/>
            </a:solidFill>
          </a:endParaRPr>
        </a:p>
      </dgm:t>
    </dgm:pt>
    <dgm:pt modelId="{51FFB6B1-CA9B-44F2-86A3-88EF594C2B13}" type="sibTrans" cxnId="{EB5A2459-BAE3-4F4D-903D-41E41732C77C}">
      <dgm:prSet/>
      <dgm:spPr/>
      <dgm:t>
        <a:bodyPr/>
        <a:lstStyle/>
        <a:p>
          <a:endParaRPr lang="en-US"/>
        </a:p>
      </dgm:t>
    </dgm:pt>
    <dgm:pt modelId="{084B9192-FD1B-47A0-93F4-232D54526277}" type="parTrans" cxnId="{EB5A2459-BAE3-4F4D-903D-41E41732C77C}">
      <dgm:prSet/>
      <dgm:spPr/>
      <dgm:t>
        <a:bodyPr/>
        <a:lstStyle/>
        <a:p>
          <a:endParaRPr lang="en-US"/>
        </a:p>
      </dgm:t>
    </dgm:pt>
    <dgm:pt modelId="{ABA97F9C-9838-4B83-9A5A-A548FFF1C16F}" type="pres">
      <dgm:prSet presAssocID="{3181BC26-1F81-4B81-97C5-B8ECCF86DE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17FC93-882D-463E-BCCF-01DD1EDCC136}" type="pres">
      <dgm:prSet presAssocID="{3181BC26-1F81-4B81-97C5-B8ECCF86DE87}" presName="fgShape" presStyleLbl="fgShp" presStyleIdx="0" presStyleCnt="1" custScaleY="47095"/>
      <dgm:spPr>
        <a:prstGeom prst="rightArrow">
          <a:avLst/>
        </a:prstGeom>
        <a:solidFill>
          <a:schemeClr val="bg1"/>
        </a:solidFill>
      </dgm:spPr>
    </dgm:pt>
    <dgm:pt modelId="{E105B758-4340-48E5-B088-2AEA245A5523}" type="pres">
      <dgm:prSet presAssocID="{3181BC26-1F81-4B81-97C5-B8ECCF86DE87}" presName="linComp" presStyleCnt="0"/>
      <dgm:spPr/>
    </dgm:pt>
    <dgm:pt modelId="{FFA2B233-2A26-4B83-96AA-3B3B561D4DD3}" type="pres">
      <dgm:prSet presAssocID="{741BAA90-975F-4302-A230-D94108F45B81}" presName="compNode" presStyleCnt="0"/>
      <dgm:spPr/>
    </dgm:pt>
    <dgm:pt modelId="{C1B4C351-1DC4-4756-971C-7A093DFB4388}" type="pres">
      <dgm:prSet presAssocID="{741BAA90-975F-4302-A230-D94108F45B81}" presName="bkgdShape" presStyleLbl="node1" presStyleIdx="0" presStyleCnt="3" custLinFactNeighborY="-541"/>
      <dgm:spPr>
        <a:xfrm>
          <a:off x="0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008E34C-4C25-4F26-B2D9-2541E4B1D4DA}" type="pres">
      <dgm:prSet presAssocID="{741BAA90-975F-4302-A230-D94108F45B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FD9E9-4B47-4275-A0F7-50B535BC9FEC}" type="pres">
      <dgm:prSet presAssocID="{741BAA90-975F-4302-A230-D94108F45B81}" presName="invisiNode" presStyleLbl="node1" presStyleIdx="0" presStyleCnt="3"/>
      <dgm:spPr/>
    </dgm:pt>
    <dgm:pt modelId="{314BFE8C-A39B-4CB8-BED8-E73C9173A8A1}" type="pres">
      <dgm:prSet presAssocID="{741BAA90-975F-4302-A230-D94108F45B81}" presName="imagNode" presStyleLbl="fgImgPlace1" presStyleIdx="0" presStyleCnt="3" custScaleX="65135" custScaleY="65135"/>
      <dgm:spPr>
        <a:xfrm>
          <a:off x="609603" y="307803"/>
          <a:ext cx="1355549" cy="1355549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CA3C1764-7F66-4EDC-B85C-C12E92C53985}" type="pres">
      <dgm:prSet presAssocID="{95DDEFDB-F0D8-4FCF-B4A7-51ACF4326FD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1266D0-BB6E-4BA7-9727-033795418D17}" type="pres">
      <dgm:prSet presAssocID="{C3CCF368-0DF0-4A6D-A262-8AA2FE7CB866}" presName="compNode" presStyleCnt="0"/>
      <dgm:spPr/>
    </dgm:pt>
    <dgm:pt modelId="{A7ED33DA-A01F-473A-82A3-A9B16ECE1F50}" type="pres">
      <dgm:prSet presAssocID="{C3CCF368-0DF0-4A6D-A262-8AA2FE7CB866}" presName="bkgdShape" presStyleLbl="node1" presStyleIdx="1" presStyleCnt="3" custLinFactNeighborX="476" custLinFactNeighborY="73"/>
      <dgm:spPr>
        <a:xfrm>
          <a:off x="2209056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F7AD128-00F1-4E94-886B-F97E85E275A5}" type="pres">
      <dgm:prSet presAssocID="{C3CCF368-0DF0-4A6D-A262-8AA2FE7CB86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6D1FA-56C7-4170-A5B8-C5BB2ADDD840}" type="pres">
      <dgm:prSet presAssocID="{C3CCF368-0DF0-4A6D-A262-8AA2FE7CB866}" presName="invisiNode" presStyleLbl="node1" presStyleIdx="1" presStyleCnt="3"/>
      <dgm:spPr/>
    </dgm:pt>
    <dgm:pt modelId="{0E9F085D-EB16-469B-96A4-22564B4A5C7E}" type="pres">
      <dgm:prSet presAssocID="{C3CCF368-0DF0-4A6D-A262-8AA2FE7CB866}" presName="imagNode" presStyleLbl="fgImgPlace1" presStyleIdx="1" presStyleCnt="3" custScaleX="69625" custScaleY="6962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2E0D292B-3373-4167-8191-0D1126F02E1D}" type="pres">
      <dgm:prSet presAssocID="{1F4B1E51-B172-4B21-A694-210F5D9503B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3E4C1B-A49A-446D-9A2B-9A329B511F06}" type="pres">
      <dgm:prSet presAssocID="{4C364BB3-9F2B-4A62-82BA-63943166AD2D}" presName="compNode" presStyleCnt="0"/>
      <dgm:spPr/>
    </dgm:pt>
    <dgm:pt modelId="{759EDA41-52DB-407B-94D2-03F4E77F2296}" type="pres">
      <dgm:prSet presAssocID="{4C364BB3-9F2B-4A62-82BA-63943166AD2D}" presName="bkgdShape" presStyleLbl="node1" presStyleIdx="2" presStyleCnt="3"/>
      <dgm:spPr>
        <a:xfrm>
          <a:off x="8795577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1638644-72F5-4005-94D9-0C916EE612AE}" type="pres">
      <dgm:prSet presAssocID="{4C364BB3-9F2B-4A62-82BA-63943166AD2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AB3C2-1A56-4B2B-A133-5108A88A5F34}" type="pres">
      <dgm:prSet presAssocID="{4C364BB3-9F2B-4A62-82BA-63943166AD2D}" presName="invisiNode" presStyleLbl="node1" presStyleIdx="2" presStyleCnt="3"/>
      <dgm:spPr/>
    </dgm:pt>
    <dgm:pt modelId="{AF970A2B-EF37-41EF-9D1E-50ACF46951CA}" type="pres">
      <dgm:prSet presAssocID="{4C364BB3-9F2B-4A62-82BA-63943166AD2D}" presName="imagNode" presStyleLbl="fgImgPlace1" presStyleIdx="2" presStyleCnt="3" custScaleX="69625" custScaleY="6962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E29640F2-FF9B-4115-9B81-8440B5A87775}" type="presOf" srcId="{1F4B1E51-B172-4B21-A694-210F5D9503B9}" destId="{2E0D292B-3373-4167-8191-0D1126F02E1D}" srcOrd="0" destOrd="0" presId="urn:microsoft.com/office/officeart/2005/8/layout/hList7"/>
    <dgm:cxn modelId="{4DEC0519-126B-46AF-B1B6-646955AEBC01}" type="presOf" srcId="{3181BC26-1F81-4B81-97C5-B8ECCF86DE87}" destId="{ABA97F9C-9838-4B83-9A5A-A548FFF1C16F}" srcOrd="0" destOrd="0" presId="urn:microsoft.com/office/officeart/2005/8/layout/hList7"/>
    <dgm:cxn modelId="{93F3C456-C1F7-4595-A592-C63F980AFBCF}" type="presOf" srcId="{741BAA90-975F-4302-A230-D94108F45B81}" destId="{4008E34C-4C25-4F26-B2D9-2541E4B1D4DA}" srcOrd="1" destOrd="0" presId="urn:microsoft.com/office/officeart/2005/8/layout/hList7"/>
    <dgm:cxn modelId="{DA5D9A4A-4371-47E3-B522-B2B7D758E38F}" type="presOf" srcId="{4C364BB3-9F2B-4A62-82BA-63943166AD2D}" destId="{C1638644-72F5-4005-94D9-0C916EE612AE}" srcOrd="1" destOrd="0" presId="urn:microsoft.com/office/officeart/2005/8/layout/hList7"/>
    <dgm:cxn modelId="{AD21BBEE-65D9-4891-94CE-7AE5FC093C48}" type="presOf" srcId="{C3CCF368-0DF0-4A6D-A262-8AA2FE7CB866}" destId="{A7ED33DA-A01F-473A-82A3-A9B16ECE1F50}" srcOrd="0" destOrd="0" presId="urn:microsoft.com/office/officeart/2005/8/layout/hList7"/>
    <dgm:cxn modelId="{B77B0CF1-AAC5-4B06-8586-7640530DE015}" type="presOf" srcId="{95DDEFDB-F0D8-4FCF-B4A7-51ACF4326FD7}" destId="{CA3C1764-7F66-4EDC-B85C-C12E92C53985}" srcOrd="0" destOrd="0" presId="urn:microsoft.com/office/officeart/2005/8/layout/hList7"/>
    <dgm:cxn modelId="{BB3B2778-2A06-4B42-89E3-D9EDF0C4F0B5}" srcId="{3181BC26-1F81-4B81-97C5-B8ECCF86DE87}" destId="{C3CCF368-0DF0-4A6D-A262-8AA2FE7CB866}" srcOrd="1" destOrd="0" parTransId="{C0C9B670-3595-4E7F-A601-A4D933AA49BA}" sibTransId="{1F4B1E51-B172-4B21-A694-210F5D9503B9}"/>
    <dgm:cxn modelId="{A4E08BD2-EFEE-4195-9688-C7714845ADE2}" type="presOf" srcId="{4C364BB3-9F2B-4A62-82BA-63943166AD2D}" destId="{759EDA41-52DB-407B-94D2-03F4E77F2296}" srcOrd="0" destOrd="0" presId="urn:microsoft.com/office/officeart/2005/8/layout/hList7"/>
    <dgm:cxn modelId="{0CE375EC-379B-4010-AE06-C8DCECE1CA13}" type="presOf" srcId="{C3CCF368-0DF0-4A6D-A262-8AA2FE7CB866}" destId="{4F7AD128-00F1-4E94-886B-F97E85E275A5}" srcOrd="1" destOrd="0" presId="urn:microsoft.com/office/officeart/2005/8/layout/hList7"/>
    <dgm:cxn modelId="{53A2148E-15E8-442B-BA66-3C73AC8A9F2E}" srcId="{3181BC26-1F81-4B81-97C5-B8ECCF86DE87}" destId="{741BAA90-975F-4302-A230-D94108F45B81}" srcOrd="0" destOrd="0" parTransId="{75D8B852-88D5-45F1-9B13-C8AB667F3184}" sibTransId="{95DDEFDB-F0D8-4FCF-B4A7-51ACF4326FD7}"/>
    <dgm:cxn modelId="{C390B770-BB2A-45A1-9F07-CFCCAB95B66E}" type="presOf" srcId="{741BAA90-975F-4302-A230-D94108F45B81}" destId="{C1B4C351-1DC4-4756-971C-7A093DFB4388}" srcOrd="0" destOrd="0" presId="urn:microsoft.com/office/officeart/2005/8/layout/hList7"/>
    <dgm:cxn modelId="{EB5A2459-BAE3-4F4D-903D-41E41732C77C}" srcId="{3181BC26-1F81-4B81-97C5-B8ECCF86DE87}" destId="{4C364BB3-9F2B-4A62-82BA-63943166AD2D}" srcOrd="2" destOrd="0" parTransId="{084B9192-FD1B-47A0-93F4-232D54526277}" sibTransId="{51FFB6B1-CA9B-44F2-86A3-88EF594C2B13}"/>
    <dgm:cxn modelId="{587223F2-395B-4153-A8B1-A0C823093CAD}" type="presParOf" srcId="{ABA97F9C-9838-4B83-9A5A-A548FFF1C16F}" destId="{A417FC93-882D-463E-BCCF-01DD1EDCC136}" srcOrd="0" destOrd="0" presId="urn:microsoft.com/office/officeart/2005/8/layout/hList7"/>
    <dgm:cxn modelId="{50146793-E932-447B-BDF5-FC1B360975E7}" type="presParOf" srcId="{ABA97F9C-9838-4B83-9A5A-A548FFF1C16F}" destId="{E105B758-4340-48E5-B088-2AEA245A5523}" srcOrd="1" destOrd="0" presId="urn:microsoft.com/office/officeart/2005/8/layout/hList7"/>
    <dgm:cxn modelId="{A8AFA67E-5767-4E4B-A1BC-187E9C538249}" type="presParOf" srcId="{E105B758-4340-48E5-B088-2AEA245A5523}" destId="{FFA2B233-2A26-4B83-96AA-3B3B561D4DD3}" srcOrd="0" destOrd="0" presId="urn:microsoft.com/office/officeart/2005/8/layout/hList7"/>
    <dgm:cxn modelId="{59954517-F83B-4A90-A46B-5FEF56BE7E2F}" type="presParOf" srcId="{FFA2B233-2A26-4B83-96AA-3B3B561D4DD3}" destId="{C1B4C351-1DC4-4756-971C-7A093DFB4388}" srcOrd="0" destOrd="0" presId="urn:microsoft.com/office/officeart/2005/8/layout/hList7"/>
    <dgm:cxn modelId="{A113C061-CD0A-4478-B323-30593591B8CD}" type="presParOf" srcId="{FFA2B233-2A26-4B83-96AA-3B3B561D4DD3}" destId="{4008E34C-4C25-4F26-B2D9-2541E4B1D4DA}" srcOrd="1" destOrd="0" presId="urn:microsoft.com/office/officeart/2005/8/layout/hList7"/>
    <dgm:cxn modelId="{0AE80CD4-278B-4A5B-B0CB-6698E5D0E5E4}" type="presParOf" srcId="{FFA2B233-2A26-4B83-96AA-3B3B561D4DD3}" destId="{AE6FD9E9-4B47-4275-A0F7-50B535BC9FEC}" srcOrd="2" destOrd="0" presId="urn:microsoft.com/office/officeart/2005/8/layout/hList7"/>
    <dgm:cxn modelId="{F599B09D-338E-4692-8E4E-E2C2BC12FFAA}" type="presParOf" srcId="{FFA2B233-2A26-4B83-96AA-3B3B561D4DD3}" destId="{314BFE8C-A39B-4CB8-BED8-E73C9173A8A1}" srcOrd="3" destOrd="0" presId="urn:microsoft.com/office/officeart/2005/8/layout/hList7"/>
    <dgm:cxn modelId="{B518DB4B-C8AC-4AE3-BE40-3D8BF8A25013}" type="presParOf" srcId="{E105B758-4340-48E5-B088-2AEA245A5523}" destId="{CA3C1764-7F66-4EDC-B85C-C12E92C53985}" srcOrd="1" destOrd="0" presId="urn:microsoft.com/office/officeart/2005/8/layout/hList7"/>
    <dgm:cxn modelId="{0A2268DC-C6AA-419D-A517-D1B4350B3A9F}" type="presParOf" srcId="{E105B758-4340-48E5-B088-2AEA245A5523}" destId="{651266D0-BB6E-4BA7-9727-033795418D17}" srcOrd="2" destOrd="0" presId="urn:microsoft.com/office/officeart/2005/8/layout/hList7"/>
    <dgm:cxn modelId="{741E7BE5-F9D4-47E5-8658-F3FC5005A37D}" type="presParOf" srcId="{651266D0-BB6E-4BA7-9727-033795418D17}" destId="{A7ED33DA-A01F-473A-82A3-A9B16ECE1F50}" srcOrd="0" destOrd="0" presId="urn:microsoft.com/office/officeart/2005/8/layout/hList7"/>
    <dgm:cxn modelId="{35D9C9F6-9F0D-4A26-B135-742D239279B0}" type="presParOf" srcId="{651266D0-BB6E-4BA7-9727-033795418D17}" destId="{4F7AD128-00F1-4E94-886B-F97E85E275A5}" srcOrd="1" destOrd="0" presId="urn:microsoft.com/office/officeart/2005/8/layout/hList7"/>
    <dgm:cxn modelId="{7129D4CA-DEC8-4533-8D4C-E574AEFB12A4}" type="presParOf" srcId="{651266D0-BB6E-4BA7-9727-033795418D17}" destId="{74A6D1FA-56C7-4170-A5B8-C5BB2ADDD840}" srcOrd="2" destOrd="0" presId="urn:microsoft.com/office/officeart/2005/8/layout/hList7"/>
    <dgm:cxn modelId="{1E99EBF3-762D-4F23-8CD0-E106A4891FC2}" type="presParOf" srcId="{651266D0-BB6E-4BA7-9727-033795418D17}" destId="{0E9F085D-EB16-469B-96A4-22564B4A5C7E}" srcOrd="3" destOrd="0" presId="urn:microsoft.com/office/officeart/2005/8/layout/hList7"/>
    <dgm:cxn modelId="{9B5F2F3E-C845-42FB-9A85-B2DBCAE364A2}" type="presParOf" srcId="{E105B758-4340-48E5-B088-2AEA245A5523}" destId="{2E0D292B-3373-4167-8191-0D1126F02E1D}" srcOrd="3" destOrd="0" presId="urn:microsoft.com/office/officeart/2005/8/layout/hList7"/>
    <dgm:cxn modelId="{FD59F5B7-6A31-4DD4-B8FA-949DD816B5FF}" type="presParOf" srcId="{E105B758-4340-48E5-B088-2AEA245A5523}" destId="{033E4C1B-A49A-446D-9A2B-9A329B511F06}" srcOrd="4" destOrd="0" presId="urn:microsoft.com/office/officeart/2005/8/layout/hList7"/>
    <dgm:cxn modelId="{CDDA8C0E-8ACE-486A-BF64-E9E74869CDD7}" type="presParOf" srcId="{033E4C1B-A49A-446D-9A2B-9A329B511F06}" destId="{759EDA41-52DB-407B-94D2-03F4E77F2296}" srcOrd="0" destOrd="0" presId="urn:microsoft.com/office/officeart/2005/8/layout/hList7"/>
    <dgm:cxn modelId="{E5DC97A7-53CA-40DB-92EC-E2B799899B6E}" type="presParOf" srcId="{033E4C1B-A49A-446D-9A2B-9A329B511F06}" destId="{C1638644-72F5-4005-94D9-0C916EE612AE}" srcOrd="1" destOrd="0" presId="urn:microsoft.com/office/officeart/2005/8/layout/hList7"/>
    <dgm:cxn modelId="{689F2149-0E3A-4DC1-B349-866B2DCF1892}" type="presParOf" srcId="{033E4C1B-A49A-446D-9A2B-9A329B511F06}" destId="{4BCAB3C2-1A56-4B2B-A133-5108A88A5F34}" srcOrd="2" destOrd="0" presId="urn:microsoft.com/office/officeart/2005/8/layout/hList7"/>
    <dgm:cxn modelId="{79816621-48E4-4497-A655-E3AAB8B1C5E9}" type="presParOf" srcId="{033E4C1B-A49A-446D-9A2B-9A329B511F06}" destId="{AF970A2B-EF37-41EF-9D1E-50ACF46951C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81BC26-1F81-4B81-97C5-B8ECCF86DE87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CF368-0DF0-4A6D-A262-8AA2FE7CB86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Rocket M5</a:t>
          </a:r>
        </a:p>
        <a:p>
          <a:pPr marL="0" indent="0" algn="ctr" defTabSz="914400" rtl="0">
            <a:lnSpc>
              <a:spcPct val="100000"/>
            </a:lnSpc>
            <a:spcBef>
              <a:spcPts val="1000"/>
            </a:spcBef>
            <a:buNone/>
          </a:pPr>
          <a:r>
            <a:rPr lang="en-US" sz="2000" b="0" i="0" kern="1200" dirty="0" smtClean="0">
              <a:solidFill>
                <a:schemeClr val="bg1"/>
              </a:solidFill>
            </a:rPr>
            <a:t>• Ubiquiti Air Os</a:t>
          </a:r>
        </a:p>
        <a:p>
          <a:pPr marL="0" indent="0" algn="ctr" defTabSz="914400" rtl="0">
            <a:lnSpc>
              <a:spcPct val="100000"/>
            </a:lnSpc>
            <a:spcBef>
              <a:spcPts val="1000"/>
            </a:spcBef>
            <a:buNone/>
          </a:pPr>
          <a:r>
            <a:rPr lang="en-US" sz="2000" b="0" i="0" kern="1200" dirty="0" smtClean="0">
              <a:solidFill>
                <a:schemeClr val="bg1"/>
              </a:solidFill>
            </a:rPr>
            <a:t>• Video Reception</a:t>
          </a:r>
          <a:endParaRPr lang="en-US" sz="2000" b="0" i="0" kern="1200" dirty="0">
            <a:solidFill>
              <a:schemeClr val="bg1"/>
            </a:solidFill>
          </a:endParaRPr>
        </a:p>
      </dgm:t>
    </dgm:pt>
    <dgm:pt modelId="{C0C9B670-3595-4E7F-A601-A4D933AA49BA}" type="parTrans" cxnId="{BB3B2778-2A06-4B42-89E3-D9EDF0C4F0B5}">
      <dgm:prSet/>
      <dgm:spPr/>
      <dgm:t>
        <a:bodyPr/>
        <a:lstStyle/>
        <a:p>
          <a:endParaRPr lang="en-US"/>
        </a:p>
      </dgm:t>
    </dgm:pt>
    <dgm:pt modelId="{1F4B1E51-B172-4B21-A694-210F5D9503B9}" type="sibTrans" cxnId="{BB3B2778-2A06-4B42-89E3-D9EDF0C4F0B5}">
      <dgm:prSet/>
      <dgm:spPr/>
      <dgm:t>
        <a:bodyPr/>
        <a:lstStyle/>
        <a:p>
          <a:endParaRPr lang="en-US"/>
        </a:p>
      </dgm:t>
    </dgm:pt>
    <dgm:pt modelId="{9D40B11C-E101-4741-AD4E-B02611C1832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Video Processing</a:t>
          </a:r>
          <a:endParaRPr lang="en-US" sz="20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  <a:p>
          <a:pPr marL="0" algn="ctr" defTabSz="914400" rtl="0" eaLnBrk="1" latinLnBrk="0" hangingPunct="1">
            <a:lnSpc>
              <a:spcPct val="90000"/>
            </a:lnSpc>
            <a:spcBef>
              <a:spcPct val="0"/>
            </a:spcBef>
            <a:buNone/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VLC </a:t>
          </a:r>
          <a:endParaRPr lang="en-US" sz="2000" b="0" i="0" kern="1200" dirty="0">
            <a:solidFill>
              <a:schemeClr val="bg1"/>
            </a:solidFill>
          </a:endParaRPr>
        </a:p>
        <a:p>
          <a:pPr marL="0" algn="ctr" defTabSz="914400" rtl="0" eaLnBrk="1" latinLnBrk="0" hangingPunct="1">
            <a:lnSpc>
              <a:spcPct val="90000"/>
            </a:lnSpc>
            <a:spcBef>
              <a:spcPct val="0"/>
            </a:spcBef>
            <a:buNone/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OBS</a:t>
          </a:r>
          <a:endParaRPr lang="en-US" sz="2000" b="0" i="0" kern="1200" dirty="0">
            <a:solidFill>
              <a:schemeClr val="bg1"/>
            </a:solidFill>
          </a:endParaRPr>
        </a:p>
      </dgm:t>
    </dgm:pt>
    <dgm:pt modelId="{D614D59C-4DA1-4EAE-BED6-29BF2E8DBDC0}" type="parTrans" cxnId="{43A9D875-D379-42A8-A42B-FAC1ED033C0C}">
      <dgm:prSet/>
      <dgm:spPr/>
      <dgm:t>
        <a:bodyPr/>
        <a:lstStyle/>
        <a:p>
          <a:endParaRPr lang="en-US"/>
        </a:p>
      </dgm:t>
    </dgm:pt>
    <dgm:pt modelId="{8896A94C-AC5C-4589-B900-61E4989D12E3}" type="sibTrans" cxnId="{43A9D875-D379-42A8-A42B-FAC1ED033C0C}">
      <dgm:prSet/>
      <dgm:spPr/>
      <dgm:t>
        <a:bodyPr/>
        <a:lstStyle/>
        <a:p>
          <a:endParaRPr lang="en-US"/>
        </a:p>
      </dgm:t>
    </dgm:pt>
    <dgm:pt modelId="{4C364BB3-9F2B-4A62-82BA-63943166AD2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2000" b="1" i="0" kern="1200" dirty="0" smtClean="0">
              <a:solidFill>
                <a:schemeClr val="bg1"/>
              </a:solidFill>
            </a:rPr>
            <a:t>YouTube</a:t>
          </a:r>
        </a:p>
        <a:p>
          <a:pPr marL="0" algn="ctr" defTabSz="914400" rtl="0" eaLnBrk="1" latinLnBrk="0" hangingPunct="1"/>
          <a:r>
            <a:rPr lang="en-US" sz="2000" b="0" i="0" kern="1200" dirty="0" smtClean="0">
              <a:solidFill>
                <a:schemeClr val="bg1"/>
              </a:solidFill>
            </a:rPr>
            <a:t>•</a:t>
          </a:r>
          <a:r>
            <a:rPr lang="en-US" sz="2000" b="0" i="0" kern="1200" dirty="0">
              <a:solidFill>
                <a:schemeClr val="bg1"/>
              </a:solidFill>
            </a:rPr>
            <a:t> </a:t>
          </a:r>
          <a:r>
            <a:rPr lang="en-US" sz="2000" b="0" i="0" kern="1200" dirty="0" smtClean="0">
              <a:solidFill>
                <a:schemeClr val="bg1"/>
              </a:solidFill>
            </a:rPr>
            <a:t>Livestream video </a:t>
          </a:r>
        </a:p>
        <a:p>
          <a:pPr marL="0" algn="ctr" defTabSz="914400" rtl="0" eaLnBrk="1" latinLnBrk="0" hangingPunct="1"/>
          <a:r>
            <a:rPr lang="en-US" sz="2000" b="0" i="0" kern="1200" dirty="0">
              <a:solidFill>
                <a:schemeClr val="bg1"/>
              </a:solidFill>
            </a:rPr>
            <a:t> </a:t>
          </a:r>
        </a:p>
      </dgm:t>
    </dgm:pt>
    <dgm:pt modelId="{084B9192-FD1B-47A0-93F4-232D54526277}" type="parTrans" cxnId="{EB5A2459-BAE3-4F4D-903D-41E41732C77C}">
      <dgm:prSet/>
      <dgm:spPr/>
      <dgm:t>
        <a:bodyPr/>
        <a:lstStyle/>
        <a:p>
          <a:endParaRPr lang="en-US"/>
        </a:p>
      </dgm:t>
    </dgm:pt>
    <dgm:pt modelId="{51FFB6B1-CA9B-44F2-86A3-88EF594C2B13}" type="sibTrans" cxnId="{EB5A2459-BAE3-4F4D-903D-41E41732C77C}">
      <dgm:prSet/>
      <dgm:spPr/>
      <dgm:t>
        <a:bodyPr/>
        <a:lstStyle/>
        <a:p>
          <a:endParaRPr lang="en-US"/>
        </a:p>
      </dgm:t>
    </dgm:pt>
    <dgm:pt modelId="{741BAA90-975F-4302-A230-D94108F45B8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2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RocketDish</a:t>
          </a:r>
        </a:p>
        <a:p>
          <a:pPr marL="0" algn="ctr" defTabSz="914400" rtl="0" eaLnBrk="1" latinLnBrk="0" hangingPunct="1"/>
          <a:r>
            <a:rPr lang="en-US" sz="2000" b="0" i="0" kern="1200" dirty="0" smtClean="0">
              <a:solidFill>
                <a:schemeClr val="bg1"/>
              </a:solidFill>
            </a:rPr>
            <a:t>• 30dBi </a:t>
          </a:r>
        </a:p>
        <a:p>
          <a:pPr marL="0" algn="ctr" defTabSz="914400" rtl="0" eaLnBrk="1" latinLnBrk="0" hangingPunct="1"/>
          <a:endParaRPr lang="en-US" sz="20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95DDEFDB-F0D8-4FCF-B4A7-51ACF4326FD7}" type="sibTrans" cxnId="{53A2148E-15E8-442B-BA66-3C73AC8A9F2E}">
      <dgm:prSet/>
      <dgm:spPr/>
      <dgm:t>
        <a:bodyPr/>
        <a:lstStyle/>
        <a:p>
          <a:endParaRPr lang="en-US"/>
        </a:p>
      </dgm:t>
    </dgm:pt>
    <dgm:pt modelId="{75D8B852-88D5-45F1-9B13-C8AB667F3184}" type="parTrans" cxnId="{53A2148E-15E8-442B-BA66-3C73AC8A9F2E}">
      <dgm:prSet/>
      <dgm:spPr/>
      <dgm:t>
        <a:bodyPr/>
        <a:lstStyle/>
        <a:p>
          <a:endParaRPr lang="en-US"/>
        </a:p>
      </dgm:t>
    </dgm:pt>
    <dgm:pt modelId="{ABA97F9C-9838-4B83-9A5A-A548FFF1C16F}" type="pres">
      <dgm:prSet presAssocID="{3181BC26-1F81-4B81-97C5-B8ECCF86DE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17FC93-882D-463E-BCCF-01DD1EDCC136}" type="pres">
      <dgm:prSet presAssocID="{3181BC26-1F81-4B81-97C5-B8ECCF86DE87}" presName="fgShape" presStyleLbl="fgShp" presStyleIdx="0" presStyleCnt="1" custScaleY="39538"/>
      <dgm:spPr>
        <a:prstGeom prst="rightArrow">
          <a:avLst/>
        </a:prstGeom>
        <a:solidFill>
          <a:schemeClr val="bg1"/>
        </a:solidFill>
      </dgm:spPr>
    </dgm:pt>
    <dgm:pt modelId="{E105B758-4340-48E5-B088-2AEA245A5523}" type="pres">
      <dgm:prSet presAssocID="{3181BC26-1F81-4B81-97C5-B8ECCF86DE87}" presName="linComp" presStyleCnt="0"/>
      <dgm:spPr/>
    </dgm:pt>
    <dgm:pt modelId="{FFA2B233-2A26-4B83-96AA-3B3B561D4DD3}" type="pres">
      <dgm:prSet presAssocID="{741BAA90-975F-4302-A230-D94108F45B81}" presName="compNode" presStyleCnt="0"/>
      <dgm:spPr/>
    </dgm:pt>
    <dgm:pt modelId="{C1B4C351-1DC4-4756-971C-7A093DFB4388}" type="pres">
      <dgm:prSet presAssocID="{741BAA90-975F-4302-A230-D94108F45B81}" presName="bkgdShape" presStyleLbl="node1" presStyleIdx="0" presStyleCnt="4" custLinFactNeighborY="-541"/>
      <dgm:spPr>
        <a:xfrm>
          <a:off x="0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008E34C-4C25-4F26-B2D9-2541E4B1D4DA}" type="pres">
      <dgm:prSet presAssocID="{741BAA90-975F-4302-A230-D94108F45B8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FD9E9-4B47-4275-A0F7-50B535BC9FEC}" type="pres">
      <dgm:prSet presAssocID="{741BAA90-975F-4302-A230-D94108F45B81}" presName="invisiNode" presStyleLbl="node1" presStyleIdx="0" presStyleCnt="4"/>
      <dgm:spPr/>
    </dgm:pt>
    <dgm:pt modelId="{314BFE8C-A39B-4CB8-BED8-E73C9173A8A1}" type="pres">
      <dgm:prSet presAssocID="{741BAA90-975F-4302-A230-D94108F45B81}" presName="imagNode" presStyleLbl="fgImgPlace1" presStyleIdx="0" presStyleCnt="4" custScaleX="65135" custScaleY="65135"/>
      <dgm:spPr>
        <a:xfrm>
          <a:off x="609603" y="307803"/>
          <a:ext cx="1355549" cy="1355549"/>
        </a:xfrm>
        <a:prstGeom prst="ellipse">
          <a:avLst/>
        </a:prstGeom>
        <a:blipFill rotWithShape="1"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CA3C1764-7F66-4EDC-B85C-C12E92C53985}" type="pres">
      <dgm:prSet presAssocID="{95DDEFDB-F0D8-4FCF-B4A7-51ACF4326FD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1266D0-BB6E-4BA7-9727-033795418D17}" type="pres">
      <dgm:prSet presAssocID="{C3CCF368-0DF0-4A6D-A262-8AA2FE7CB866}" presName="compNode" presStyleCnt="0"/>
      <dgm:spPr/>
    </dgm:pt>
    <dgm:pt modelId="{A7ED33DA-A01F-473A-82A3-A9B16ECE1F50}" type="pres">
      <dgm:prSet presAssocID="{C3CCF368-0DF0-4A6D-A262-8AA2FE7CB866}" presName="bkgdShape" presStyleLbl="node1" presStyleIdx="1" presStyleCnt="4" custLinFactNeighborX="-138" custLinFactNeighborY="-1557"/>
      <dgm:spPr>
        <a:xfrm>
          <a:off x="2209056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F7AD128-00F1-4E94-886B-F97E85E275A5}" type="pres">
      <dgm:prSet presAssocID="{C3CCF368-0DF0-4A6D-A262-8AA2FE7CB866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6D1FA-56C7-4170-A5B8-C5BB2ADDD840}" type="pres">
      <dgm:prSet presAssocID="{C3CCF368-0DF0-4A6D-A262-8AA2FE7CB866}" presName="invisiNode" presStyleLbl="node1" presStyleIdx="1" presStyleCnt="4"/>
      <dgm:spPr/>
    </dgm:pt>
    <dgm:pt modelId="{0E9F085D-EB16-469B-96A4-22564B4A5C7E}" type="pres">
      <dgm:prSet presAssocID="{C3CCF368-0DF0-4A6D-A262-8AA2FE7CB866}" presName="imagNode" presStyleLbl="fgImgPlace1" presStyleIdx="1" presStyleCnt="4" custScaleX="69625" custScaleY="6962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2E0D292B-3373-4167-8191-0D1126F02E1D}" type="pres">
      <dgm:prSet presAssocID="{1F4B1E51-B172-4B21-A694-210F5D9503B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2BDF107-1ABE-4886-A18E-35DFD719FA4C}" type="pres">
      <dgm:prSet presAssocID="{9D40B11C-E101-4741-AD4E-B02611C18328}" presName="compNode" presStyleCnt="0"/>
      <dgm:spPr/>
    </dgm:pt>
    <dgm:pt modelId="{87FB9506-0940-4DC0-A1E0-3164029968A4}" type="pres">
      <dgm:prSet presAssocID="{9D40B11C-E101-4741-AD4E-B02611C18328}" presName="bkgdShape" presStyleLbl="node1" presStyleIdx="2" presStyleCnt="4"/>
      <dgm:spPr>
        <a:xfrm>
          <a:off x="4397788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D58962E-1321-4273-8489-62F3FF69AED5}" type="pres">
      <dgm:prSet presAssocID="{9D40B11C-E101-4741-AD4E-B02611C1832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0F6D7-7568-4320-BC1C-1249D9DBAD36}" type="pres">
      <dgm:prSet presAssocID="{9D40B11C-E101-4741-AD4E-B02611C18328}" presName="invisiNode" presStyleLbl="node1" presStyleIdx="2" presStyleCnt="4"/>
      <dgm:spPr/>
    </dgm:pt>
    <dgm:pt modelId="{4B799939-1DE1-4B2C-858B-61BB7BF423D4}" type="pres">
      <dgm:prSet presAssocID="{9D40B11C-E101-4741-AD4E-B02611C18328}" presName="imagNode" presStyleLbl="fgImgPlace1" presStyleIdx="2" presStyleCnt="4" custScaleX="69625" custScaleY="69625"/>
      <dgm:spPr>
        <a:blipFill rotWithShape="1">
          <a:blip xmlns:r="http://schemas.openxmlformats.org/officeDocument/2006/relationships"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132EB515-7924-4A39-B74A-BE0ADEC49B1B}" type="pres">
      <dgm:prSet presAssocID="{8896A94C-AC5C-4589-B900-61E4989D12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3E4C1B-A49A-446D-9A2B-9A329B511F06}" type="pres">
      <dgm:prSet presAssocID="{4C364BB3-9F2B-4A62-82BA-63943166AD2D}" presName="compNode" presStyleCnt="0"/>
      <dgm:spPr/>
    </dgm:pt>
    <dgm:pt modelId="{759EDA41-52DB-407B-94D2-03F4E77F2296}" type="pres">
      <dgm:prSet presAssocID="{4C364BB3-9F2B-4A62-82BA-63943166AD2D}" presName="bkgdShape" presStyleLbl="node1" presStyleIdx="3" presStyleCnt="4"/>
      <dgm:spPr>
        <a:xfrm>
          <a:off x="8795577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1638644-72F5-4005-94D9-0C916EE612AE}" type="pres">
      <dgm:prSet presAssocID="{4C364BB3-9F2B-4A62-82BA-63943166AD2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AB3C2-1A56-4B2B-A133-5108A88A5F34}" type="pres">
      <dgm:prSet presAssocID="{4C364BB3-9F2B-4A62-82BA-63943166AD2D}" presName="invisiNode" presStyleLbl="node1" presStyleIdx="3" presStyleCnt="4"/>
      <dgm:spPr/>
    </dgm:pt>
    <dgm:pt modelId="{AF970A2B-EF37-41EF-9D1E-50ACF46951CA}" type="pres">
      <dgm:prSet presAssocID="{4C364BB3-9F2B-4A62-82BA-63943166AD2D}" presName="imagNode" presStyleLbl="fgImgPlace1" presStyleIdx="3" presStyleCnt="4" custScaleX="69625" custScaleY="69625"/>
      <dgm:spPr>
        <a:blipFill rotWithShape="1">
          <a:blip xmlns:r="http://schemas.openxmlformats.org/officeDocument/2006/relationships"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E29640F2-FF9B-4115-9B81-8440B5A87775}" type="presOf" srcId="{1F4B1E51-B172-4B21-A694-210F5D9503B9}" destId="{2E0D292B-3373-4167-8191-0D1126F02E1D}" srcOrd="0" destOrd="0" presId="urn:microsoft.com/office/officeart/2005/8/layout/hList7"/>
    <dgm:cxn modelId="{4DEC0519-126B-46AF-B1B6-646955AEBC01}" type="presOf" srcId="{3181BC26-1F81-4B81-97C5-B8ECCF86DE87}" destId="{ABA97F9C-9838-4B83-9A5A-A548FFF1C16F}" srcOrd="0" destOrd="0" presId="urn:microsoft.com/office/officeart/2005/8/layout/hList7"/>
    <dgm:cxn modelId="{93F3C456-C1F7-4595-A592-C63F980AFBCF}" type="presOf" srcId="{741BAA90-975F-4302-A230-D94108F45B81}" destId="{4008E34C-4C25-4F26-B2D9-2541E4B1D4DA}" srcOrd="1" destOrd="0" presId="urn:microsoft.com/office/officeart/2005/8/layout/hList7"/>
    <dgm:cxn modelId="{DA5D9A4A-4371-47E3-B522-B2B7D758E38F}" type="presOf" srcId="{4C364BB3-9F2B-4A62-82BA-63943166AD2D}" destId="{C1638644-72F5-4005-94D9-0C916EE612AE}" srcOrd="1" destOrd="0" presId="urn:microsoft.com/office/officeart/2005/8/layout/hList7"/>
    <dgm:cxn modelId="{AD21BBEE-65D9-4891-94CE-7AE5FC093C48}" type="presOf" srcId="{C3CCF368-0DF0-4A6D-A262-8AA2FE7CB866}" destId="{A7ED33DA-A01F-473A-82A3-A9B16ECE1F50}" srcOrd="0" destOrd="0" presId="urn:microsoft.com/office/officeart/2005/8/layout/hList7"/>
    <dgm:cxn modelId="{43A9D875-D379-42A8-A42B-FAC1ED033C0C}" srcId="{3181BC26-1F81-4B81-97C5-B8ECCF86DE87}" destId="{9D40B11C-E101-4741-AD4E-B02611C18328}" srcOrd="2" destOrd="0" parTransId="{D614D59C-4DA1-4EAE-BED6-29BF2E8DBDC0}" sibTransId="{8896A94C-AC5C-4589-B900-61E4989D12E3}"/>
    <dgm:cxn modelId="{B77B0CF1-AAC5-4B06-8586-7640530DE015}" type="presOf" srcId="{95DDEFDB-F0D8-4FCF-B4A7-51ACF4326FD7}" destId="{CA3C1764-7F66-4EDC-B85C-C12E92C53985}" srcOrd="0" destOrd="0" presId="urn:microsoft.com/office/officeart/2005/8/layout/hList7"/>
    <dgm:cxn modelId="{BB3B2778-2A06-4B42-89E3-D9EDF0C4F0B5}" srcId="{3181BC26-1F81-4B81-97C5-B8ECCF86DE87}" destId="{C3CCF368-0DF0-4A6D-A262-8AA2FE7CB866}" srcOrd="1" destOrd="0" parTransId="{C0C9B670-3595-4E7F-A601-A4D933AA49BA}" sibTransId="{1F4B1E51-B172-4B21-A694-210F5D9503B9}"/>
    <dgm:cxn modelId="{A4E08BD2-EFEE-4195-9688-C7714845ADE2}" type="presOf" srcId="{4C364BB3-9F2B-4A62-82BA-63943166AD2D}" destId="{759EDA41-52DB-407B-94D2-03F4E77F2296}" srcOrd="0" destOrd="0" presId="urn:microsoft.com/office/officeart/2005/8/layout/hList7"/>
    <dgm:cxn modelId="{0CE375EC-379B-4010-AE06-C8DCECE1CA13}" type="presOf" srcId="{C3CCF368-0DF0-4A6D-A262-8AA2FE7CB866}" destId="{4F7AD128-00F1-4E94-886B-F97E85E275A5}" srcOrd="1" destOrd="0" presId="urn:microsoft.com/office/officeart/2005/8/layout/hList7"/>
    <dgm:cxn modelId="{55A79B15-E1D0-4851-936F-7946C50994CE}" type="presOf" srcId="{9D40B11C-E101-4741-AD4E-B02611C18328}" destId="{87FB9506-0940-4DC0-A1E0-3164029968A4}" srcOrd="0" destOrd="0" presId="urn:microsoft.com/office/officeart/2005/8/layout/hList7"/>
    <dgm:cxn modelId="{5C3C665A-DBE7-41F9-8E71-39232370A5D3}" type="presOf" srcId="{8896A94C-AC5C-4589-B900-61E4989D12E3}" destId="{132EB515-7924-4A39-B74A-BE0ADEC49B1B}" srcOrd="0" destOrd="0" presId="urn:microsoft.com/office/officeart/2005/8/layout/hList7"/>
    <dgm:cxn modelId="{53A2148E-15E8-442B-BA66-3C73AC8A9F2E}" srcId="{3181BC26-1F81-4B81-97C5-B8ECCF86DE87}" destId="{741BAA90-975F-4302-A230-D94108F45B81}" srcOrd="0" destOrd="0" parTransId="{75D8B852-88D5-45F1-9B13-C8AB667F3184}" sibTransId="{95DDEFDB-F0D8-4FCF-B4A7-51ACF4326FD7}"/>
    <dgm:cxn modelId="{C390B770-BB2A-45A1-9F07-CFCCAB95B66E}" type="presOf" srcId="{741BAA90-975F-4302-A230-D94108F45B81}" destId="{C1B4C351-1DC4-4756-971C-7A093DFB4388}" srcOrd="0" destOrd="0" presId="urn:microsoft.com/office/officeart/2005/8/layout/hList7"/>
    <dgm:cxn modelId="{EB5A2459-BAE3-4F4D-903D-41E41732C77C}" srcId="{3181BC26-1F81-4B81-97C5-B8ECCF86DE87}" destId="{4C364BB3-9F2B-4A62-82BA-63943166AD2D}" srcOrd="3" destOrd="0" parTransId="{084B9192-FD1B-47A0-93F4-232D54526277}" sibTransId="{51FFB6B1-CA9B-44F2-86A3-88EF594C2B13}"/>
    <dgm:cxn modelId="{D44EEE12-007A-4D66-962E-C64E3E7148A3}" type="presOf" srcId="{9D40B11C-E101-4741-AD4E-B02611C18328}" destId="{9D58962E-1321-4273-8489-62F3FF69AED5}" srcOrd="1" destOrd="0" presId="urn:microsoft.com/office/officeart/2005/8/layout/hList7"/>
    <dgm:cxn modelId="{587223F2-395B-4153-A8B1-A0C823093CAD}" type="presParOf" srcId="{ABA97F9C-9838-4B83-9A5A-A548FFF1C16F}" destId="{A417FC93-882D-463E-BCCF-01DD1EDCC136}" srcOrd="0" destOrd="0" presId="urn:microsoft.com/office/officeart/2005/8/layout/hList7"/>
    <dgm:cxn modelId="{50146793-E932-447B-BDF5-FC1B360975E7}" type="presParOf" srcId="{ABA97F9C-9838-4B83-9A5A-A548FFF1C16F}" destId="{E105B758-4340-48E5-B088-2AEA245A5523}" srcOrd="1" destOrd="0" presId="urn:microsoft.com/office/officeart/2005/8/layout/hList7"/>
    <dgm:cxn modelId="{A8AFA67E-5767-4E4B-A1BC-187E9C538249}" type="presParOf" srcId="{E105B758-4340-48E5-B088-2AEA245A5523}" destId="{FFA2B233-2A26-4B83-96AA-3B3B561D4DD3}" srcOrd="0" destOrd="0" presId="urn:microsoft.com/office/officeart/2005/8/layout/hList7"/>
    <dgm:cxn modelId="{59954517-F83B-4A90-A46B-5FEF56BE7E2F}" type="presParOf" srcId="{FFA2B233-2A26-4B83-96AA-3B3B561D4DD3}" destId="{C1B4C351-1DC4-4756-971C-7A093DFB4388}" srcOrd="0" destOrd="0" presId="urn:microsoft.com/office/officeart/2005/8/layout/hList7"/>
    <dgm:cxn modelId="{A113C061-CD0A-4478-B323-30593591B8CD}" type="presParOf" srcId="{FFA2B233-2A26-4B83-96AA-3B3B561D4DD3}" destId="{4008E34C-4C25-4F26-B2D9-2541E4B1D4DA}" srcOrd="1" destOrd="0" presId="urn:microsoft.com/office/officeart/2005/8/layout/hList7"/>
    <dgm:cxn modelId="{0AE80CD4-278B-4A5B-B0CB-6698E5D0E5E4}" type="presParOf" srcId="{FFA2B233-2A26-4B83-96AA-3B3B561D4DD3}" destId="{AE6FD9E9-4B47-4275-A0F7-50B535BC9FEC}" srcOrd="2" destOrd="0" presId="urn:microsoft.com/office/officeart/2005/8/layout/hList7"/>
    <dgm:cxn modelId="{F599B09D-338E-4692-8E4E-E2C2BC12FFAA}" type="presParOf" srcId="{FFA2B233-2A26-4B83-96AA-3B3B561D4DD3}" destId="{314BFE8C-A39B-4CB8-BED8-E73C9173A8A1}" srcOrd="3" destOrd="0" presId="urn:microsoft.com/office/officeart/2005/8/layout/hList7"/>
    <dgm:cxn modelId="{B518DB4B-C8AC-4AE3-BE40-3D8BF8A25013}" type="presParOf" srcId="{E105B758-4340-48E5-B088-2AEA245A5523}" destId="{CA3C1764-7F66-4EDC-B85C-C12E92C53985}" srcOrd="1" destOrd="0" presId="urn:microsoft.com/office/officeart/2005/8/layout/hList7"/>
    <dgm:cxn modelId="{0A2268DC-C6AA-419D-A517-D1B4350B3A9F}" type="presParOf" srcId="{E105B758-4340-48E5-B088-2AEA245A5523}" destId="{651266D0-BB6E-4BA7-9727-033795418D17}" srcOrd="2" destOrd="0" presId="urn:microsoft.com/office/officeart/2005/8/layout/hList7"/>
    <dgm:cxn modelId="{741E7BE5-F9D4-47E5-8658-F3FC5005A37D}" type="presParOf" srcId="{651266D0-BB6E-4BA7-9727-033795418D17}" destId="{A7ED33DA-A01F-473A-82A3-A9B16ECE1F50}" srcOrd="0" destOrd="0" presId="urn:microsoft.com/office/officeart/2005/8/layout/hList7"/>
    <dgm:cxn modelId="{35D9C9F6-9F0D-4A26-B135-742D239279B0}" type="presParOf" srcId="{651266D0-BB6E-4BA7-9727-033795418D17}" destId="{4F7AD128-00F1-4E94-886B-F97E85E275A5}" srcOrd="1" destOrd="0" presId="urn:microsoft.com/office/officeart/2005/8/layout/hList7"/>
    <dgm:cxn modelId="{7129D4CA-DEC8-4533-8D4C-E574AEFB12A4}" type="presParOf" srcId="{651266D0-BB6E-4BA7-9727-033795418D17}" destId="{74A6D1FA-56C7-4170-A5B8-C5BB2ADDD840}" srcOrd="2" destOrd="0" presId="urn:microsoft.com/office/officeart/2005/8/layout/hList7"/>
    <dgm:cxn modelId="{1E99EBF3-762D-4F23-8CD0-E106A4891FC2}" type="presParOf" srcId="{651266D0-BB6E-4BA7-9727-033795418D17}" destId="{0E9F085D-EB16-469B-96A4-22564B4A5C7E}" srcOrd="3" destOrd="0" presId="urn:microsoft.com/office/officeart/2005/8/layout/hList7"/>
    <dgm:cxn modelId="{9B5F2F3E-C845-42FB-9A85-B2DBCAE364A2}" type="presParOf" srcId="{E105B758-4340-48E5-B088-2AEA245A5523}" destId="{2E0D292B-3373-4167-8191-0D1126F02E1D}" srcOrd="3" destOrd="0" presId="urn:microsoft.com/office/officeart/2005/8/layout/hList7"/>
    <dgm:cxn modelId="{781AB9F0-0156-4EF5-952A-6F08D3997BA3}" type="presParOf" srcId="{E105B758-4340-48E5-B088-2AEA245A5523}" destId="{32BDF107-1ABE-4886-A18E-35DFD719FA4C}" srcOrd="4" destOrd="0" presId="urn:microsoft.com/office/officeart/2005/8/layout/hList7"/>
    <dgm:cxn modelId="{97B0FDAA-60B8-47FB-B822-3DBE968997EB}" type="presParOf" srcId="{32BDF107-1ABE-4886-A18E-35DFD719FA4C}" destId="{87FB9506-0940-4DC0-A1E0-3164029968A4}" srcOrd="0" destOrd="0" presId="urn:microsoft.com/office/officeart/2005/8/layout/hList7"/>
    <dgm:cxn modelId="{56B8EA2E-B9F9-4943-8102-3A5D6331254F}" type="presParOf" srcId="{32BDF107-1ABE-4886-A18E-35DFD719FA4C}" destId="{9D58962E-1321-4273-8489-62F3FF69AED5}" srcOrd="1" destOrd="0" presId="urn:microsoft.com/office/officeart/2005/8/layout/hList7"/>
    <dgm:cxn modelId="{7CB86331-DBF1-40C3-B265-9990A93ACF27}" type="presParOf" srcId="{32BDF107-1ABE-4886-A18E-35DFD719FA4C}" destId="{E550F6D7-7568-4320-BC1C-1249D9DBAD36}" srcOrd="2" destOrd="0" presId="urn:microsoft.com/office/officeart/2005/8/layout/hList7"/>
    <dgm:cxn modelId="{FBA50810-D696-47DB-AA52-A3897F45EA00}" type="presParOf" srcId="{32BDF107-1ABE-4886-A18E-35DFD719FA4C}" destId="{4B799939-1DE1-4B2C-858B-61BB7BF423D4}" srcOrd="3" destOrd="0" presId="urn:microsoft.com/office/officeart/2005/8/layout/hList7"/>
    <dgm:cxn modelId="{A40E2AEB-C5F9-40FD-8AA0-563E110C798D}" type="presParOf" srcId="{E105B758-4340-48E5-B088-2AEA245A5523}" destId="{132EB515-7924-4A39-B74A-BE0ADEC49B1B}" srcOrd="5" destOrd="0" presId="urn:microsoft.com/office/officeart/2005/8/layout/hList7"/>
    <dgm:cxn modelId="{FD59F5B7-6A31-4DD4-B8FA-949DD816B5FF}" type="presParOf" srcId="{E105B758-4340-48E5-B088-2AEA245A5523}" destId="{033E4C1B-A49A-446D-9A2B-9A329B511F06}" srcOrd="6" destOrd="0" presId="urn:microsoft.com/office/officeart/2005/8/layout/hList7"/>
    <dgm:cxn modelId="{CDDA8C0E-8ACE-486A-BF64-E9E74869CDD7}" type="presParOf" srcId="{033E4C1B-A49A-446D-9A2B-9A329B511F06}" destId="{759EDA41-52DB-407B-94D2-03F4E77F2296}" srcOrd="0" destOrd="0" presId="urn:microsoft.com/office/officeart/2005/8/layout/hList7"/>
    <dgm:cxn modelId="{E5DC97A7-53CA-40DB-92EC-E2B799899B6E}" type="presParOf" srcId="{033E4C1B-A49A-446D-9A2B-9A329B511F06}" destId="{C1638644-72F5-4005-94D9-0C916EE612AE}" srcOrd="1" destOrd="0" presId="urn:microsoft.com/office/officeart/2005/8/layout/hList7"/>
    <dgm:cxn modelId="{689F2149-0E3A-4DC1-B349-866B2DCF1892}" type="presParOf" srcId="{033E4C1B-A49A-446D-9A2B-9A329B511F06}" destId="{4BCAB3C2-1A56-4B2B-A133-5108A88A5F34}" srcOrd="2" destOrd="0" presId="urn:microsoft.com/office/officeart/2005/8/layout/hList7"/>
    <dgm:cxn modelId="{79816621-48E4-4497-A655-E3AAB8B1C5E9}" type="presParOf" srcId="{033E4C1B-A49A-446D-9A2B-9A329B511F06}" destId="{AF970A2B-EF37-41EF-9D1E-50ACF46951C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81BC26-1F81-4B81-97C5-B8ECCF86DE87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40B11C-E101-4741-AD4E-B02611C1832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1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Arduino</a:t>
          </a: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algn="ctr" defTabSz="914400" rtl="0" eaLnBrk="1" latinLnBrk="0" hangingPunct="1">
            <a:lnSpc>
              <a:spcPct val="90000"/>
            </a:lnSpc>
            <a:spcBef>
              <a:spcPct val="0"/>
            </a:spcBef>
            <a:buNone/>
          </a:pP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Ground station position data processing </a:t>
          </a:r>
          <a:endParaRPr lang="en-US" sz="2000" b="0" i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algn="ctr" defTabSz="914400" rtl="0" eaLnBrk="1" latinLnBrk="0" hangingPunct="1">
            <a:lnSpc>
              <a:spcPct val="90000"/>
            </a:lnSpc>
            <a:spcBef>
              <a:spcPct val="0"/>
            </a:spcBef>
            <a:buNone/>
          </a:pP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comparison and feedback</a:t>
          </a:r>
        </a:p>
      </dgm:t>
    </dgm:pt>
    <dgm:pt modelId="{D614D59C-4DA1-4EAE-BED6-29BF2E8DBDC0}" type="parTrans" cxnId="{43A9D875-D379-42A8-A42B-FAC1ED033C0C}">
      <dgm:prSet/>
      <dgm:spPr/>
      <dgm:t>
        <a:bodyPr/>
        <a:lstStyle/>
        <a:p>
          <a:endParaRPr lang="en-US"/>
        </a:p>
      </dgm:t>
    </dgm:pt>
    <dgm:pt modelId="{8896A94C-AC5C-4589-B900-61E4989D12E3}" type="sibTrans" cxnId="{43A9D875-D379-42A8-A42B-FAC1ED033C0C}">
      <dgm:prSet/>
      <dgm:spPr/>
      <dgm:t>
        <a:bodyPr/>
        <a:lstStyle/>
        <a:p>
          <a:endParaRPr lang="en-US"/>
        </a:p>
      </dgm:t>
    </dgm:pt>
    <dgm:pt modelId="{7090225E-79DC-49D0-8207-327F34F42CD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1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endParaRPr lang="en-US" sz="10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algn="ctr" defTabSz="914400" rtl="0" eaLnBrk="1" latinLnBrk="0" hangingPunct="1"/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Servos</a:t>
          </a: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algn="ctr" defTabSz="914400" rtl="0" eaLnBrk="1" latinLnBrk="0" hangingPunct="1"/>
          <a:r>
            <a:rPr lang="en-US" sz="2000" b="1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Antenna positioning</a:t>
          </a:r>
        </a:p>
        <a:p>
          <a:pPr marL="0" algn="ctr" defTabSz="914400" rtl="0" eaLnBrk="1" latinLnBrk="0" hangingPunct="1"/>
          <a:endParaRPr lang="en-US" sz="12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algn="ctr" defTabSz="914400" rtl="0" eaLnBrk="1" latinLnBrk="0" hangingPunct="1"/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algn="ctr" defTabSz="914400" rtl="0" eaLnBrk="1" latinLnBrk="0" hangingPunct="1"/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2D81A4-5C47-4F64-B166-48AB58FCE5F0}" type="parTrans" cxnId="{002755EF-22C5-4751-BA68-874AB7511B4E}">
      <dgm:prSet/>
      <dgm:spPr/>
      <dgm:t>
        <a:bodyPr/>
        <a:lstStyle/>
        <a:p>
          <a:endParaRPr lang="en-US"/>
        </a:p>
      </dgm:t>
    </dgm:pt>
    <dgm:pt modelId="{2048BBEC-38D4-44AE-AED5-F5DC292383DD}" type="sibTrans" cxnId="{002755EF-22C5-4751-BA68-874AB7511B4E}">
      <dgm:prSet/>
      <dgm:spPr/>
      <dgm:t>
        <a:bodyPr/>
        <a:lstStyle/>
        <a:p>
          <a:endParaRPr lang="en-US"/>
        </a:p>
      </dgm:t>
    </dgm:pt>
    <dgm:pt modelId="{741BAA90-975F-4302-A230-D94108F45B8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1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APRS Server</a:t>
          </a:r>
        </a:p>
        <a:p>
          <a:pPr marL="0" algn="ctr" defTabSz="914400" rtl="0" eaLnBrk="1" latinLnBrk="0" hangingPunct="1"/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</a:t>
          </a: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Automatic packet reporting system data from the payload</a:t>
          </a:r>
        </a:p>
        <a:p>
          <a:pPr marL="0" algn="ctr" defTabSz="914400" rtl="0" eaLnBrk="1" latinLnBrk="0" hangingPunct="1"/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DDEFDB-F0D8-4FCF-B4A7-51ACF4326FD7}" type="sibTrans" cxnId="{53A2148E-15E8-442B-BA66-3C73AC8A9F2E}">
      <dgm:prSet/>
      <dgm:spPr/>
      <dgm:t>
        <a:bodyPr/>
        <a:lstStyle/>
        <a:p>
          <a:endParaRPr lang="en-US"/>
        </a:p>
      </dgm:t>
    </dgm:pt>
    <dgm:pt modelId="{75D8B852-88D5-45F1-9B13-C8AB667F3184}" type="parTrans" cxnId="{53A2148E-15E8-442B-BA66-3C73AC8A9F2E}">
      <dgm:prSet/>
      <dgm:spPr/>
      <dgm:t>
        <a:bodyPr/>
        <a:lstStyle/>
        <a:p>
          <a:endParaRPr lang="en-US"/>
        </a:p>
      </dgm:t>
    </dgm:pt>
    <dgm:pt modelId="{07CF53B0-F4C0-40A6-BE61-B4B8AA9D9145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1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GPS </a:t>
          </a: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 </a:t>
          </a:r>
          <a:r>
            <a:rPr lang="en-US" sz="2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Ground station coordinates</a:t>
          </a: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endParaRPr lang="en-US" sz="20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endParaRPr lang="en-US" sz="20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C29A88E4-0896-4A5A-85AF-170D85019E64}" type="parTrans" cxnId="{DE1093C5-1BE9-4C83-8CD1-627D69C61D74}">
      <dgm:prSet/>
      <dgm:spPr/>
      <dgm:t>
        <a:bodyPr/>
        <a:lstStyle/>
        <a:p>
          <a:endParaRPr lang="en-US"/>
        </a:p>
      </dgm:t>
    </dgm:pt>
    <dgm:pt modelId="{2C5D3CC2-C35B-4A31-994C-6566587623CF}" type="sibTrans" cxnId="{DE1093C5-1BE9-4C83-8CD1-627D69C61D74}">
      <dgm:prSet/>
      <dgm:spPr/>
      <dgm:t>
        <a:bodyPr/>
        <a:lstStyle/>
        <a:p>
          <a:endParaRPr lang="en-US"/>
        </a:p>
      </dgm:t>
    </dgm:pt>
    <dgm:pt modelId="{C3CCF368-0DF0-4A6D-A262-8AA2FE7CB86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bg1">
            <a:alpha val="10000"/>
          </a:schemeClr>
        </a:solidFill>
        <a:ln>
          <a:noFill/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Python Scripts </a:t>
          </a: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 Location data processing</a:t>
          </a: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indent="0" algn="ctr" defTabSz="914400" rtl="0" eaLnBrk="1" latinLnBrk="0" hangingPunct="1">
            <a:lnSpc>
              <a:spcPct val="100000"/>
            </a:lnSpc>
            <a:spcBef>
              <a:spcPts val="1000"/>
            </a:spcBef>
            <a:buFont typeface="Arial" panose="020B0604020202020204" pitchFamily="34" charset="0"/>
            <a:buNone/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4B1E51-B172-4B21-A694-210F5D9503B9}" type="sibTrans" cxnId="{BB3B2778-2A06-4B42-89E3-D9EDF0C4F0B5}">
      <dgm:prSet/>
      <dgm:spPr/>
      <dgm:t>
        <a:bodyPr/>
        <a:lstStyle/>
        <a:p>
          <a:endParaRPr lang="en-US"/>
        </a:p>
      </dgm:t>
    </dgm:pt>
    <dgm:pt modelId="{C0C9B670-3595-4E7F-A601-A4D933AA49BA}" type="parTrans" cxnId="{BB3B2778-2A06-4B42-89E3-D9EDF0C4F0B5}">
      <dgm:prSet/>
      <dgm:spPr/>
      <dgm:t>
        <a:bodyPr/>
        <a:lstStyle/>
        <a:p>
          <a:endParaRPr lang="en-US"/>
        </a:p>
      </dgm:t>
    </dgm:pt>
    <dgm:pt modelId="{ABA97F9C-9838-4B83-9A5A-A548FFF1C16F}" type="pres">
      <dgm:prSet presAssocID="{3181BC26-1F81-4B81-97C5-B8ECCF86DE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17FC93-882D-463E-BCCF-01DD1EDCC136}" type="pres">
      <dgm:prSet presAssocID="{3181BC26-1F81-4B81-97C5-B8ECCF86DE87}" presName="fgShape" presStyleLbl="fgShp" presStyleIdx="0" presStyleCnt="1" custScaleY="39538"/>
      <dgm:spPr>
        <a:prstGeom prst="rightArrow">
          <a:avLst/>
        </a:prstGeom>
        <a:solidFill>
          <a:schemeClr val="bg1"/>
        </a:solidFill>
      </dgm:spPr>
    </dgm:pt>
    <dgm:pt modelId="{E105B758-4340-48E5-B088-2AEA245A5523}" type="pres">
      <dgm:prSet presAssocID="{3181BC26-1F81-4B81-97C5-B8ECCF86DE87}" presName="linComp" presStyleCnt="0"/>
      <dgm:spPr/>
    </dgm:pt>
    <dgm:pt modelId="{FFA2B233-2A26-4B83-96AA-3B3B561D4DD3}" type="pres">
      <dgm:prSet presAssocID="{741BAA90-975F-4302-A230-D94108F45B81}" presName="compNode" presStyleCnt="0"/>
      <dgm:spPr/>
    </dgm:pt>
    <dgm:pt modelId="{C1B4C351-1DC4-4756-971C-7A093DFB4388}" type="pres">
      <dgm:prSet presAssocID="{741BAA90-975F-4302-A230-D94108F45B81}" presName="bkgdShape" presStyleLbl="node1" presStyleIdx="0" presStyleCnt="5" custLinFactNeighborY="-541"/>
      <dgm:spPr>
        <a:xfrm>
          <a:off x="0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008E34C-4C25-4F26-B2D9-2541E4B1D4DA}" type="pres">
      <dgm:prSet presAssocID="{741BAA90-975F-4302-A230-D94108F45B81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FD9E9-4B47-4275-A0F7-50B535BC9FEC}" type="pres">
      <dgm:prSet presAssocID="{741BAA90-975F-4302-A230-D94108F45B81}" presName="invisiNode" presStyleLbl="node1" presStyleIdx="0" presStyleCnt="5"/>
      <dgm:spPr/>
    </dgm:pt>
    <dgm:pt modelId="{314BFE8C-A39B-4CB8-BED8-E73C9173A8A1}" type="pres">
      <dgm:prSet presAssocID="{741BAA90-975F-4302-A230-D94108F45B81}" presName="imagNode" presStyleLbl="fgImgPlace1" presStyleIdx="0" presStyleCnt="5" custScaleX="65135" custScaleY="65135"/>
      <dgm:spPr>
        <a:xfrm>
          <a:off x="609603" y="307803"/>
          <a:ext cx="1355549" cy="13555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CA3C1764-7F66-4EDC-B85C-C12E92C53985}" type="pres">
      <dgm:prSet presAssocID="{95DDEFDB-F0D8-4FCF-B4A7-51ACF4326FD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65BAF9B-2159-4C76-9EE5-20C245E619FB}" type="pres">
      <dgm:prSet presAssocID="{07CF53B0-F4C0-40A6-BE61-B4B8AA9D9145}" presName="compNode" presStyleCnt="0"/>
      <dgm:spPr/>
    </dgm:pt>
    <dgm:pt modelId="{C6F2751F-4C22-4D57-973D-762F25BF310E}" type="pres">
      <dgm:prSet presAssocID="{07CF53B0-F4C0-40A6-BE61-B4B8AA9D9145}" presName="bkgdShape" presStyleLbl="node1" presStyleIdx="1" presStyleCnt="5" custLinFactNeighborY="-54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C00A2F4-F123-45E3-963A-208BCC8999C9}" type="pres">
      <dgm:prSet presAssocID="{07CF53B0-F4C0-40A6-BE61-B4B8AA9D9145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810E8-C075-4CC2-8F19-4B4F477B80A9}" type="pres">
      <dgm:prSet presAssocID="{07CF53B0-F4C0-40A6-BE61-B4B8AA9D9145}" presName="invisiNode" presStyleLbl="node1" presStyleIdx="1" presStyleCnt="5"/>
      <dgm:spPr/>
    </dgm:pt>
    <dgm:pt modelId="{52B848C9-DDEB-4200-A470-57D6D1A355B3}" type="pres">
      <dgm:prSet presAssocID="{07CF53B0-F4C0-40A6-BE61-B4B8AA9D9145}" presName="imagNode" presStyleLbl="fgImgPlace1" presStyleIdx="1" presStyleCnt="5" custScaleX="71398" custScaleY="57582" custLinFactNeighborX="1772" custLinFactNeighborY="-392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4C93F575-8B2D-4DAF-9B46-C761A3EF208F}" type="pres">
      <dgm:prSet presAssocID="{2C5D3CC2-C35B-4A31-994C-6566587623CF}" presName="sibTrans" presStyleLbl="sibTrans2D1" presStyleIdx="0" presStyleCnt="0"/>
      <dgm:spPr/>
    </dgm:pt>
    <dgm:pt modelId="{651266D0-BB6E-4BA7-9727-033795418D17}" type="pres">
      <dgm:prSet presAssocID="{C3CCF368-0DF0-4A6D-A262-8AA2FE7CB866}" presName="compNode" presStyleCnt="0"/>
      <dgm:spPr/>
    </dgm:pt>
    <dgm:pt modelId="{A7ED33DA-A01F-473A-82A3-A9B16ECE1F50}" type="pres">
      <dgm:prSet presAssocID="{C3CCF368-0DF0-4A6D-A262-8AA2FE7CB866}" presName="bkgdShape" presStyleLbl="node1" presStyleIdx="2" presStyleCnt="5" custLinFactNeighborX="476" custLinFactNeighborY="73"/>
      <dgm:spPr>
        <a:xfrm>
          <a:off x="2209056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F7AD128-00F1-4E94-886B-F97E85E275A5}" type="pres">
      <dgm:prSet presAssocID="{C3CCF368-0DF0-4A6D-A262-8AA2FE7CB866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6D1FA-56C7-4170-A5B8-C5BB2ADDD840}" type="pres">
      <dgm:prSet presAssocID="{C3CCF368-0DF0-4A6D-A262-8AA2FE7CB866}" presName="invisiNode" presStyleLbl="node1" presStyleIdx="2" presStyleCnt="5"/>
      <dgm:spPr/>
    </dgm:pt>
    <dgm:pt modelId="{0E9F085D-EB16-469B-96A4-22564B4A5C7E}" type="pres">
      <dgm:prSet presAssocID="{C3CCF368-0DF0-4A6D-A262-8AA2FE7CB866}" presName="imagNode" presStyleLbl="fgImgPlace1" presStyleIdx="2" presStyleCnt="5" custScaleX="69625" custScaleY="6962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2E0D292B-3373-4167-8191-0D1126F02E1D}" type="pres">
      <dgm:prSet presAssocID="{1F4B1E51-B172-4B21-A694-210F5D9503B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2BDF107-1ABE-4886-A18E-35DFD719FA4C}" type="pres">
      <dgm:prSet presAssocID="{9D40B11C-E101-4741-AD4E-B02611C18328}" presName="compNode" presStyleCnt="0"/>
      <dgm:spPr/>
    </dgm:pt>
    <dgm:pt modelId="{87FB9506-0940-4DC0-A1E0-3164029968A4}" type="pres">
      <dgm:prSet presAssocID="{9D40B11C-E101-4741-AD4E-B02611C18328}" presName="bkgdShape" presStyleLbl="node1" presStyleIdx="3" presStyleCnt="5"/>
      <dgm:spPr>
        <a:xfrm>
          <a:off x="4397788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D58962E-1321-4273-8489-62F3FF69AED5}" type="pres">
      <dgm:prSet presAssocID="{9D40B11C-E101-4741-AD4E-B02611C18328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0F6D7-7568-4320-BC1C-1249D9DBAD36}" type="pres">
      <dgm:prSet presAssocID="{9D40B11C-E101-4741-AD4E-B02611C18328}" presName="invisiNode" presStyleLbl="node1" presStyleIdx="3" presStyleCnt="5"/>
      <dgm:spPr/>
    </dgm:pt>
    <dgm:pt modelId="{4B799939-1DE1-4B2C-858B-61BB7BF423D4}" type="pres">
      <dgm:prSet presAssocID="{9D40B11C-E101-4741-AD4E-B02611C18328}" presName="imagNode" presStyleLbl="fgImgPlace1" presStyleIdx="3" presStyleCnt="5" custScaleX="69625" custScaleY="69625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132EB515-7924-4A39-B74A-BE0ADEC49B1B}" type="pres">
      <dgm:prSet presAssocID="{8896A94C-AC5C-4589-B900-61E4989D12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E7181DE-1917-4BCB-98A5-4B453C1239AA}" type="pres">
      <dgm:prSet presAssocID="{7090225E-79DC-49D0-8207-327F34F42CD4}" presName="compNode" presStyleCnt="0"/>
      <dgm:spPr/>
    </dgm:pt>
    <dgm:pt modelId="{B2FB3C8A-CEF3-464D-B056-4C1C95F545DC}" type="pres">
      <dgm:prSet presAssocID="{7090225E-79DC-49D0-8207-327F34F42CD4}" presName="bkgdShape" presStyleLbl="node1" presStyleIdx="4" presStyleCnt="5"/>
      <dgm:spPr>
        <a:xfrm>
          <a:off x="6596683" y="0"/>
          <a:ext cx="2134849" cy="175078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663FD18-D0F9-4A9D-8646-FB49212276E3}" type="pres">
      <dgm:prSet presAssocID="{7090225E-79DC-49D0-8207-327F34F42CD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93295-3F27-4C05-91F6-7FE144035CCD}" type="pres">
      <dgm:prSet presAssocID="{7090225E-79DC-49D0-8207-327F34F42CD4}" presName="invisiNode" presStyleLbl="node1" presStyleIdx="4" presStyleCnt="5"/>
      <dgm:spPr/>
    </dgm:pt>
    <dgm:pt modelId="{A5F4B2BD-5798-44A3-865B-BDFE37ECC6D9}" type="pres">
      <dgm:prSet presAssocID="{7090225E-79DC-49D0-8207-327F34F42CD4}" presName="imagNode" presStyleLbl="fgImgPlace1" presStyleIdx="4" presStyleCnt="5" custScaleX="69625" custScaleY="69625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E29640F2-FF9B-4115-9B81-8440B5A87775}" type="presOf" srcId="{1F4B1E51-B172-4B21-A694-210F5D9503B9}" destId="{2E0D292B-3373-4167-8191-0D1126F02E1D}" srcOrd="0" destOrd="0" presId="urn:microsoft.com/office/officeart/2005/8/layout/hList7"/>
    <dgm:cxn modelId="{4DEC0519-126B-46AF-B1B6-646955AEBC01}" type="presOf" srcId="{3181BC26-1F81-4B81-97C5-B8ECCF86DE87}" destId="{ABA97F9C-9838-4B83-9A5A-A548FFF1C16F}" srcOrd="0" destOrd="0" presId="urn:microsoft.com/office/officeart/2005/8/layout/hList7"/>
    <dgm:cxn modelId="{93F3C456-C1F7-4595-A592-C63F980AFBCF}" type="presOf" srcId="{741BAA90-975F-4302-A230-D94108F45B81}" destId="{4008E34C-4C25-4F26-B2D9-2541E4B1D4DA}" srcOrd="1" destOrd="0" presId="urn:microsoft.com/office/officeart/2005/8/layout/hList7"/>
    <dgm:cxn modelId="{D4CDAF21-6E14-44D5-928D-7717CBC5DD44}" type="presOf" srcId="{07CF53B0-F4C0-40A6-BE61-B4B8AA9D9145}" destId="{C6F2751F-4C22-4D57-973D-762F25BF310E}" srcOrd="0" destOrd="0" presId="urn:microsoft.com/office/officeart/2005/8/layout/hList7"/>
    <dgm:cxn modelId="{AD21BBEE-65D9-4891-94CE-7AE5FC093C48}" type="presOf" srcId="{C3CCF368-0DF0-4A6D-A262-8AA2FE7CB866}" destId="{A7ED33DA-A01F-473A-82A3-A9B16ECE1F50}" srcOrd="0" destOrd="0" presId="urn:microsoft.com/office/officeart/2005/8/layout/hList7"/>
    <dgm:cxn modelId="{43A9D875-D379-42A8-A42B-FAC1ED033C0C}" srcId="{3181BC26-1F81-4B81-97C5-B8ECCF86DE87}" destId="{9D40B11C-E101-4741-AD4E-B02611C18328}" srcOrd="3" destOrd="0" parTransId="{D614D59C-4DA1-4EAE-BED6-29BF2E8DBDC0}" sibTransId="{8896A94C-AC5C-4589-B900-61E4989D12E3}"/>
    <dgm:cxn modelId="{B77B0CF1-AAC5-4B06-8586-7640530DE015}" type="presOf" srcId="{95DDEFDB-F0D8-4FCF-B4A7-51ACF4326FD7}" destId="{CA3C1764-7F66-4EDC-B85C-C12E92C53985}" srcOrd="0" destOrd="0" presId="urn:microsoft.com/office/officeart/2005/8/layout/hList7"/>
    <dgm:cxn modelId="{896A99A6-8F56-40BE-96FB-B2DD881AA94D}" type="presOf" srcId="{7090225E-79DC-49D0-8207-327F34F42CD4}" destId="{B2FB3C8A-CEF3-464D-B056-4C1C95F545DC}" srcOrd="0" destOrd="0" presId="urn:microsoft.com/office/officeart/2005/8/layout/hList7"/>
    <dgm:cxn modelId="{002755EF-22C5-4751-BA68-874AB7511B4E}" srcId="{3181BC26-1F81-4B81-97C5-B8ECCF86DE87}" destId="{7090225E-79DC-49D0-8207-327F34F42CD4}" srcOrd="4" destOrd="0" parTransId="{CE2D81A4-5C47-4F64-B166-48AB58FCE5F0}" sibTransId="{2048BBEC-38D4-44AE-AED5-F5DC292383DD}"/>
    <dgm:cxn modelId="{BB3B2778-2A06-4B42-89E3-D9EDF0C4F0B5}" srcId="{3181BC26-1F81-4B81-97C5-B8ECCF86DE87}" destId="{C3CCF368-0DF0-4A6D-A262-8AA2FE7CB866}" srcOrd="2" destOrd="0" parTransId="{C0C9B670-3595-4E7F-A601-A4D933AA49BA}" sibTransId="{1F4B1E51-B172-4B21-A694-210F5D9503B9}"/>
    <dgm:cxn modelId="{0CE375EC-379B-4010-AE06-C8DCECE1CA13}" type="presOf" srcId="{C3CCF368-0DF0-4A6D-A262-8AA2FE7CB866}" destId="{4F7AD128-00F1-4E94-886B-F97E85E275A5}" srcOrd="1" destOrd="0" presId="urn:microsoft.com/office/officeart/2005/8/layout/hList7"/>
    <dgm:cxn modelId="{55A79B15-E1D0-4851-936F-7946C50994CE}" type="presOf" srcId="{9D40B11C-E101-4741-AD4E-B02611C18328}" destId="{87FB9506-0940-4DC0-A1E0-3164029968A4}" srcOrd="0" destOrd="0" presId="urn:microsoft.com/office/officeart/2005/8/layout/hList7"/>
    <dgm:cxn modelId="{5C3C665A-DBE7-41F9-8E71-39232370A5D3}" type="presOf" srcId="{8896A94C-AC5C-4589-B900-61E4989D12E3}" destId="{132EB515-7924-4A39-B74A-BE0ADEC49B1B}" srcOrd="0" destOrd="0" presId="urn:microsoft.com/office/officeart/2005/8/layout/hList7"/>
    <dgm:cxn modelId="{78AC098D-0CAE-415C-B73C-A4694D2AA72D}" type="presOf" srcId="{07CF53B0-F4C0-40A6-BE61-B4B8AA9D9145}" destId="{AC00A2F4-F123-45E3-963A-208BCC8999C9}" srcOrd="1" destOrd="0" presId="urn:microsoft.com/office/officeart/2005/8/layout/hList7"/>
    <dgm:cxn modelId="{53A2148E-15E8-442B-BA66-3C73AC8A9F2E}" srcId="{3181BC26-1F81-4B81-97C5-B8ECCF86DE87}" destId="{741BAA90-975F-4302-A230-D94108F45B81}" srcOrd="0" destOrd="0" parTransId="{75D8B852-88D5-45F1-9B13-C8AB667F3184}" sibTransId="{95DDEFDB-F0D8-4FCF-B4A7-51ACF4326FD7}"/>
    <dgm:cxn modelId="{C390B770-BB2A-45A1-9F07-CFCCAB95B66E}" type="presOf" srcId="{741BAA90-975F-4302-A230-D94108F45B81}" destId="{C1B4C351-1DC4-4756-971C-7A093DFB4388}" srcOrd="0" destOrd="0" presId="urn:microsoft.com/office/officeart/2005/8/layout/hList7"/>
    <dgm:cxn modelId="{19487331-37DA-43FD-BDDB-54FA81B24D96}" type="presOf" srcId="{2C5D3CC2-C35B-4A31-994C-6566587623CF}" destId="{4C93F575-8B2D-4DAF-9B46-C761A3EF208F}" srcOrd="0" destOrd="0" presId="urn:microsoft.com/office/officeart/2005/8/layout/hList7"/>
    <dgm:cxn modelId="{05839D08-B54F-41E8-ADE4-D15E5D941F1A}" type="presOf" srcId="{7090225E-79DC-49D0-8207-327F34F42CD4}" destId="{3663FD18-D0F9-4A9D-8646-FB49212276E3}" srcOrd="1" destOrd="0" presId="urn:microsoft.com/office/officeart/2005/8/layout/hList7"/>
    <dgm:cxn modelId="{DE1093C5-1BE9-4C83-8CD1-627D69C61D74}" srcId="{3181BC26-1F81-4B81-97C5-B8ECCF86DE87}" destId="{07CF53B0-F4C0-40A6-BE61-B4B8AA9D9145}" srcOrd="1" destOrd="0" parTransId="{C29A88E4-0896-4A5A-85AF-170D85019E64}" sibTransId="{2C5D3CC2-C35B-4A31-994C-6566587623CF}"/>
    <dgm:cxn modelId="{D44EEE12-007A-4D66-962E-C64E3E7148A3}" type="presOf" srcId="{9D40B11C-E101-4741-AD4E-B02611C18328}" destId="{9D58962E-1321-4273-8489-62F3FF69AED5}" srcOrd="1" destOrd="0" presId="urn:microsoft.com/office/officeart/2005/8/layout/hList7"/>
    <dgm:cxn modelId="{587223F2-395B-4153-A8B1-A0C823093CAD}" type="presParOf" srcId="{ABA97F9C-9838-4B83-9A5A-A548FFF1C16F}" destId="{A417FC93-882D-463E-BCCF-01DD1EDCC136}" srcOrd="0" destOrd="0" presId="urn:microsoft.com/office/officeart/2005/8/layout/hList7"/>
    <dgm:cxn modelId="{50146793-E932-447B-BDF5-FC1B360975E7}" type="presParOf" srcId="{ABA97F9C-9838-4B83-9A5A-A548FFF1C16F}" destId="{E105B758-4340-48E5-B088-2AEA245A5523}" srcOrd="1" destOrd="0" presId="urn:microsoft.com/office/officeart/2005/8/layout/hList7"/>
    <dgm:cxn modelId="{A8AFA67E-5767-4E4B-A1BC-187E9C538249}" type="presParOf" srcId="{E105B758-4340-48E5-B088-2AEA245A5523}" destId="{FFA2B233-2A26-4B83-96AA-3B3B561D4DD3}" srcOrd="0" destOrd="0" presId="urn:microsoft.com/office/officeart/2005/8/layout/hList7"/>
    <dgm:cxn modelId="{59954517-F83B-4A90-A46B-5FEF56BE7E2F}" type="presParOf" srcId="{FFA2B233-2A26-4B83-96AA-3B3B561D4DD3}" destId="{C1B4C351-1DC4-4756-971C-7A093DFB4388}" srcOrd="0" destOrd="0" presId="urn:microsoft.com/office/officeart/2005/8/layout/hList7"/>
    <dgm:cxn modelId="{A113C061-CD0A-4478-B323-30593591B8CD}" type="presParOf" srcId="{FFA2B233-2A26-4B83-96AA-3B3B561D4DD3}" destId="{4008E34C-4C25-4F26-B2D9-2541E4B1D4DA}" srcOrd="1" destOrd="0" presId="urn:microsoft.com/office/officeart/2005/8/layout/hList7"/>
    <dgm:cxn modelId="{0AE80CD4-278B-4A5B-B0CB-6698E5D0E5E4}" type="presParOf" srcId="{FFA2B233-2A26-4B83-96AA-3B3B561D4DD3}" destId="{AE6FD9E9-4B47-4275-A0F7-50B535BC9FEC}" srcOrd="2" destOrd="0" presId="urn:microsoft.com/office/officeart/2005/8/layout/hList7"/>
    <dgm:cxn modelId="{F599B09D-338E-4692-8E4E-E2C2BC12FFAA}" type="presParOf" srcId="{FFA2B233-2A26-4B83-96AA-3B3B561D4DD3}" destId="{314BFE8C-A39B-4CB8-BED8-E73C9173A8A1}" srcOrd="3" destOrd="0" presId="urn:microsoft.com/office/officeart/2005/8/layout/hList7"/>
    <dgm:cxn modelId="{B518DB4B-C8AC-4AE3-BE40-3D8BF8A25013}" type="presParOf" srcId="{E105B758-4340-48E5-B088-2AEA245A5523}" destId="{CA3C1764-7F66-4EDC-B85C-C12E92C53985}" srcOrd="1" destOrd="0" presId="urn:microsoft.com/office/officeart/2005/8/layout/hList7"/>
    <dgm:cxn modelId="{20F332B8-F14A-4640-8E0A-56549D4C87E1}" type="presParOf" srcId="{E105B758-4340-48E5-B088-2AEA245A5523}" destId="{D65BAF9B-2159-4C76-9EE5-20C245E619FB}" srcOrd="2" destOrd="0" presId="urn:microsoft.com/office/officeart/2005/8/layout/hList7"/>
    <dgm:cxn modelId="{EF3572D6-17D1-40F8-AD0B-678405FA8D3B}" type="presParOf" srcId="{D65BAF9B-2159-4C76-9EE5-20C245E619FB}" destId="{C6F2751F-4C22-4D57-973D-762F25BF310E}" srcOrd="0" destOrd="0" presId="urn:microsoft.com/office/officeart/2005/8/layout/hList7"/>
    <dgm:cxn modelId="{DC2D397B-A225-488C-BDD8-E6C536415F00}" type="presParOf" srcId="{D65BAF9B-2159-4C76-9EE5-20C245E619FB}" destId="{AC00A2F4-F123-45E3-963A-208BCC8999C9}" srcOrd="1" destOrd="0" presId="urn:microsoft.com/office/officeart/2005/8/layout/hList7"/>
    <dgm:cxn modelId="{8C3EF430-A1F1-4599-80CE-45FC7DA2A88B}" type="presParOf" srcId="{D65BAF9B-2159-4C76-9EE5-20C245E619FB}" destId="{DC3810E8-C075-4CC2-8F19-4B4F477B80A9}" srcOrd="2" destOrd="0" presId="urn:microsoft.com/office/officeart/2005/8/layout/hList7"/>
    <dgm:cxn modelId="{35BF1629-D397-4D25-9BAD-AFC35CDD84DC}" type="presParOf" srcId="{D65BAF9B-2159-4C76-9EE5-20C245E619FB}" destId="{52B848C9-DDEB-4200-A470-57D6D1A355B3}" srcOrd="3" destOrd="0" presId="urn:microsoft.com/office/officeart/2005/8/layout/hList7"/>
    <dgm:cxn modelId="{8B2A2F6B-D5FB-4F0E-8CAA-E1E035314EB0}" type="presParOf" srcId="{E105B758-4340-48E5-B088-2AEA245A5523}" destId="{4C93F575-8B2D-4DAF-9B46-C761A3EF208F}" srcOrd="3" destOrd="0" presId="urn:microsoft.com/office/officeart/2005/8/layout/hList7"/>
    <dgm:cxn modelId="{0A2268DC-C6AA-419D-A517-D1B4350B3A9F}" type="presParOf" srcId="{E105B758-4340-48E5-B088-2AEA245A5523}" destId="{651266D0-BB6E-4BA7-9727-033795418D17}" srcOrd="4" destOrd="0" presId="urn:microsoft.com/office/officeart/2005/8/layout/hList7"/>
    <dgm:cxn modelId="{741E7BE5-F9D4-47E5-8658-F3FC5005A37D}" type="presParOf" srcId="{651266D0-BB6E-4BA7-9727-033795418D17}" destId="{A7ED33DA-A01F-473A-82A3-A9B16ECE1F50}" srcOrd="0" destOrd="0" presId="urn:microsoft.com/office/officeart/2005/8/layout/hList7"/>
    <dgm:cxn modelId="{35D9C9F6-9F0D-4A26-B135-742D239279B0}" type="presParOf" srcId="{651266D0-BB6E-4BA7-9727-033795418D17}" destId="{4F7AD128-00F1-4E94-886B-F97E85E275A5}" srcOrd="1" destOrd="0" presId="urn:microsoft.com/office/officeart/2005/8/layout/hList7"/>
    <dgm:cxn modelId="{7129D4CA-DEC8-4533-8D4C-E574AEFB12A4}" type="presParOf" srcId="{651266D0-BB6E-4BA7-9727-033795418D17}" destId="{74A6D1FA-56C7-4170-A5B8-C5BB2ADDD840}" srcOrd="2" destOrd="0" presId="urn:microsoft.com/office/officeart/2005/8/layout/hList7"/>
    <dgm:cxn modelId="{1E99EBF3-762D-4F23-8CD0-E106A4891FC2}" type="presParOf" srcId="{651266D0-BB6E-4BA7-9727-033795418D17}" destId="{0E9F085D-EB16-469B-96A4-22564B4A5C7E}" srcOrd="3" destOrd="0" presId="urn:microsoft.com/office/officeart/2005/8/layout/hList7"/>
    <dgm:cxn modelId="{9B5F2F3E-C845-42FB-9A85-B2DBCAE364A2}" type="presParOf" srcId="{E105B758-4340-48E5-B088-2AEA245A5523}" destId="{2E0D292B-3373-4167-8191-0D1126F02E1D}" srcOrd="5" destOrd="0" presId="urn:microsoft.com/office/officeart/2005/8/layout/hList7"/>
    <dgm:cxn modelId="{781AB9F0-0156-4EF5-952A-6F08D3997BA3}" type="presParOf" srcId="{E105B758-4340-48E5-B088-2AEA245A5523}" destId="{32BDF107-1ABE-4886-A18E-35DFD719FA4C}" srcOrd="6" destOrd="0" presId="urn:microsoft.com/office/officeart/2005/8/layout/hList7"/>
    <dgm:cxn modelId="{97B0FDAA-60B8-47FB-B822-3DBE968997EB}" type="presParOf" srcId="{32BDF107-1ABE-4886-A18E-35DFD719FA4C}" destId="{87FB9506-0940-4DC0-A1E0-3164029968A4}" srcOrd="0" destOrd="0" presId="urn:microsoft.com/office/officeart/2005/8/layout/hList7"/>
    <dgm:cxn modelId="{56B8EA2E-B9F9-4943-8102-3A5D6331254F}" type="presParOf" srcId="{32BDF107-1ABE-4886-A18E-35DFD719FA4C}" destId="{9D58962E-1321-4273-8489-62F3FF69AED5}" srcOrd="1" destOrd="0" presId="urn:microsoft.com/office/officeart/2005/8/layout/hList7"/>
    <dgm:cxn modelId="{7CB86331-DBF1-40C3-B265-9990A93ACF27}" type="presParOf" srcId="{32BDF107-1ABE-4886-A18E-35DFD719FA4C}" destId="{E550F6D7-7568-4320-BC1C-1249D9DBAD36}" srcOrd="2" destOrd="0" presId="urn:microsoft.com/office/officeart/2005/8/layout/hList7"/>
    <dgm:cxn modelId="{FBA50810-D696-47DB-AA52-A3897F45EA00}" type="presParOf" srcId="{32BDF107-1ABE-4886-A18E-35DFD719FA4C}" destId="{4B799939-1DE1-4B2C-858B-61BB7BF423D4}" srcOrd="3" destOrd="0" presId="urn:microsoft.com/office/officeart/2005/8/layout/hList7"/>
    <dgm:cxn modelId="{A40E2AEB-C5F9-40FD-8AA0-563E110C798D}" type="presParOf" srcId="{E105B758-4340-48E5-B088-2AEA245A5523}" destId="{132EB515-7924-4A39-B74A-BE0ADEC49B1B}" srcOrd="7" destOrd="0" presId="urn:microsoft.com/office/officeart/2005/8/layout/hList7"/>
    <dgm:cxn modelId="{174C0326-E265-46A6-BB01-FA126640290E}" type="presParOf" srcId="{E105B758-4340-48E5-B088-2AEA245A5523}" destId="{9E7181DE-1917-4BCB-98A5-4B453C1239AA}" srcOrd="8" destOrd="0" presId="urn:microsoft.com/office/officeart/2005/8/layout/hList7"/>
    <dgm:cxn modelId="{FC844B57-4BD5-44B9-B9AA-F894852DA930}" type="presParOf" srcId="{9E7181DE-1917-4BCB-98A5-4B453C1239AA}" destId="{B2FB3C8A-CEF3-464D-B056-4C1C95F545DC}" srcOrd="0" destOrd="0" presId="urn:microsoft.com/office/officeart/2005/8/layout/hList7"/>
    <dgm:cxn modelId="{E52F5120-263A-4FED-8DCF-18F7A2909470}" type="presParOf" srcId="{9E7181DE-1917-4BCB-98A5-4B453C1239AA}" destId="{3663FD18-D0F9-4A9D-8646-FB49212276E3}" srcOrd="1" destOrd="0" presId="urn:microsoft.com/office/officeart/2005/8/layout/hList7"/>
    <dgm:cxn modelId="{56F1DB86-7DD7-4D49-A231-21F98098554E}" type="presParOf" srcId="{9E7181DE-1917-4BCB-98A5-4B453C1239AA}" destId="{A5893295-3F27-4C05-91F6-7FE144035CCD}" srcOrd="2" destOrd="0" presId="urn:microsoft.com/office/officeart/2005/8/layout/hList7"/>
    <dgm:cxn modelId="{B87B2CA2-F411-4E81-890C-325D07A75352}" type="presParOf" srcId="{9E7181DE-1917-4BCB-98A5-4B453C1239AA}" destId="{A5F4B2BD-5798-44A3-865B-BDFE37ECC6D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5E4252-B565-49A6-BBED-318F5B71DE1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D5FBD1E-C490-4206-999A-761F163C4C00}" type="pres">
      <dgm:prSet presAssocID="{EE5E4252-B565-49A6-BBED-318F5B71DE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4E3DE-7C00-4B47-9F18-C2037EECD1FD}" type="presOf" srcId="{EE5E4252-B565-49A6-BBED-318F5B71DE1B}" destId="{4D5FBD1E-C490-4206-999A-761F163C4C00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3080F-8AE7-49A1-934A-A6F2894FB382}">
      <dsp:nvSpPr>
        <dsp:cNvPr id="0" name=""/>
        <dsp:cNvSpPr/>
      </dsp:nvSpPr>
      <dsp:spPr>
        <a:xfrm>
          <a:off x="2998796" y="830"/>
          <a:ext cx="1612687" cy="1612687"/>
        </a:xfrm>
        <a:prstGeom prst="ellipse">
          <a:avLst/>
        </a:prstGeom>
        <a:solidFill>
          <a:schemeClr val="bg1">
            <a:alpha val="42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BF295511-C0C9-4A2C-B18B-94F3DFBABD71}">
      <dsp:nvSpPr>
        <dsp:cNvPr id="0" name=""/>
        <dsp:cNvSpPr/>
      </dsp:nvSpPr>
      <dsp:spPr>
        <a:xfrm>
          <a:off x="3342483" y="344518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580AE-0A18-4717-99C8-9D41F0AA1987}">
      <dsp:nvSpPr>
        <dsp:cNvPr id="0" name=""/>
        <dsp:cNvSpPr/>
      </dsp:nvSpPr>
      <dsp:spPr>
        <a:xfrm>
          <a:off x="2483264" y="2115831"/>
          <a:ext cx="264375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Livestream </a:t>
          </a:r>
        </a:p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600"/>
            </a:spcAft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In-flight Video</a:t>
          </a:r>
          <a:endParaRPr lang="en-US" sz="2600" kern="1200" cap="none" baseline="0" dirty="0" smtClean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2483264" y="2115831"/>
        <a:ext cx="2643750" cy="1215000"/>
      </dsp:txXfrm>
    </dsp:sp>
    <dsp:sp modelId="{DB3C3CB4-E3BF-49E0-B26A-92AC478EB265}">
      <dsp:nvSpPr>
        <dsp:cNvPr id="0" name=""/>
        <dsp:cNvSpPr/>
      </dsp:nvSpPr>
      <dsp:spPr>
        <a:xfrm>
          <a:off x="6105202" y="830"/>
          <a:ext cx="1612687" cy="1612687"/>
        </a:xfrm>
        <a:prstGeom prst="ellipse">
          <a:avLst/>
        </a:prstGeom>
        <a:solidFill>
          <a:schemeClr val="bg1">
            <a:alpha val="42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010F607B-C934-42CB-A6C5-6930C6395D51}">
      <dsp:nvSpPr>
        <dsp:cNvPr id="0" name=""/>
        <dsp:cNvSpPr/>
      </dsp:nvSpPr>
      <dsp:spPr>
        <a:xfrm>
          <a:off x="6448889" y="344518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94276-5538-4C46-9C93-1BDABFFE2718}">
      <dsp:nvSpPr>
        <dsp:cNvPr id="0" name=""/>
        <dsp:cNvSpPr/>
      </dsp:nvSpPr>
      <dsp:spPr>
        <a:xfrm>
          <a:off x="5589671" y="2115831"/>
          <a:ext cx="264375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Build Protective </a:t>
          </a: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Lightweight Housing</a:t>
          </a:r>
          <a:endParaRPr lang="en-US" sz="2600" kern="1200" cap="none" baseline="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5589671" y="2115831"/>
        <a:ext cx="2643750" cy="1215000"/>
      </dsp:txXfrm>
    </dsp:sp>
    <dsp:sp modelId="{107BCAE1-0BAA-49BF-A399-83B24A2E0613}">
      <dsp:nvSpPr>
        <dsp:cNvPr id="0" name=""/>
        <dsp:cNvSpPr/>
      </dsp:nvSpPr>
      <dsp:spPr>
        <a:xfrm>
          <a:off x="9211608" y="830"/>
          <a:ext cx="1612687" cy="1612687"/>
        </a:xfrm>
        <a:prstGeom prst="ellipse">
          <a:avLst/>
        </a:prstGeom>
        <a:solidFill>
          <a:schemeClr val="bg1">
            <a:alpha val="42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ECB19275-2BAA-47D4-81B6-E6B91796DD06}">
      <dsp:nvSpPr>
        <dsp:cNvPr id="0" name=""/>
        <dsp:cNvSpPr/>
      </dsp:nvSpPr>
      <dsp:spPr>
        <a:xfrm>
          <a:off x="9555295" y="344518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2A99E-4DE9-4EC5-B4B4-9584812E207C}">
      <dsp:nvSpPr>
        <dsp:cNvPr id="0" name=""/>
        <dsp:cNvSpPr/>
      </dsp:nvSpPr>
      <dsp:spPr>
        <a:xfrm>
          <a:off x="8696077" y="2115831"/>
          <a:ext cx="264375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cap="none" baseline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Gather Atmospheric </a:t>
          </a:r>
          <a:r>
            <a:rPr lang="en-US" sz="2600" kern="1200" cap="none" baseline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Data </a:t>
          </a:r>
        </a:p>
      </dsp:txBody>
      <dsp:txXfrm>
        <a:off x="8696077" y="2115831"/>
        <a:ext cx="2643750" cy="121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4C351-1DC4-4756-971C-7A093DFB4388}">
      <dsp:nvSpPr>
        <dsp:cNvPr id="0" name=""/>
        <dsp:cNvSpPr/>
      </dsp:nvSpPr>
      <dsp:spPr>
        <a:xfrm>
          <a:off x="2479" y="0"/>
          <a:ext cx="3858183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Raspberry </a:t>
          </a:r>
          <a:r>
            <a: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Pi Cam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720ppi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bg1"/>
              </a:solidFill>
            </a:rPr>
            <a:t>• 24FPS</a:t>
          </a:r>
          <a:endParaRPr lang="en-US" sz="20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479" y="1876426"/>
        <a:ext cx="3858183" cy="1876426"/>
      </dsp:txXfrm>
    </dsp:sp>
    <dsp:sp modelId="{314BFE8C-A39B-4CB8-BED8-E73C9173A8A1}">
      <dsp:nvSpPr>
        <dsp:cNvPr id="0" name=""/>
        <dsp:cNvSpPr/>
      </dsp:nvSpPr>
      <dsp:spPr>
        <a:xfrm>
          <a:off x="1422826" y="553781"/>
          <a:ext cx="1017490" cy="101749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D33DA-A01F-473A-82A3-A9B16ECE1F50}">
      <dsp:nvSpPr>
        <dsp:cNvPr id="0" name=""/>
        <dsp:cNvSpPr/>
      </dsp:nvSpPr>
      <dsp:spPr>
        <a:xfrm>
          <a:off x="3994773" y="0"/>
          <a:ext cx="3858183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Raspberry </a:t>
          </a:r>
          <a:r>
            <a: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Pi </a:t>
          </a: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kern="1200" dirty="0">
              <a:solidFill>
                <a:schemeClr val="bg1"/>
              </a:solidFill>
            </a:rPr>
            <a:t>• Linux </a:t>
          </a:r>
          <a:r>
            <a:rPr lang="en-US" sz="2000" b="0" i="0" kern="1200" dirty="0" smtClean="0">
              <a:solidFill>
                <a:schemeClr val="bg1"/>
              </a:solidFill>
            </a:rPr>
            <a:t>OS</a:t>
          </a: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kern="1200" dirty="0" smtClean="0">
              <a:solidFill>
                <a:schemeClr val="bg1"/>
              </a:solidFill>
            </a:rPr>
            <a:t>• Video Processing </a:t>
          </a:r>
        </a:p>
      </dsp:txBody>
      <dsp:txXfrm>
        <a:off x="3994773" y="1876426"/>
        <a:ext cx="3858183" cy="1876426"/>
      </dsp:txXfrm>
    </dsp:sp>
    <dsp:sp modelId="{0E9F085D-EB16-469B-96A4-22564B4A5C7E}">
      <dsp:nvSpPr>
        <dsp:cNvPr id="0" name=""/>
        <dsp:cNvSpPr/>
      </dsp:nvSpPr>
      <dsp:spPr>
        <a:xfrm>
          <a:off x="5361685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EDA41-52DB-407B-94D2-03F4E77F2296}">
      <dsp:nvSpPr>
        <dsp:cNvPr id="0" name=""/>
        <dsp:cNvSpPr/>
      </dsp:nvSpPr>
      <dsp:spPr>
        <a:xfrm>
          <a:off x="7950337" y="0"/>
          <a:ext cx="3858183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Rocket M5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Ubiquiti </a:t>
          </a:r>
          <a:r>
            <a:rPr lang="en-US" sz="2000" b="0" i="0" kern="1200" dirty="0">
              <a:solidFill>
                <a:schemeClr val="bg1"/>
              </a:solidFill>
            </a:rPr>
            <a:t>Air Os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Video Transmission</a:t>
          </a:r>
          <a:endParaRPr lang="en-US" sz="2000" b="0" i="0" kern="1200" dirty="0">
            <a:solidFill>
              <a:schemeClr val="bg1"/>
            </a:solidFill>
          </a:endParaRPr>
        </a:p>
      </dsp:txBody>
      <dsp:txXfrm>
        <a:off x="7950337" y="1876426"/>
        <a:ext cx="3858183" cy="1876426"/>
      </dsp:txXfrm>
    </dsp:sp>
    <dsp:sp modelId="{AF970A2B-EF37-41EF-9D1E-50ACF46951CA}">
      <dsp:nvSpPr>
        <dsp:cNvPr id="0" name=""/>
        <dsp:cNvSpPr/>
      </dsp:nvSpPr>
      <dsp:spPr>
        <a:xfrm>
          <a:off x="9335614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7FC93-882D-463E-BCCF-01DD1EDCC136}">
      <dsp:nvSpPr>
        <dsp:cNvPr id="0" name=""/>
        <dsp:cNvSpPr/>
      </dsp:nvSpPr>
      <dsp:spPr>
        <a:xfrm>
          <a:off x="472440" y="3938988"/>
          <a:ext cx="10866120" cy="331388"/>
        </a:xfrm>
        <a:prstGeom prst="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4C351-1DC4-4756-971C-7A093DFB4388}">
      <dsp:nvSpPr>
        <dsp:cNvPr id="0" name=""/>
        <dsp:cNvSpPr/>
      </dsp:nvSpPr>
      <dsp:spPr>
        <a:xfrm>
          <a:off x="2753" y="0"/>
          <a:ext cx="2886428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RocketDish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bg1"/>
              </a:solidFill>
            </a:rPr>
            <a:t>• 30dBi 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753" y="1876426"/>
        <a:ext cx="2886428" cy="1876426"/>
      </dsp:txXfrm>
    </dsp:sp>
    <dsp:sp modelId="{314BFE8C-A39B-4CB8-BED8-E73C9173A8A1}">
      <dsp:nvSpPr>
        <dsp:cNvPr id="0" name=""/>
        <dsp:cNvSpPr/>
      </dsp:nvSpPr>
      <dsp:spPr>
        <a:xfrm>
          <a:off x="937223" y="553781"/>
          <a:ext cx="1017490" cy="1017490"/>
        </a:xfrm>
        <a:prstGeom prst="ellipse">
          <a:avLst/>
        </a:prstGeom>
        <a:blipFill rotWithShape="1"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D33DA-A01F-473A-82A3-A9B16ECE1F50}">
      <dsp:nvSpPr>
        <dsp:cNvPr id="0" name=""/>
        <dsp:cNvSpPr/>
      </dsp:nvSpPr>
      <dsp:spPr>
        <a:xfrm>
          <a:off x="2971792" y="0"/>
          <a:ext cx="2886428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Rocket M5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smtClean="0">
              <a:solidFill>
                <a:schemeClr val="bg1"/>
              </a:solidFill>
            </a:rPr>
            <a:t>• Ubiquiti Air Os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smtClean="0">
              <a:solidFill>
                <a:schemeClr val="bg1"/>
              </a:solidFill>
            </a:rPr>
            <a:t>• Video Reception</a:t>
          </a:r>
          <a:endParaRPr lang="en-US" sz="2000" b="0" i="0" kern="1200" dirty="0">
            <a:solidFill>
              <a:schemeClr val="bg1"/>
            </a:solidFill>
          </a:endParaRPr>
        </a:p>
      </dsp:txBody>
      <dsp:txXfrm>
        <a:off x="2971792" y="1876426"/>
        <a:ext cx="2886428" cy="1876426"/>
      </dsp:txXfrm>
    </dsp:sp>
    <dsp:sp modelId="{0E9F085D-EB16-469B-96A4-22564B4A5C7E}">
      <dsp:nvSpPr>
        <dsp:cNvPr id="0" name=""/>
        <dsp:cNvSpPr/>
      </dsp:nvSpPr>
      <dsp:spPr>
        <a:xfrm>
          <a:off x="3875174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B9506-0940-4DC0-A1E0-3164029968A4}">
      <dsp:nvSpPr>
        <dsp:cNvPr id="0" name=""/>
        <dsp:cNvSpPr/>
      </dsp:nvSpPr>
      <dsp:spPr>
        <a:xfrm>
          <a:off x="5948796" y="0"/>
          <a:ext cx="2886428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Video Processing</a:t>
          </a:r>
          <a:endParaRPr lang="en-US" sz="20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VLC </a:t>
          </a:r>
          <a:endParaRPr lang="en-US" sz="2000" b="0" i="0" kern="1200" dirty="0">
            <a:solidFill>
              <a:schemeClr val="bg1"/>
            </a:solidFill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</a:rPr>
            <a:t>OBS</a:t>
          </a:r>
          <a:endParaRPr lang="en-US" sz="2000" b="0" i="0" kern="1200" dirty="0">
            <a:solidFill>
              <a:schemeClr val="bg1"/>
            </a:solidFill>
          </a:endParaRPr>
        </a:p>
      </dsp:txBody>
      <dsp:txXfrm>
        <a:off x="5948796" y="1876426"/>
        <a:ext cx="2886428" cy="1876426"/>
      </dsp:txXfrm>
    </dsp:sp>
    <dsp:sp modelId="{4B799939-1DE1-4B2C-858B-61BB7BF423D4}">
      <dsp:nvSpPr>
        <dsp:cNvPr id="0" name=""/>
        <dsp:cNvSpPr/>
      </dsp:nvSpPr>
      <dsp:spPr>
        <a:xfrm>
          <a:off x="6848196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EDA41-52DB-407B-94D2-03F4E77F2296}">
      <dsp:nvSpPr>
        <dsp:cNvPr id="0" name=""/>
        <dsp:cNvSpPr/>
      </dsp:nvSpPr>
      <dsp:spPr>
        <a:xfrm>
          <a:off x="8921818" y="0"/>
          <a:ext cx="2886428" cy="4691066"/>
        </a:xfrm>
        <a:prstGeom prst="roundRect">
          <a:avLst>
            <a:gd name="adj" fmla="val 10000"/>
          </a:avLst>
        </a:prstGeom>
        <a:solidFill>
          <a:schemeClr val="bg1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</a:rPr>
            <a:t>YouTube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bg1"/>
              </a:solidFill>
            </a:rPr>
            <a:t>•</a:t>
          </a:r>
          <a:r>
            <a:rPr lang="en-US" sz="2000" b="0" i="0" kern="1200" dirty="0">
              <a:solidFill>
                <a:schemeClr val="bg1"/>
              </a:solidFill>
            </a:rPr>
            <a:t> </a:t>
          </a:r>
          <a:r>
            <a:rPr lang="en-US" sz="2000" b="0" i="0" kern="1200" dirty="0" smtClean="0">
              <a:solidFill>
                <a:schemeClr val="bg1"/>
              </a:solidFill>
            </a:rPr>
            <a:t>Livestream video 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>
              <a:solidFill>
                <a:schemeClr val="bg1"/>
              </a:solidFill>
            </a:rPr>
            <a:t> </a:t>
          </a:r>
        </a:p>
      </dsp:txBody>
      <dsp:txXfrm>
        <a:off x="8921818" y="1876426"/>
        <a:ext cx="2886428" cy="1876426"/>
      </dsp:txXfrm>
    </dsp:sp>
    <dsp:sp modelId="{AF970A2B-EF37-41EF-9D1E-50ACF46951CA}">
      <dsp:nvSpPr>
        <dsp:cNvPr id="0" name=""/>
        <dsp:cNvSpPr/>
      </dsp:nvSpPr>
      <dsp:spPr>
        <a:xfrm>
          <a:off x="9821218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7FC93-882D-463E-BCCF-01DD1EDCC136}">
      <dsp:nvSpPr>
        <dsp:cNvPr id="0" name=""/>
        <dsp:cNvSpPr/>
      </dsp:nvSpPr>
      <dsp:spPr>
        <a:xfrm>
          <a:off x="472440" y="3965576"/>
          <a:ext cx="10866120" cy="278213"/>
        </a:xfrm>
        <a:prstGeom prst="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4C351-1DC4-4756-971C-7A093DFB4388}">
      <dsp:nvSpPr>
        <dsp:cNvPr id="0" name=""/>
        <dsp:cNvSpPr/>
      </dsp:nvSpPr>
      <dsp:spPr>
        <a:xfrm>
          <a:off x="0" y="0"/>
          <a:ext cx="2306836" cy="4691066"/>
        </a:xfrm>
        <a:prstGeom prst="roundRect">
          <a:avLst>
            <a:gd name="adj" fmla="val 10000"/>
          </a:avLst>
        </a:prstGeom>
        <a:solidFill>
          <a:schemeClr val="bg1">
            <a:alpha val="1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APRS Server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</a:t>
          </a: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Automatic packet reporting system data from the payload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76426"/>
        <a:ext cx="2306836" cy="1876426"/>
      </dsp:txXfrm>
    </dsp:sp>
    <dsp:sp modelId="{314BFE8C-A39B-4CB8-BED8-E73C9173A8A1}">
      <dsp:nvSpPr>
        <dsp:cNvPr id="0" name=""/>
        <dsp:cNvSpPr/>
      </dsp:nvSpPr>
      <dsp:spPr>
        <a:xfrm>
          <a:off x="644673" y="553781"/>
          <a:ext cx="1017490" cy="10174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2751F-4C22-4D57-973D-762F25BF310E}">
      <dsp:nvSpPr>
        <dsp:cNvPr id="0" name=""/>
        <dsp:cNvSpPr/>
      </dsp:nvSpPr>
      <dsp:spPr>
        <a:xfrm>
          <a:off x="2376041" y="0"/>
          <a:ext cx="2306836" cy="4691066"/>
        </a:xfrm>
        <a:prstGeom prst="roundRect">
          <a:avLst>
            <a:gd name="adj" fmla="val 10000"/>
          </a:avLst>
        </a:prstGeom>
        <a:solidFill>
          <a:schemeClr val="bg1">
            <a:alpha val="1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GPS </a:t>
          </a: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 </a:t>
          </a:r>
          <a:r>
            <a:rPr lang="en-US" sz="2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Ground station coordinates</a:t>
          </a: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0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0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2376041" y="1876426"/>
        <a:ext cx="2306836" cy="1876426"/>
      </dsp:txXfrm>
    </dsp:sp>
    <dsp:sp modelId="{52B848C9-DDEB-4200-A470-57D6D1A355B3}">
      <dsp:nvSpPr>
        <dsp:cNvPr id="0" name=""/>
        <dsp:cNvSpPr/>
      </dsp:nvSpPr>
      <dsp:spPr>
        <a:xfrm>
          <a:off x="2999477" y="551477"/>
          <a:ext cx="1115325" cy="89950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D33DA-A01F-473A-82A3-A9B16ECE1F50}">
      <dsp:nvSpPr>
        <dsp:cNvPr id="0" name=""/>
        <dsp:cNvSpPr/>
      </dsp:nvSpPr>
      <dsp:spPr>
        <a:xfrm>
          <a:off x="4763062" y="0"/>
          <a:ext cx="2306836" cy="4691066"/>
        </a:xfrm>
        <a:prstGeom prst="roundRect">
          <a:avLst>
            <a:gd name="adj" fmla="val 10000"/>
          </a:avLst>
        </a:prstGeom>
        <a:solidFill>
          <a:schemeClr val="bg1">
            <a:alpha val="1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Python Scripts </a:t>
          </a: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 Location data processing</a:t>
          </a: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63062" y="1876426"/>
        <a:ext cx="2306836" cy="1876426"/>
      </dsp:txXfrm>
    </dsp:sp>
    <dsp:sp modelId="{0E9F085D-EB16-469B-96A4-22564B4A5C7E}">
      <dsp:nvSpPr>
        <dsp:cNvPr id="0" name=""/>
        <dsp:cNvSpPr/>
      </dsp:nvSpPr>
      <dsp:spPr>
        <a:xfrm>
          <a:off x="5361685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B9506-0940-4DC0-A1E0-3164029968A4}">
      <dsp:nvSpPr>
        <dsp:cNvPr id="0" name=""/>
        <dsp:cNvSpPr/>
      </dsp:nvSpPr>
      <dsp:spPr>
        <a:xfrm>
          <a:off x="7128123" y="0"/>
          <a:ext cx="2306836" cy="4691066"/>
        </a:xfrm>
        <a:prstGeom prst="roundRect">
          <a:avLst>
            <a:gd name="adj" fmla="val 10000"/>
          </a:avLst>
        </a:prstGeom>
        <a:solidFill>
          <a:schemeClr val="bg1">
            <a:alpha val="1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Arduino</a:t>
          </a: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Ground station position data processing </a:t>
          </a:r>
          <a:endParaRPr lang="en-US" sz="2000" b="0" i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comparison and feedback</a:t>
          </a:r>
        </a:p>
      </dsp:txBody>
      <dsp:txXfrm>
        <a:off x="7128123" y="1876426"/>
        <a:ext cx="2306836" cy="1876426"/>
      </dsp:txXfrm>
    </dsp:sp>
    <dsp:sp modelId="{4B799939-1DE1-4B2C-858B-61BB7BF423D4}">
      <dsp:nvSpPr>
        <dsp:cNvPr id="0" name=""/>
        <dsp:cNvSpPr/>
      </dsp:nvSpPr>
      <dsp:spPr>
        <a:xfrm>
          <a:off x="7737726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B3C8A-CEF3-464D-B056-4C1C95F545DC}">
      <dsp:nvSpPr>
        <dsp:cNvPr id="0" name=""/>
        <dsp:cNvSpPr/>
      </dsp:nvSpPr>
      <dsp:spPr>
        <a:xfrm>
          <a:off x="9504164" y="0"/>
          <a:ext cx="2306836" cy="4691066"/>
        </a:xfrm>
        <a:prstGeom prst="roundRect">
          <a:avLst>
            <a:gd name="adj" fmla="val 10000"/>
          </a:avLst>
        </a:prstGeom>
        <a:solidFill>
          <a:schemeClr val="bg1">
            <a:alpha val="1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Servos</a:t>
          </a: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 </a:t>
          </a:r>
          <a:r>
            <a:rPr lang="en-US" sz="20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Antenna positioning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04164" y="1876426"/>
        <a:ext cx="2306836" cy="1876426"/>
      </dsp:txXfrm>
    </dsp:sp>
    <dsp:sp modelId="{A5F4B2BD-5798-44A3-865B-BDFE37ECC6D9}">
      <dsp:nvSpPr>
        <dsp:cNvPr id="0" name=""/>
        <dsp:cNvSpPr/>
      </dsp:nvSpPr>
      <dsp:spPr>
        <a:xfrm>
          <a:off x="10113768" y="518711"/>
          <a:ext cx="1087629" cy="108762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7FC93-882D-463E-BCCF-01DD1EDCC136}">
      <dsp:nvSpPr>
        <dsp:cNvPr id="0" name=""/>
        <dsp:cNvSpPr/>
      </dsp:nvSpPr>
      <dsp:spPr>
        <a:xfrm>
          <a:off x="472440" y="3965576"/>
          <a:ext cx="10866120" cy="278213"/>
        </a:xfrm>
        <a:prstGeom prst="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1D9E-23E0-4B73-8C6F-690A18C81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2C7EA-5121-4A4E-9F73-1B225CC67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F4CE5-F930-4884-8499-30937981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96FF4-2EF1-48F3-8323-0DA74D00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8BDA7-D095-43EB-9979-7FD94A86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9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9565D-02CB-47D2-940E-D316CBCB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3A21D-3BEF-4227-85CB-D3185F99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035E6-4E4D-42C9-94FE-E8F73F0B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327E6-5A46-41F6-AEEF-CC385419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11C3-7049-42C6-A992-2871615B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1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1FF69-95A3-4BCD-882D-687F33D40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A6B63-716C-4886-BA6E-891612209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F3AC-6753-4DE8-8DA1-5078385BF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EA01D-6A23-4A80-AA33-B5E3AF38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8994E-9DCD-4502-8A2B-1160E424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0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98B0-BFBA-428F-9B1F-2F76AA1C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69309-A809-49A6-B716-C56E7D695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E9CFB-4C5E-4CD2-A396-C4C21C5D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3654F-E10D-4F0A-A0F8-24F8A07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61917-C417-4D42-9E83-F765BD26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9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358F-6678-46B2-91DD-686E582E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D46B7-1159-4948-89F4-B6B0BD932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CCA-596A-4F9B-B2E3-957FB1F1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F95A6-E6C2-4FB8-8653-EE0CBBE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C0CC-873E-4EAF-8C91-54AA349B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5EC1-E19E-4244-B514-84BA9934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05850-5F6D-48D6-BDAA-E1EE16178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6A16B-C33B-4C3A-93A4-3787920BE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D0EA8-5DCB-453D-9609-E99A1F4F7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A28A1-1B33-4F92-BFD8-E41903F7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EB34E-FE0E-4DF2-9C67-7E8A71EC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1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41A7-4C17-484D-A9F6-055B2A3E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9D0C3-B5FC-40F2-9235-5BBB508D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66018-9D07-4010-99F8-6DBFBBB54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C2B05D-18EB-4B1C-8343-91D6A96E5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5CE210-E896-4B04-8A7E-EF4D990F5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C1B1A-4678-4279-9081-9DDD27EE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4692F0-2C0D-48DA-AC36-F1411536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7DB2D-53F1-43D8-B6F8-D4C61C63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4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A348-3E42-467D-B64D-EBDC87AE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51133-043B-4C03-B99E-B4EE8154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FD98A-69EB-4FD8-A9A5-39938752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37524-A0BF-408A-B9FD-2ACEA6D9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9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9023E-2E49-4EDA-A314-F0349A33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83BF7-EF5B-43D4-A9CF-2050751C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8195C-D3EB-4E12-A4E2-DC65A2D3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0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D1A3-6DBF-41EB-8645-463A6AD1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CD27A-9BC2-4DE5-927B-BC73FAEAD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93F16-C43E-4DDF-9500-E62793037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E02D-1E1D-4B1E-A9DF-AB988A0D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584D0-DFA2-462D-8B58-17CCCD17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F0C57-95CF-4812-B5B7-E163C1FA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05C8-3882-435E-AF30-1CCE9A45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1A1E4-D2F4-40F8-8B63-1AF8FBC7A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9F37D-8375-4409-93D1-32713F177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802CB-233F-46F9-92D9-72A825E3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827B4-2100-4BE0-A9B8-D33E2F90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AB7AE-050D-4D90-814B-DF79BF1E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colorTemperature colorTemp="4503"/>
                    </a14:imgEffect>
                    <a14:imgEffect>
                      <a14:saturation sat="175000"/>
                    </a14:imgEffect>
                    <a14:imgEffect>
                      <a14:brightnessContrast bright="-12000" contrast="-4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69DEE-74E5-4FD8-935D-D3AE0A87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C3DC8-93FD-419D-8ED5-4446F7C84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77D2C-012A-401D-B9BC-B442F2DBA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2AA79-B36C-4FE3-8E86-2E42B0F13CDD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0960-40D2-4039-A18D-72EEE5004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2E228-CCDC-4AD7-AB34-F8C528515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0FB-D07B-4394-B00A-0D5BD8B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hdphoto" Target="../media/hdphoto4.wdp"/><Relationship Id="rId17" Type="http://schemas.openxmlformats.org/officeDocument/2006/relationships/image" Target="../media/image41.png"/><Relationship Id="rId2" Type="http://schemas.openxmlformats.org/officeDocument/2006/relationships/image" Target="../media/image35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view of a mountain&#10;&#10;Description automatically generated">
            <a:extLst>
              <a:ext uri="{FF2B5EF4-FFF2-40B4-BE49-F238E27FC236}">
                <a16:creationId xmlns:a16="http://schemas.microsoft.com/office/drawing/2014/main" id="{8471BD51-6C6D-434F-A8DA-47747CB88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8" y="0"/>
            <a:ext cx="1223242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D511BF-DB80-414F-8553-31D283FDE909}"/>
              </a:ext>
            </a:extLst>
          </p:cNvPr>
          <p:cNvSpPr/>
          <p:nvPr/>
        </p:nvSpPr>
        <p:spPr>
          <a:xfrm>
            <a:off x="10744199" y="0"/>
            <a:ext cx="1488221" cy="68580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74993-85D6-408D-A127-59ECE4722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28692"/>
            <a:ext cx="10744200" cy="1055716"/>
          </a:xfr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PHOENIX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199F-53D7-4CE1-9D1C-6AFBDA4CE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52800"/>
            <a:ext cx="9220200" cy="1295475"/>
          </a:xfrm>
          <a:effectLst/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en-US" sz="5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NASA </a:t>
            </a:r>
            <a:r>
              <a:rPr 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ASCEND SYMPOSIUM </a:t>
            </a:r>
            <a:r>
              <a:rPr lang="en-US" sz="5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PRESENTATION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</a:t>
            </a:r>
            <a:endParaRPr lang="en-US"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5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0" name="Shape 85">
            <a:extLst>
              <a:ext uri="{FF2B5EF4-FFF2-40B4-BE49-F238E27FC236}">
                <a16:creationId xmlns:a16="http://schemas.microsoft.com/office/drawing/2014/main" id="{04CEAE9A-D147-4BFE-959B-F3D69279C6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8981" y="4402873"/>
            <a:ext cx="1149095" cy="96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Affiliate Contact Information | Arizona Space Grant Consortium">
            <a:extLst>
              <a:ext uri="{FF2B5EF4-FFF2-40B4-BE49-F238E27FC236}">
                <a16:creationId xmlns:a16="http://schemas.microsoft.com/office/drawing/2014/main" id="{47F74B93-3ACF-4129-8478-CC19926F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20" y="5618935"/>
            <a:ext cx="988660" cy="10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izona Space Grant Consortium Logo Repository | Arizona Space Grant Consortium">
            <a:extLst>
              <a:ext uri="{FF2B5EF4-FFF2-40B4-BE49-F238E27FC236}">
                <a16:creationId xmlns:a16="http://schemas.microsoft.com/office/drawing/2014/main" id="{2A85AB73-7581-4ED7-8B44-E383D00C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20" y="2656550"/>
            <a:ext cx="1183570" cy="15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FDFD63A9-1C8B-4597-9E91-256690609E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08" y="1361822"/>
            <a:ext cx="1312159" cy="1192092"/>
          </a:xfrm>
          <a:prstGeom prst="rect">
            <a:avLst/>
          </a:prstGeom>
        </p:spPr>
      </p:pic>
      <p:pic>
        <p:nvPicPr>
          <p:cNvPr id="1025" name="Picture 1024" descr="A close up of a sign&#10;&#10;Description automatically generated">
            <a:extLst>
              <a:ext uri="{FF2B5EF4-FFF2-40B4-BE49-F238E27FC236}">
                <a16:creationId xmlns:a16="http://schemas.microsoft.com/office/drawing/2014/main" id="{4940482C-03DA-4EC7-AE85-4C2B54027D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00" y="60104"/>
            <a:ext cx="1245855" cy="11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0E67EB3D-30AD-45E3-AD0D-66EBA478D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981416"/>
              </p:ext>
            </p:extLst>
          </p:nvPr>
        </p:nvGraphicFramePr>
        <p:xfrm>
          <a:off x="228600" y="1825624"/>
          <a:ext cx="11811001" cy="469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84B06B-6549-4112-8BE2-3286C469AD1F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9586A3-6C61-4A02-A2A6-DBE5A9D58C24}"/>
              </a:ext>
            </a:extLst>
          </p:cNvPr>
          <p:cNvSpPr txBox="1">
            <a:spLocks/>
          </p:cNvSpPr>
          <p:nvPr/>
        </p:nvSpPr>
        <p:spPr>
          <a:xfrm>
            <a:off x="2133600" y="433735"/>
            <a:ext cx="7696203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Ground Station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Tracking System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D820DF-305F-4156-B74B-68C7A7D332EA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93F909-9EEC-4DD5-A9D1-350CEBCA7DC1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Video System Results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07BDE2-089B-41F6-B314-CD0F53C1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828800"/>
            <a:ext cx="11696700" cy="4211777"/>
          </a:xfrm>
        </p:spPr>
        <p:txBody>
          <a:bodyPr>
            <a:normAutofit/>
          </a:bodyPr>
          <a:lstStyle/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Achieved a video connection for 20.8 miles 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Achieved a data connection for 21.5 miles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Slight delay in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stream </a:t>
            </a: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Successfully rotated our dish antenna based on APRS packets (Fall 2018)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Managed to control our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dish antenna based on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manually inputted coordinates determined from APRS packets (Spring 2019)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29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19-04-05 18-32-58">
            <a:hlinkClick r:id="" action="ppaction://media"/>
            <a:extLst>
              <a:ext uri="{FF2B5EF4-FFF2-40B4-BE49-F238E27FC236}">
                <a16:creationId xmlns:a16="http://schemas.microsoft.com/office/drawing/2014/main" id="{4FBF0000-2203-4FF9-AB6E-98753C7B0BB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989" end="9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533400"/>
            <a:ext cx="10363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67457A-6955-42DD-81A9-58E823BB5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79662"/>
            <a:ext cx="5881258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Lightweight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arbon fiber housing protects electronic components and allows secure mounting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Kevlar cord suspension method reduces weight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Ease of access to on/off switch and LED power indicators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D820DF-305F-4156-B74B-68C7A7D332EA}"/>
              </a:ext>
            </a:extLst>
          </p:cNvPr>
          <p:cNvSpPr/>
          <p:nvPr/>
        </p:nvSpPr>
        <p:spPr>
          <a:xfrm>
            <a:off x="-152400" y="341310"/>
            <a:ext cx="101346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93F909-9EEC-4DD5-A9D1-350CEBCA7DC1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Housing and Suspension 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66B9F4-3AA3-423B-B6FF-F6767A6CFC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17762"/>
            <a:ext cx="7330220" cy="4125780"/>
          </a:xfrm>
        </p:spPr>
      </p:pic>
    </p:spTree>
    <p:extLst>
      <p:ext uri="{BB962C8B-B14F-4D97-AF65-F5344CB8AC3E}">
        <p14:creationId xmlns:p14="http://schemas.microsoft.com/office/powerpoint/2010/main" val="4597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/>
          <a:stretch/>
        </p:blipFill>
        <p:spPr>
          <a:xfrm>
            <a:off x="-76200" y="11032"/>
            <a:ext cx="12268200" cy="693009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84B06B-6549-4112-8BE2-3286C469AD1F}"/>
              </a:ext>
            </a:extLst>
          </p:cNvPr>
          <p:cNvSpPr/>
          <p:nvPr/>
        </p:nvSpPr>
        <p:spPr>
          <a:xfrm>
            <a:off x="-228600" y="341310"/>
            <a:ext cx="10210803" cy="717545"/>
          </a:xfrm>
          <a:prstGeom prst="roundRect">
            <a:avLst/>
          </a:prstGeom>
          <a:solidFill>
            <a:prstClr val="white">
              <a:alpha val="42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9586A3-6C61-4A02-A2A6-DBE5A9D58C24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Atmospheric Profiling System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DF61D75-A7AA-418F-ADA8-6F1AE65250A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37407" y="1340509"/>
          <a:ext cx="9029007" cy="527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File:Arduino-uno-perspective-transparent.png - Wikimedia ...">
            <a:extLst>
              <a:ext uri="{FF2B5EF4-FFF2-40B4-BE49-F238E27FC236}">
                <a16:creationId xmlns:a16="http://schemas.microsoft.com/office/drawing/2014/main" id="{FBFD947C-E024-4BF8-82D6-7EF8FA11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20" y="4536260"/>
            <a:ext cx="3055911" cy="26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F852E24C-24E8-4631-AE8C-949CCE38FC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0" b="89973" l="9897" r="90000">
                        <a14:foregroundMark x1="10412" y1="67720" x2="10722" y2="64148"/>
                        <a14:foregroundMark x1="9897" y1="69093" x2="10412" y2="28709"/>
                        <a14:foregroundMark x1="21237" y1="25687" x2="21237" y2="25687"/>
                        <a14:foregroundMark x1="22165" y1="25824" x2="21959" y2="27060"/>
                        <a14:foregroundMark x1="42062" y1="21841" x2="42062" y2="21841"/>
                        <a14:backgroundMark x1="46804" y1="29396" x2="46804" y2="29396"/>
                        <a14:backgroundMark x1="47216" y1="28846" x2="47113" y2="28709"/>
                        <a14:backgroundMark x1="48454" y1="27473" x2="48247" y2="28297"/>
                        <a14:backgroundMark x1="48041" y1="27473" x2="48969" y2="28022"/>
                        <a14:backgroundMark x1="44433" y1="30357" x2="44433" y2="30357"/>
                        <a14:backgroundMark x1="44433" y1="31181" x2="44433" y2="31319"/>
                        <a14:backgroundMark x1="44433" y1="31731" x2="44433" y2="31731"/>
                        <a14:backgroundMark x1="15670" y1="26923" x2="15670" y2="26923"/>
                        <a14:backgroundMark x1="12887" y1="28846" x2="12887" y2="28846"/>
                        <a14:backgroundMark x1="13711" y1="66621" x2="13711" y2="66621"/>
                        <a14:backgroundMark x1="19381" y1="66758" x2="19381" y2="66758"/>
                        <a14:backgroundMark x1="25567" y1="67170" x2="25567" y2="67170"/>
                        <a14:backgroundMark x1="31134" y1="67033" x2="31134" y2="67033"/>
                        <a14:backgroundMark x1="36289" y1="67033" x2="36289" y2="67033"/>
                        <a14:backgroundMark x1="42062" y1="66758" x2="42062" y2="66758"/>
                        <a14:backgroundMark x1="48454" y1="67033" x2="48454" y2="67033"/>
                        <a14:backgroundMark x1="18247" y1="21566" x2="18247" y2="21566"/>
                        <a14:backgroundMark x1="19175" y1="21566" x2="19175" y2="21566"/>
                        <a14:backgroundMark x1="20206" y1="21566" x2="20206" y2="21566"/>
                        <a14:backgroundMark x1="26082" y1="21429" x2="26082" y2="21429"/>
                        <a14:backgroundMark x1="27835" y1="21154" x2="27835" y2="21154"/>
                        <a14:backgroundMark x1="25361" y1="21154" x2="39278" y2="20879"/>
                        <a14:backgroundMark x1="39278" y1="20879" x2="51031" y2="20879"/>
                        <a14:backgroundMark x1="31340" y1="21154" x2="31649" y2="21703"/>
                        <a14:backgroundMark x1="30515" y1="20467" x2="30825" y2="21154"/>
                        <a14:backgroundMark x1="42268" y1="21703" x2="42268" y2="21703"/>
                        <a14:backgroundMark x1="40722" y1="21154" x2="40722" y2="21154"/>
                        <a14:backgroundMark x1="26186" y1="20604" x2="40309" y2="20879"/>
                        <a14:backgroundMark x1="40309" y1="20879" x2="49485" y2="20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4991" r="43014" b="18451"/>
          <a:stretch/>
        </p:blipFill>
        <p:spPr>
          <a:xfrm>
            <a:off x="10034266" y="2377964"/>
            <a:ext cx="1884174" cy="1798533"/>
          </a:xfrm>
          <a:prstGeom prst="rect">
            <a:avLst/>
          </a:prstGeom>
        </p:spPr>
      </p:pic>
      <p:pic>
        <p:nvPicPr>
          <p:cNvPr id="9" name="Picture 8" descr="A circuit board&#10;&#10;Description automatically generated">
            <a:extLst>
              <a:ext uri="{FF2B5EF4-FFF2-40B4-BE49-F238E27FC236}">
                <a16:creationId xmlns:a16="http://schemas.microsoft.com/office/drawing/2014/main" id="{93C6F3F4-BB0B-4DEB-9513-E4EFA651D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6875" y1="80902" x2="66875" y2="80902"/>
                        <a14:foregroundMark x1="67125" y1="80902" x2="67125" y2="80902"/>
                        <a14:foregroundMark x1="67750" y1="80902" x2="67750" y2="80902"/>
                        <a14:foregroundMark x1="70875" y1="81034" x2="70875" y2="81034"/>
                        <a14:foregroundMark x1="63250" y1="81034" x2="63250" y2="81034"/>
                        <a14:foregroundMark x1="65000" y1="81300" x2="42375" y2="80902"/>
                        <a14:foregroundMark x1="43875" y1="81565" x2="31500" y2="80902"/>
                        <a14:foregroundMark x1="25500" y1="16048" x2="25250" y2="26658"/>
                        <a14:foregroundMark x1="25125" y1="19629" x2="25125" y2="19894"/>
                        <a14:foregroundMark x1="24875" y1="17905" x2="24875" y2="17905"/>
                        <a14:foregroundMark x1="24875" y1="16578" x2="24875" y2="16578"/>
                        <a14:foregroundMark x1="24875" y1="15782" x2="24875" y2="15782"/>
                        <a14:foregroundMark x1="24750" y1="27188" x2="25250" y2="31300"/>
                        <a14:foregroundMark x1="24750" y1="33156" x2="24750" y2="33687"/>
                        <a14:foregroundMark x1="25125" y1="35676" x2="25250" y2="36340"/>
                        <a14:foregroundMark x1="24875" y1="38859" x2="24875" y2="38859"/>
                        <a14:foregroundMark x1="24625" y1="40716" x2="25125" y2="48408"/>
                        <a14:foregroundMark x1="24750" y1="50265" x2="24875" y2="57825"/>
                        <a14:foregroundMark x1="24875" y1="58223" x2="25000" y2="66446"/>
                        <a14:foregroundMark x1="24750" y1="66180" x2="24875" y2="80637"/>
                        <a14:foregroundMark x1="72000" y1="81034" x2="73625" y2="78382"/>
                        <a14:foregroundMark x1="73750" y1="73607" x2="73500" y2="56366"/>
                        <a14:foregroundMark x1="73625" y1="24403" x2="73625" y2="24403"/>
                        <a14:foregroundMark x1="73625" y1="19894" x2="73500" y2="14854"/>
                        <a14:foregroundMark x1="73250" y1="15517" x2="60125" y2="15119"/>
                        <a14:foregroundMark x1="71875" y1="15119" x2="65375" y2="14987"/>
                        <a14:foregroundMark x1="61125" y1="14987" x2="25000" y2="15252"/>
                        <a14:foregroundMark x1="26875" y1="15252" x2="26875" y2="15252"/>
                        <a14:foregroundMark x1="29250" y1="15252" x2="29250" y2="15252"/>
                        <a14:foregroundMark x1="30875" y1="14987" x2="30875" y2="14987"/>
                        <a14:foregroundMark x1="32250" y1="14854" x2="32250" y2="14854"/>
                        <a14:foregroundMark x1="28125" y1="14854" x2="28125" y2="14854"/>
                        <a14:foregroundMark x1="30250" y1="14987" x2="30250" y2="14987"/>
                        <a14:foregroundMark x1="30000" y1="14987" x2="27500" y2="1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11337" r="21811" b="12589"/>
          <a:stretch/>
        </p:blipFill>
        <p:spPr>
          <a:xfrm rot="20101243">
            <a:off x="10295998" y="577705"/>
            <a:ext cx="1535595" cy="1855509"/>
          </a:xfrm>
          <a:prstGeom prst="rect">
            <a:avLst/>
          </a:prstGeom>
        </p:spPr>
      </p:pic>
      <p:pic>
        <p:nvPicPr>
          <p:cNvPr id="11" name="Content Placeholder 4" descr="A circuit board&#10;&#10;Description automatically generated">
            <a:extLst>
              <a:ext uri="{FF2B5EF4-FFF2-40B4-BE49-F238E27FC236}">
                <a16:creationId xmlns:a16="http://schemas.microsoft.com/office/drawing/2014/main" id="{1C5962DF-34A9-4CA2-9D08-77C749B0C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3" b="89973" l="10000" r="90000">
                        <a14:foregroundMark x1="30412" y1="10302" x2="43505" y2="9203"/>
                        <a14:foregroundMark x1="43505" y1="9203" x2="68763" y2="9615"/>
                        <a14:backgroundMark x1="32784" y1="52610" x2="32784" y2="52610"/>
                        <a14:backgroundMark x1="37938" y1="52885" x2="37938" y2="52885"/>
                        <a14:backgroundMark x1="42371" y1="52885" x2="42371" y2="52885"/>
                        <a14:backgroundMark x1="47835" y1="52885" x2="47835" y2="52885"/>
                        <a14:backgroundMark x1="52371" y1="53297" x2="52371" y2="53297"/>
                        <a14:backgroundMark x1="57216" y1="52885" x2="57216" y2="52885"/>
                        <a14:backgroundMark x1="62268" y1="52885" x2="62268" y2="52885"/>
                        <a14:backgroundMark x1="67113" y1="53022" x2="67113" y2="53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57" t="2546" r="19050" b="35894"/>
          <a:stretch/>
        </p:blipFill>
        <p:spPr>
          <a:xfrm>
            <a:off x="8260338" y="1389133"/>
            <a:ext cx="2046711" cy="1581473"/>
          </a:xfrm>
        </p:spPr>
      </p:pic>
      <p:pic>
        <p:nvPicPr>
          <p:cNvPr id="13" name="Picture 12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7215F130-94B3-4594-A84A-5C5AF39D5F6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5052" y1="68956" x2="15052" y2="68956"/>
                        <a14:backgroundMark x1="49072" y1="70467" x2="49072" y2="70467"/>
                        <a14:backgroundMark x1="14742" y1="24451" x2="14742" y2="24451"/>
                        <a14:backgroundMark x1="49794" y1="24588" x2="49794" y2="24588"/>
                        <a14:backgroundMark x1="61340" y1="27473" x2="61340" y2="27473"/>
                        <a14:backgroundMark x1="61753" y1="33929" x2="61753" y2="33929"/>
                        <a14:backgroundMark x1="61753" y1="39560" x2="61753" y2="39560"/>
                        <a14:backgroundMark x1="61649" y1="45742" x2="61649" y2="45742"/>
                        <a14:backgroundMark x1="61546" y1="51236" x2="61546" y2="51236"/>
                        <a14:backgroundMark x1="61753" y1="57280" x2="61753" y2="57280"/>
                        <a14:backgroundMark x1="61649" y1="62088" x2="61649" y2="62088"/>
                        <a14:backgroundMark x1="61959" y1="67582" x2="61959" y2="67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2" t="15997" r="28157" b="21009"/>
          <a:stretch/>
        </p:blipFill>
        <p:spPr>
          <a:xfrm rot="20082495">
            <a:off x="6529867" y="2870025"/>
            <a:ext cx="2090826" cy="1508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0A3BDB-E596-45C4-8842-E5A4288FED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7782" y="3096660"/>
            <a:ext cx="2174901" cy="248387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BDCBB5-B4AC-4B26-B6F6-5FFD8F57CA05}"/>
              </a:ext>
            </a:extLst>
          </p:cNvPr>
          <p:cNvSpPr txBox="1">
            <a:spLocks/>
          </p:cNvSpPr>
          <p:nvPr/>
        </p:nvSpPr>
        <p:spPr>
          <a:xfrm>
            <a:off x="534907" y="1505460"/>
            <a:ext cx="7241769" cy="5276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temperature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–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DS18B20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Orientation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ensors – MPU6050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LSM303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Barometer –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MPL3115A2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MicroSD card breakout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Arduino prototype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Arduino Uno</a:t>
            </a:r>
          </a:p>
          <a:p>
            <a:pPr lvl="1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E3752C8B-015E-45D0-9AE6-B4BC4FF6D75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93" y="4816142"/>
            <a:ext cx="3131296" cy="20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84B06B-6549-4112-8BE2-3286C469AD1F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9586A3-6C61-4A02-A2A6-DBE5A9D58C24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Atmospheric Profiling System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01ADBB-4B13-4DB2-B68C-68585AA98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871566"/>
              </p:ext>
            </p:extLst>
          </p:nvPr>
        </p:nvGraphicFramePr>
        <p:xfrm>
          <a:off x="6378636" y="1303662"/>
          <a:ext cx="5356164" cy="231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BB796A5-91C7-4FC8-A980-C00C889AE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414293"/>
              </p:ext>
            </p:extLst>
          </p:nvPr>
        </p:nvGraphicFramePr>
        <p:xfrm>
          <a:off x="685800" y="3813879"/>
          <a:ext cx="5356164" cy="2700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02148F3-0893-45D9-9C58-C95602549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830575"/>
              </p:ext>
            </p:extLst>
          </p:nvPr>
        </p:nvGraphicFramePr>
        <p:xfrm>
          <a:off x="6378636" y="3813879"/>
          <a:ext cx="5356164" cy="2700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1303662"/>
            <a:ext cx="5432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the logged data, we were able to determine loss of power when our payload reached minimum temperatures.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resumed during descent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76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67457A-6955-42DD-81A9-58E823BB5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1" y="1533820"/>
            <a:ext cx="6154734" cy="501938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Lightweight power solution for all subsystems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points of failure by eliminating unnecessary components and wiring</a:t>
            </a:r>
          </a:p>
          <a:p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data transfer line from raspberry pi to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biquiti modem.</a:t>
            </a: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components: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7.4V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Battery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Buck/Boost for 5V line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Step-Up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 regulator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12V line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D820DF-305F-4156-B74B-68C7A7D332EA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93F909-9EEC-4DD5-A9D1-350CEBCA7DC1}"/>
              </a:ext>
            </a:extLst>
          </p:cNvPr>
          <p:cNvSpPr txBox="1">
            <a:spLocks/>
          </p:cNvSpPr>
          <p:nvPr/>
        </p:nvSpPr>
        <p:spPr>
          <a:xfrm>
            <a:off x="1143000" y="433735"/>
            <a:ext cx="8686803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Power and Data Distribution Board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75280-4349-457B-B5E1-3BC9BCEC13F2}"/>
              </a:ext>
            </a:extLst>
          </p:cNvPr>
          <p:cNvSpPr/>
          <p:nvPr/>
        </p:nvSpPr>
        <p:spPr>
          <a:xfrm>
            <a:off x="8295651" y="1916118"/>
            <a:ext cx="3476473" cy="3137978"/>
          </a:xfrm>
          <a:prstGeom prst="rect">
            <a:avLst/>
          </a:prstGeom>
          <a:solidFill>
            <a:schemeClr val="tx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8E8E53-1A48-4182-83BB-8EFB795E044E}"/>
              </a:ext>
            </a:extLst>
          </p:cNvPr>
          <p:cNvSpPr/>
          <p:nvPr/>
        </p:nvSpPr>
        <p:spPr>
          <a:xfrm>
            <a:off x="8794139" y="4849183"/>
            <a:ext cx="679757" cy="48119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RJ45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3920DC-9782-4F14-9B02-07D6CC17AE4A}"/>
              </a:ext>
            </a:extLst>
          </p:cNvPr>
          <p:cNvSpPr/>
          <p:nvPr/>
        </p:nvSpPr>
        <p:spPr>
          <a:xfrm>
            <a:off x="10747630" y="4849183"/>
            <a:ext cx="679757" cy="48119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RJ45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792842-0DA9-496F-97F9-FA3A0EDED904}"/>
              </a:ext>
            </a:extLst>
          </p:cNvPr>
          <p:cNvSpPr/>
          <p:nvPr/>
        </p:nvSpPr>
        <p:spPr>
          <a:xfrm>
            <a:off x="10597115" y="2781384"/>
            <a:ext cx="980787" cy="11807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D6E45-21C7-40E2-9286-58AB24FDF6E8}"/>
              </a:ext>
            </a:extLst>
          </p:cNvPr>
          <p:cNvSpPr/>
          <p:nvPr/>
        </p:nvSpPr>
        <p:spPr>
          <a:xfrm>
            <a:off x="8813561" y="2781384"/>
            <a:ext cx="724118" cy="688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D4BBAB-C16E-4E6F-B7B8-8FD3E795A2FE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>
            <a:off x="11087509" y="3962114"/>
            <a:ext cx="0" cy="88706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0656BC-05D6-4FF7-8FF1-2E4D85BE64A3}"/>
              </a:ext>
            </a:extLst>
          </p:cNvPr>
          <p:cNvCxnSpPr/>
          <p:nvPr/>
        </p:nvCxnSpPr>
        <p:spPr>
          <a:xfrm flipV="1">
            <a:off x="11063233" y="2292786"/>
            <a:ext cx="0" cy="4885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201729-FDCF-4434-AB69-E5F10824DBDC}"/>
              </a:ext>
            </a:extLst>
          </p:cNvPr>
          <p:cNvCxnSpPr/>
          <p:nvPr/>
        </p:nvCxnSpPr>
        <p:spPr>
          <a:xfrm flipV="1">
            <a:off x="9134018" y="2292786"/>
            <a:ext cx="0" cy="4885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770532-8A61-40DC-8F93-C020F481DE7A}"/>
              </a:ext>
            </a:extLst>
          </p:cNvPr>
          <p:cNvCxnSpPr/>
          <p:nvPr/>
        </p:nvCxnSpPr>
        <p:spPr>
          <a:xfrm>
            <a:off x="9134018" y="2292786"/>
            <a:ext cx="19292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EEEB3E-5F65-4A56-84EC-F83A884A6F16}"/>
              </a:ext>
            </a:extLst>
          </p:cNvPr>
          <p:cNvCxnSpPr>
            <a:cxnSpLocks/>
          </p:cNvCxnSpPr>
          <p:nvPr/>
        </p:nvCxnSpPr>
        <p:spPr>
          <a:xfrm>
            <a:off x="10101863" y="1371600"/>
            <a:ext cx="0" cy="9211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95D738-B736-4340-89B0-F1E6459D7EDF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9175620" y="3469861"/>
            <a:ext cx="0" cy="607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A2FE52-8D7D-4198-AF78-FAE417E7BDE8}"/>
              </a:ext>
            </a:extLst>
          </p:cNvPr>
          <p:cNvCxnSpPr>
            <a:cxnSpLocks/>
          </p:cNvCxnSpPr>
          <p:nvPr/>
        </p:nvCxnSpPr>
        <p:spPr>
          <a:xfrm flipH="1">
            <a:off x="8625819" y="4076907"/>
            <a:ext cx="549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106EDD-9780-430D-AE00-7C486C31B82C}"/>
              </a:ext>
            </a:extLst>
          </p:cNvPr>
          <p:cNvCxnSpPr/>
          <p:nvPr/>
        </p:nvCxnSpPr>
        <p:spPr>
          <a:xfrm flipV="1">
            <a:off x="8623185" y="3765982"/>
            <a:ext cx="0" cy="607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F1DE1C-B3EE-4970-9417-01612A82D360}"/>
              </a:ext>
            </a:extLst>
          </p:cNvPr>
          <p:cNvCxnSpPr>
            <a:cxnSpLocks/>
          </p:cNvCxnSpPr>
          <p:nvPr/>
        </p:nvCxnSpPr>
        <p:spPr>
          <a:xfrm flipH="1">
            <a:off x="7949847" y="3765982"/>
            <a:ext cx="67333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208781-F961-42B7-A556-AC3DA305D961}"/>
              </a:ext>
            </a:extLst>
          </p:cNvPr>
          <p:cNvCxnSpPr>
            <a:cxnSpLocks/>
          </p:cNvCxnSpPr>
          <p:nvPr/>
        </p:nvCxnSpPr>
        <p:spPr>
          <a:xfrm flipH="1">
            <a:off x="7949847" y="4373027"/>
            <a:ext cx="67333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5FD16DB-96A8-48CC-80D5-017F7DED0110}"/>
              </a:ext>
            </a:extLst>
          </p:cNvPr>
          <p:cNvSpPr txBox="1"/>
          <p:nvPr/>
        </p:nvSpPr>
        <p:spPr>
          <a:xfrm>
            <a:off x="9197858" y="3478648"/>
            <a:ext cx="530185" cy="37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5V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E51F1B-D8F3-407D-A3E4-8F9175CDC985}"/>
              </a:ext>
            </a:extLst>
          </p:cNvPr>
          <p:cNvSpPr txBox="1"/>
          <p:nvPr/>
        </p:nvSpPr>
        <p:spPr>
          <a:xfrm>
            <a:off x="11180879" y="4006374"/>
            <a:ext cx="769184" cy="37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312BD1-0F99-4BEB-8723-01EB7349DFD9}"/>
              </a:ext>
            </a:extLst>
          </p:cNvPr>
          <p:cNvSpPr txBox="1"/>
          <p:nvPr/>
        </p:nvSpPr>
        <p:spPr>
          <a:xfrm>
            <a:off x="10243258" y="1539270"/>
            <a:ext cx="632816" cy="37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7.4V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76CCDF-8193-4F34-AB3F-557FDE3D0F62}"/>
              </a:ext>
            </a:extLst>
          </p:cNvPr>
          <p:cNvCxnSpPr>
            <a:cxnSpLocks/>
          </p:cNvCxnSpPr>
          <p:nvPr/>
        </p:nvCxnSpPr>
        <p:spPr>
          <a:xfrm>
            <a:off x="11038296" y="5330377"/>
            <a:ext cx="0" cy="258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9B4AB4-4896-4A10-B08C-7D391064221A}"/>
              </a:ext>
            </a:extLst>
          </p:cNvPr>
          <p:cNvCxnSpPr>
            <a:cxnSpLocks/>
          </p:cNvCxnSpPr>
          <p:nvPr/>
        </p:nvCxnSpPr>
        <p:spPr>
          <a:xfrm>
            <a:off x="9125978" y="5330377"/>
            <a:ext cx="0" cy="2582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7C6312-B99D-431E-B0DE-8D5135F7B129}"/>
              </a:ext>
            </a:extLst>
          </p:cNvPr>
          <p:cNvSpPr txBox="1"/>
          <p:nvPr/>
        </p:nvSpPr>
        <p:spPr>
          <a:xfrm>
            <a:off x="10349776" y="5588597"/>
            <a:ext cx="1475466" cy="65980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Ubiquiti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28ACC0-A57F-4D73-9263-FA5FD97C8268}"/>
              </a:ext>
            </a:extLst>
          </p:cNvPr>
          <p:cNvSpPr txBox="1"/>
          <p:nvPr/>
        </p:nvSpPr>
        <p:spPr>
          <a:xfrm>
            <a:off x="8286516" y="5587163"/>
            <a:ext cx="1628162" cy="65980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Raspberry Pi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131CF-0D47-4DAD-AFCE-7C93816F28C6}"/>
              </a:ext>
            </a:extLst>
          </p:cNvPr>
          <p:cNvSpPr txBox="1"/>
          <p:nvPr/>
        </p:nvSpPr>
        <p:spPr>
          <a:xfrm>
            <a:off x="6249452" y="3095948"/>
            <a:ext cx="1708053" cy="94257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Transmission System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F7EA8E-3774-42FA-8BEE-28A445554E35}"/>
              </a:ext>
            </a:extLst>
          </p:cNvPr>
          <p:cNvSpPr txBox="1"/>
          <p:nvPr/>
        </p:nvSpPr>
        <p:spPr>
          <a:xfrm>
            <a:off x="6248400" y="4243162"/>
            <a:ext cx="1698814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Raspberry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A2FE52-8D7D-4198-AF78-FAE417E7BDE8}"/>
              </a:ext>
            </a:extLst>
          </p:cNvPr>
          <p:cNvCxnSpPr>
            <a:cxnSpLocks/>
          </p:cNvCxnSpPr>
          <p:nvPr/>
        </p:nvCxnSpPr>
        <p:spPr>
          <a:xfrm flipH="1">
            <a:off x="9125978" y="4572000"/>
            <a:ext cx="17735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EEEB3E-5F65-4A56-84EC-F83A884A6F16}"/>
              </a:ext>
            </a:extLst>
          </p:cNvPr>
          <p:cNvCxnSpPr>
            <a:cxnSpLocks/>
          </p:cNvCxnSpPr>
          <p:nvPr/>
        </p:nvCxnSpPr>
        <p:spPr>
          <a:xfrm>
            <a:off x="9134017" y="4572000"/>
            <a:ext cx="0" cy="3520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EEEB3E-5F65-4A56-84EC-F83A884A6F16}"/>
              </a:ext>
            </a:extLst>
          </p:cNvPr>
          <p:cNvCxnSpPr>
            <a:cxnSpLocks/>
          </p:cNvCxnSpPr>
          <p:nvPr/>
        </p:nvCxnSpPr>
        <p:spPr>
          <a:xfrm>
            <a:off x="10899576" y="4572000"/>
            <a:ext cx="0" cy="3115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6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mountain&#10;&#10;Description automatically generated">
            <a:extLst>
              <a:ext uri="{FF2B5EF4-FFF2-40B4-BE49-F238E27FC236}">
                <a16:creationId xmlns:a16="http://schemas.microsoft.com/office/drawing/2014/main" id="{708A2F5E-FBCD-43B9-93D5-4CDE587A8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8" y="0"/>
            <a:ext cx="1223242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D511BF-DB80-414F-8553-31D283FDE909}"/>
              </a:ext>
            </a:extLst>
          </p:cNvPr>
          <p:cNvSpPr/>
          <p:nvPr/>
        </p:nvSpPr>
        <p:spPr>
          <a:xfrm>
            <a:off x="10744200" y="0"/>
            <a:ext cx="1447800" cy="68580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74993-85D6-408D-A127-59ECE4722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28692"/>
            <a:ext cx="10744200" cy="1055716"/>
          </a:xfr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Thank you</a:t>
            </a:r>
            <a:r>
              <a:rPr lang="en-US" sz="6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!</a:t>
            </a:r>
            <a:endParaRPr lang="en-US" sz="66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10" name="Shape 85">
            <a:extLst>
              <a:ext uri="{FF2B5EF4-FFF2-40B4-BE49-F238E27FC236}">
                <a16:creationId xmlns:a16="http://schemas.microsoft.com/office/drawing/2014/main" id="{04CEAE9A-D147-4BFE-959B-F3D69279C6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8981" y="4402873"/>
            <a:ext cx="1149095" cy="96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Affiliate Contact Information | Arizona Space Grant Consortium">
            <a:extLst>
              <a:ext uri="{FF2B5EF4-FFF2-40B4-BE49-F238E27FC236}">
                <a16:creationId xmlns:a16="http://schemas.microsoft.com/office/drawing/2014/main" id="{47F74B93-3ACF-4129-8478-CC19926F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20" y="5618935"/>
            <a:ext cx="988660" cy="10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izona Space Grant Consortium Logo Repository | Arizona Space Grant Consortium">
            <a:extLst>
              <a:ext uri="{FF2B5EF4-FFF2-40B4-BE49-F238E27FC236}">
                <a16:creationId xmlns:a16="http://schemas.microsoft.com/office/drawing/2014/main" id="{2A85AB73-7581-4ED7-8B44-E383D00C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20" y="2656550"/>
            <a:ext cx="1183570" cy="15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FDFD63A9-1C8B-4597-9E91-256690609E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08" y="1361822"/>
            <a:ext cx="1312159" cy="1192092"/>
          </a:xfrm>
          <a:prstGeom prst="rect">
            <a:avLst/>
          </a:prstGeom>
        </p:spPr>
      </p:pic>
      <p:pic>
        <p:nvPicPr>
          <p:cNvPr id="1025" name="Picture 1024" descr="A close up of a sign&#10;&#10;Description automatically generated">
            <a:extLst>
              <a:ext uri="{FF2B5EF4-FFF2-40B4-BE49-F238E27FC236}">
                <a16:creationId xmlns:a16="http://schemas.microsoft.com/office/drawing/2014/main" id="{4940482C-03DA-4EC7-AE85-4C2B54027D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00" y="60104"/>
            <a:ext cx="1245855" cy="1188584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E8B817E-2D19-414C-921F-B9E1A022E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66" y="4114800"/>
            <a:ext cx="10668000" cy="26463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Acknowledgements: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Space Grant Consortium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Near Space Research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Ernest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Villicaña (Faculty Mentor)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Ed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 (Science Advisor)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2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EBE9CA8-AB37-4C14-B731-A8DE9D659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9761" y="2044157"/>
            <a:ext cx="3708081" cy="36524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Eunice Lopez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Ivan Martinez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Jessica Frantz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Yurgel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0757B4E-2BEB-4859-ABDE-9536847FA257}"/>
              </a:ext>
            </a:extLst>
          </p:cNvPr>
          <p:cNvSpPr/>
          <p:nvPr/>
        </p:nvSpPr>
        <p:spPr>
          <a:xfrm>
            <a:off x="9753600" y="6324600"/>
            <a:ext cx="2232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*Volunteers</a:t>
            </a:r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C3B9A80-1D47-4A3F-84BF-07B62AFE61B5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ED99D611-B018-4135-A893-2095DCB49A44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Team Members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9B2F877-9A23-4290-A438-0D7259C93A91}"/>
              </a:ext>
            </a:extLst>
          </p:cNvPr>
          <p:cNvSpPr txBox="1">
            <a:spLocks/>
          </p:cNvSpPr>
          <p:nvPr/>
        </p:nvSpPr>
        <p:spPr>
          <a:xfrm>
            <a:off x="6542179" y="2214937"/>
            <a:ext cx="3516221" cy="3042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Modesta Juarez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 Uriarte*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 Moreno*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Jackie Salazar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6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2322D7A6-E0BB-4039-826B-801EE57D3A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201942"/>
              </p:ext>
            </p:extLst>
          </p:nvPr>
        </p:nvGraphicFramePr>
        <p:xfrm>
          <a:off x="-762000" y="2590800"/>
          <a:ext cx="13823092" cy="3331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55AC59E-6A4F-44C3-B5C3-0606FB2DADA1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CF54E097-7800-4305-8935-6E418284BFB0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2018-2019 Main Goals </a:t>
            </a:r>
          </a:p>
        </p:txBody>
      </p:sp>
    </p:spTree>
    <p:extLst>
      <p:ext uri="{BB962C8B-B14F-4D97-AF65-F5344CB8AC3E}">
        <p14:creationId xmlns:p14="http://schemas.microsoft.com/office/powerpoint/2010/main" val="30371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D69B5C-5E2B-426C-B35A-FEEEA95CF50F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007B527-D642-45E5-8FA9-BE555208107A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Video System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DF6079-430C-4BB1-BFA4-1E12742BECEB}"/>
              </a:ext>
            </a:extLst>
          </p:cNvPr>
          <p:cNvSpPr txBox="1"/>
          <p:nvPr/>
        </p:nvSpPr>
        <p:spPr>
          <a:xfrm>
            <a:off x="6271880" y="2007748"/>
            <a:ext cx="1566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APRS Packet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BD0E67-A771-443E-A036-623E38ED4B97}"/>
              </a:ext>
            </a:extLst>
          </p:cNvPr>
          <p:cNvSpPr txBox="1"/>
          <p:nvPr/>
        </p:nvSpPr>
        <p:spPr>
          <a:xfrm>
            <a:off x="8024668" y="2265376"/>
            <a:ext cx="2129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APRS Server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5F846A-A99C-4E71-8EE8-BC1ED3A63737}"/>
              </a:ext>
            </a:extLst>
          </p:cNvPr>
          <p:cNvSpPr txBox="1"/>
          <p:nvPr/>
        </p:nvSpPr>
        <p:spPr>
          <a:xfrm>
            <a:off x="10577397" y="4786983"/>
            <a:ext cx="145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Rotor 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 Software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48DBCB-8E87-4A43-B0A4-1C4C1E112B80}"/>
              </a:ext>
            </a:extLst>
          </p:cNvPr>
          <p:cNvSpPr txBox="1"/>
          <p:nvPr/>
        </p:nvSpPr>
        <p:spPr>
          <a:xfrm>
            <a:off x="4078501" y="631195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Transmission Software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402A5BD3-4D4C-40E6-B4F1-A3B1B8C9EEED}"/>
              </a:ext>
            </a:extLst>
          </p:cNvPr>
          <p:cNvSpPr/>
          <p:nvPr/>
        </p:nvSpPr>
        <p:spPr>
          <a:xfrm rot="5400000">
            <a:off x="9207529" y="4070844"/>
            <a:ext cx="1174972" cy="149552"/>
          </a:xfrm>
          <a:prstGeom prst="rightArrow">
            <a:avLst>
              <a:gd name="adj1" fmla="val 6447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F671EF8-E531-4B87-9A05-B8C1B70108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14" y="5637485"/>
            <a:ext cx="948279" cy="7867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C791F2-6FA9-49BF-B55E-73319E68AA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01" y="4901726"/>
            <a:ext cx="948279" cy="786780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F27927A9-19AF-442E-A37C-010EA1DC2100}"/>
              </a:ext>
            </a:extLst>
          </p:cNvPr>
          <p:cNvSpPr/>
          <p:nvPr/>
        </p:nvSpPr>
        <p:spPr>
          <a:xfrm rot="10800000">
            <a:off x="8284878" y="5222780"/>
            <a:ext cx="921836" cy="99504"/>
          </a:xfrm>
          <a:prstGeom prst="rightArrow">
            <a:avLst>
              <a:gd name="adj1" fmla="val 6447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E00B0A8-F8DB-4305-ABA0-0B12E057976A}"/>
              </a:ext>
            </a:extLst>
          </p:cNvPr>
          <p:cNvSpPr/>
          <p:nvPr/>
        </p:nvSpPr>
        <p:spPr>
          <a:xfrm rot="1458376">
            <a:off x="1797123" y="3559410"/>
            <a:ext cx="5675682" cy="144196"/>
          </a:xfrm>
          <a:prstGeom prst="rightArrow">
            <a:avLst>
              <a:gd name="adj1" fmla="val 6447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7C1E217-7658-48F7-ACAF-4D3D84FA4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21" y="4809340"/>
            <a:ext cx="948279" cy="7867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CC18F62-F187-4EDF-A9A3-CB193F03E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36" y="1483047"/>
            <a:ext cx="966658" cy="802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BB71E2-26DB-4E83-A551-E9970992C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2696"/>
            <a:ext cx="1199252" cy="9950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97EA76-EDBB-4B1B-ADAE-9120F328D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6" y="2273143"/>
            <a:ext cx="776763" cy="644475"/>
          </a:xfrm>
          <a:prstGeom prst="rect">
            <a:avLst/>
          </a:prstGeom>
        </p:spPr>
      </p:pic>
      <p:sp>
        <p:nvSpPr>
          <p:cNvPr id="50" name="Arrow: Bent-Up 49">
            <a:extLst>
              <a:ext uri="{FF2B5EF4-FFF2-40B4-BE49-F238E27FC236}">
                <a16:creationId xmlns:a16="http://schemas.microsoft.com/office/drawing/2014/main" id="{986A1F02-56E4-4727-80FB-61EA4DCF2FA8}"/>
              </a:ext>
            </a:extLst>
          </p:cNvPr>
          <p:cNvSpPr/>
          <p:nvPr/>
        </p:nvSpPr>
        <p:spPr>
          <a:xfrm rot="5400000" flipV="1">
            <a:off x="7089006" y="5142290"/>
            <a:ext cx="331355" cy="1498891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07D94BD5-73BD-411C-9C9F-F7F24E9A8B0C}"/>
              </a:ext>
            </a:extLst>
          </p:cNvPr>
          <p:cNvSpPr/>
          <p:nvPr/>
        </p:nvSpPr>
        <p:spPr>
          <a:xfrm>
            <a:off x="2080489" y="2407858"/>
            <a:ext cx="5875742" cy="108234"/>
          </a:xfrm>
          <a:prstGeom prst="rightArrow">
            <a:avLst>
              <a:gd name="adj1" fmla="val 6447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B788A1-2C72-41F5-9133-3D4389849E18}"/>
              </a:ext>
            </a:extLst>
          </p:cNvPr>
          <p:cNvSpPr txBox="1"/>
          <p:nvPr/>
        </p:nvSpPr>
        <p:spPr>
          <a:xfrm rot="1459935">
            <a:off x="4843988" y="4338590"/>
            <a:ext cx="222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Transmission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CB4958-B0AD-4816-8C42-7D5C797B74FD}"/>
              </a:ext>
            </a:extLst>
          </p:cNvPr>
          <p:cNvSpPr txBox="1"/>
          <p:nvPr/>
        </p:nvSpPr>
        <p:spPr>
          <a:xfrm>
            <a:off x="936240" y="2835328"/>
            <a:ext cx="100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5DEAA-90F3-4209-8AF7-7D26FBE6A566}"/>
              </a:ext>
            </a:extLst>
          </p:cNvPr>
          <p:cNvSpPr txBox="1"/>
          <p:nvPr/>
        </p:nvSpPr>
        <p:spPr>
          <a:xfrm>
            <a:off x="8178235" y="5448703"/>
            <a:ext cx="99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Rotor System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09C5E91-7307-4991-8B6C-94E0459F6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4" y="4791685"/>
            <a:ext cx="927866" cy="769844"/>
          </a:xfrm>
          <a:prstGeom prst="rect">
            <a:avLst/>
          </a:prstGeom>
        </p:spPr>
      </p:pic>
      <p:sp>
        <p:nvSpPr>
          <p:cNvPr id="56" name="Arrow: Bent-Up 55">
            <a:extLst>
              <a:ext uri="{FF2B5EF4-FFF2-40B4-BE49-F238E27FC236}">
                <a16:creationId xmlns:a16="http://schemas.microsoft.com/office/drawing/2014/main" id="{3EFE704A-216E-475E-9E22-89C70D0CD93C}"/>
              </a:ext>
            </a:extLst>
          </p:cNvPr>
          <p:cNvSpPr/>
          <p:nvPr/>
        </p:nvSpPr>
        <p:spPr>
          <a:xfrm flipH="1">
            <a:off x="2368724" y="5684781"/>
            <a:ext cx="2406514" cy="329054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EBBE3D-5651-4B49-B82C-AA77CAD012D8}"/>
              </a:ext>
            </a:extLst>
          </p:cNvPr>
          <p:cNvSpPr txBox="1"/>
          <p:nvPr/>
        </p:nvSpPr>
        <p:spPr>
          <a:xfrm>
            <a:off x="1802033" y="4341909"/>
            <a:ext cx="1474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Livestream!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C9D87D-75C9-492B-91B7-704ECD0BE75B}"/>
              </a:ext>
            </a:extLst>
          </p:cNvPr>
          <p:cNvSpPr/>
          <p:nvPr/>
        </p:nvSpPr>
        <p:spPr>
          <a:xfrm>
            <a:off x="8755127" y="2743200"/>
            <a:ext cx="93680" cy="851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3EA9EF9-4E6F-43A0-9800-351027B7DD6C}"/>
              </a:ext>
            </a:extLst>
          </p:cNvPr>
          <p:cNvSpPr/>
          <p:nvPr/>
        </p:nvSpPr>
        <p:spPr>
          <a:xfrm rot="16200000">
            <a:off x="9235189" y="3078073"/>
            <a:ext cx="60862" cy="1020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3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07BDE2-089B-41F6-B314-CD0F53C1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02" y="1807876"/>
            <a:ext cx="7313693" cy="4211777"/>
          </a:xfrm>
        </p:spPr>
        <p:txBody>
          <a:bodyPr>
            <a:normAutofit fontScale="85000" lnSpcReduction="20000"/>
          </a:bodyPr>
          <a:lstStyle/>
          <a:p>
            <a:pPr lvl="1" indent="0">
              <a:spcBef>
                <a:spcPts val="160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aspberry </a:t>
            </a:r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 Camera 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Raspberry </a:t>
            </a:r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Ubiquiti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Rocket M5AC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Wireless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Transceiver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5.8GHz Dipole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Wi-Fi Antennas</a:t>
            </a: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0">
              <a:spcBef>
                <a:spcPts val="160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Linux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FFmpeg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8" descr="EDIMAX - Wi-Fi Antennas - Indoor - Indoor 7dBi Omni-directional Desktop Antenna">
            <a:extLst>
              <a:ext uri="{FF2B5EF4-FFF2-40B4-BE49-F238E27FC236}">
                <a16:creationId xmlns:a16="http://schemas.microsoft.com/office/drawing/2014/main" id="{A89B898B-C51C-4378-9E97-E676AF24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9251" y="3941792"/>
            <a:ext cx="2694852" cy="26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DIMAX - Wi-Fi Antennas - Indoor - Indoor 7dBi Omni-directional Desktop Antenna">
            <a:extLst>
              <a:ext uri="{FF2B5EF4-FFF2-40B4-BE49-F238E27FC236}">
                <a16:creationId xmlns:a16="http://schemas.microsoft.com/office/drawing/2014/main" id="{D1B25B44-06DC-4F28-984B-604B1151C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9"/>
          <a:stretch/>
        </p:blipFill>
        <p:spPr bwMode="auto">
          <a:xfrm flipH="1">
            <a:off x="7242496" y="4348229"/>
            <a:ext cx="1754003" cy="247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cket 5AC PTP Ubiquiti. ÐÑÐ¿Ð¸ÑÑ. ÐÑÐµÐ¿Ð¾Ð³Ð¾Ð´Ð½Ð°Ñ ÑÐ¾ÑÐºÐ° Ð´Ð¾ÑÑÑÐ¿Ð° WiFi, Ð±Ð°Ð·Ð¾Ð²Ð°Ñ ÑÑÐ°Ð½ÑÐ¸Ñ. ÐÐ°ÑÑÑÐ¾Ð¹ÐºÐ° ...">
            <a:extLst>
              <a:ext uri="{FF2B5EF4-FFF2-40B4-BE49-F238E27FC236}">
                <a16:creationId xmlns:a16="http://schemas.microsoft.com/office/drawing/2014/main" id="{D28D2FD6-92CC-41AB-8CBF-927366F6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193">
            <a:off x="9231355" y="3465187"/>
            <a:ext cx="3020419" cy="30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D69B5C-5E2B-426C-B35A-FEEEA95CF50F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007B527-D642-45E5-8FA9-BE555208107A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Video System on Payload</a:t>
            </a:r>
          </a:p>
        </p:txBody>
      </p:sp>
      <p:pic>
        <p:nvPicPr>
          <p:cNvPr id="38" name="Content Placeholder 3" descr="A close up of electronics&#10;&#10;Description automatically generated">
            <a:extLst>
              <a:ext uri="{FF2B5EF4-FFF2-40B4-BE49-F238E27FC236}">
                <a16:creationId xmlns:a16="http://schemas.microsoft.com/office/drawing/2014/main" id="{814FA6B6-7087-49F7-81CC-D0F3F894816B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3" r="96167">
                        <a14:foregroundMark x1="87833" y1="49500" x2="94333" y2="41500"/>
                        <a14:foregroundMark x1="94333" y1="41500" x2="94000" y2="32000"/>
                        <a14:foregroundMark x1="94000" y1="32000" x2="79297" y2="25534"/>
                        <a14:foregroundMark x1="43158" y1="13000" x2="42773" y2="13167"/>
                        <a14:foregroundMark x1="46558" y1="11525" x2="43158" y2="13000"/>
                        <a14:foregroundMark x1="32755" y1="21034" x2="24333" y2="30167"/>
                        <a14:foregroundMark x1="24333" y1="30167" x2="22167" y2="39500"/>
                        <a14:foregroundMark x1="23901" y1="42333" x2="27167" y2="47667"/>
                        <a14:foregroundMark x1="22167" y1="39500" x2="23901" y2="42333"/>
                        <a14:foregroundMark x1="27167" y1="47667" x2="46333" y2="55833"/>
                        <a14:foregroundMark x1="46333" y1="55833" x2="57500" y2="64000"/>
                        <a14:foregroundMark x1="57500" y1="64000" x2="68833" y2="67333"/>
                        <a14:foregroundMark x1="68833" y1="67333" x2="79000" y2="64500"/>
                        <a14:foregroundMark x1="79000" y1="64500" x2="92833" y2="49333"/>
                        <a14:foregroundMark x1="92833" y1="49333" x2="93000" y2="48833"/>
                        <a14:foregroundMark x1="96333" y1="41000" x2="96000" y2="34333"/>
                        <a14:foregroundMark x1="96000" y1="33833" x2="95500" y2="32667"/>
                        <a14:foregroundMark x1="18667" y1="39333" x2="5000" y2="53667"/>
                        <a14:foregroundMark x1="9972" y1="62167" x2="10054" y2="62308"/>
                        <a14:foregroundMark x1="8803" y1="60167" x2="9095" y2="60667"/>
                        <a14:foregroundMark x1="6072" y1="55500" x2="6365" y2="56000"/>
                        <a14:foregroundMark x1="5789" y1="55017" x2="6072" y2="55500"/>
                        <a14:foregroundMark x1="5000" y1="53667" x2="5486" y2="54499"/>
                        <a14:foregroundMark x1="11345" y1="63547" x2="17667" y2="69167"/>
                        <a14:foregroundMark x1="17667" y1="69167" x2="46833" y2="79833"/>
                        <a14:foregroundMark x1="46833" y1="79833" x2="50500" y2="71500"/>
                        <a14:foregroundMark x1="49462" y1="70893" x2="41667" y2="66333"/>
                        <a14:foregroundMark x1="50500" y1="71500" x2="49471" y2="70898"/>
                        <a14:foregroundMark x1="41667" y1="66333" x2="10667" y2="63167"/>
                        <a14:foregroundMark x1="9572" y1="62510" x2="9000" y2="62167"/>
                        <a14:foregroundMark x1="50082" y1="67000" x2="48833" y2="66167"/>
                        <a14:foregroundMark x1="50333" y1="67167" x2="50082" y2="67000"/>
                        <a14:foregroundMark x1="50582" y1="67333" x2="50333" y2="67167"/>
                        <a14:foregroundMark x1="50833" y1="67500" x2="50582" y2="67333"/>
                        <a14:foregroundMark x1="47333" y1="82833" x2="47500" y2="83000"/>
                        <a14:foregroundMark x1="47000" y1="82500" x2="47333" y2="82833"/>
                        <a14:foregroundMark x1="17315" y1="70102" x2="12333" y2="68000"/>
                        <a14:foregroundMark x1="30500" y1="75667" x2="22543" y2="72309"/>
                        <a14:foregroundMark x1="12333" y1="68000" x2="9513" y2="64313"/>
                        <a14:foregroundMark x1="4506" y1="55076" x2="2833" y2="49500"/>
                        <a14:foregroundMark x1="4783" y1="56000" x2="4683" y2="55667"/>
                        <a14:foregroundMark x1="4833" y1="56167" x2="4783" y2="56000"/>
                        <a14:foregroundMark x1="4883" y1="56333" x2="4833" y2="56167"/>
                        <a14:foregroundMark x1="4983" y1="56667" x2="4883" y2="56333"/>
                        <a14:foregroundMark x1="5025" y1="56807" x2="4983" y2="56667"/>
                        <a14:foregroundMark x1="2833" y1="49500" x2="6167" y2="46500"/>
                        <a14:foregroundMark x1="29000" y1="75167" x2="23865" y2="74290"/>
                        <a14:foregroundMark x1="48333" y1="46667" x2="55500" y2="45000"/>
                        <a14:foregroundMark x1="28667" y1="76333" x2="28667" y2="76333"/>
                        <a14:foregroundMark x1="27000" y1="75833" x2="26667" y2="75833"/>
                        <a14:foregroundMark x1="25167" y1="75333" x2="24667" y2="75333"/>
                        <a14:foregroundMark x1="14500" y1="71333" x2="14500" y2="71333"/>
                        <a14:foregroundMark x1="13667" y1="69833" x2="13667" y2="69833"/>
                        <a14:foregroundMark x1="12833" y1="68667" x2="12833" y2="68667"/>
                        <a14:foregroundMark x1="12833" y1="68333" x2="12833" y2="68333"/>
                        <a14:foregroundMark x1="12833" y1="68167" x2="12833" y2="68167"/>
                        <a14:foregroundMark x1="12500" y1="68000" x2="12167" y2="67667"/>
                        <a14:foregroundMark x1="11667" y1="67167" x2="11167" y2="67000"/>
                        <a14:foregroundMark x1="11167" y1="66500" x2="11167" y2="66500"/>
                        <a14:foregroundMark x1="11000" y1="66000" x2="10667" y2="65333"/>
                        <a14:foregroundMark x1="10333" y1="64833" x2="10333" y2="64833"/>
                        <a14:foregroundMark x1="10167" y1="64667" x2="10167" y2="64667"/>
                        <a14:foregroundMark x1="3667" y1="53167" x2="3667" y2="53167"/>
                        <a14:foregroundMark x1="30000" y1="76167" x2="30000" y2="76167"/>
                        <a14:foregroundMark x1="30500" y1="76500" x2="30500" y2="76500"/>
                        <a14:foregroundMark x1="11000" y1="61500" x2="33167" y2="65500"/>
                        <a14:foregroundMark x1="36500" y1="18667" x2="36500" y2="18667"/>
                        <a14:foregroundMark x1="39000" y1="80000" x2="39000" y2="80000"/>
                        <a14:foregroundMark x1="21667" y1="74667" x2="23667" y2="74667"/>
                        <a14:foregroundMark x1="17268" y1="71500" x2="14833" y2="70167"/>
                        <a14:foregroundMark x1="17876" y1="71833" x2="17268" y2="71500"/>
                        <a14:foregroundMark x1="21833" y1="74000" x2="17876" y2="71833"/>
                        <a14:foregroundMark x1="16031" y1="71833" x2="22667" y2="75000"/>
                        <a14:foregroundMark x1="15333" y1="71500" x2="16031" y2="71833"/>
                        <a14:foregroundMark x1="32500" y1="65000" x2="32500" y2="65000"/>
                        <a14:foregroundMark x1="32000" y1="65000" x2="31833" y2="65000"/>
                        <a14:foregroundMark x1="31833" y1="65000" x2="31833" y2="65000"/>
                        <a14:foregroundMark x1="31333" y1="64833" x2="31000" y2="64667"/>
                        <a14:foregroundMark x1="30833" y1="64667" x2="30500" y2="64667"/>
                        <a14:foregroundMark x1="30500" y1="64667" x2="30500" y2="64667"/>
                        <a14:foregroundMark x1="30500" y1="64667" x2="30500" y2="64667"/>
                        <a14:foregroundMark x1="30333" y1="64667" x2="29667" y2="64667"/>
                        <a14:foregroundMark x1="28167" y1="64500" x2="28167" y2="64500"/>
                        <a14:foregroundMark x1="28000" y1="64500" x2="28000" y2="64500"/>
                        <a14:foregroundMark x1="27500" y1="64333" x2="27167" y2="64333"/>
                        <a14:foregroundMark x1="27000" y1="64333" x2="27000" y2="64333"/>
                        <a14:foregroundMark x1="26667" y1="64333" x2="26667" y2="64333"/>
                        <a14:foregroundMark x1="26333" y1="64333" x2="26167" y2="64333"/>
                        <a14:foregroundMark x1="25833" y1="64333" x2="25667" y2="64167"/>
                        <a14:foregroundMark x1="25667" y1="64167" x2="25333" y2="64167"/>
                        <a14:foregroundMark x1="25333" y1="64167" x2="25167" y2="64167"/>
                        <a14:foregroundMark x1="24833" y1="64000" x2="24500" y2="63833"/>
                        <a14:foregroundMark x1="24000" y1="63833" x2="23667" y2="63667"/>
                        <a14:foregroundMark x1="23500" y1="63667" x2="23333" y2="63667"/>
                        <a14:foregroundMark x1="10377" y1="60903" x2="18167" y2="62667"/>
                        <a14:foregroundMark x1="18167" y1="62667" x2="21500" y2="63333"/>
                        <a14:foregroundMark x1="21833" y1="63333" x2="24500" y2="64000"/>
                        <a14:foregroundMark x1="25500" y1="64000" x2="27667" y2="64500"/>
                        <a14:foregroundMark x1="28167" y1="64500" x2="29833" y2="64667"/>
                        <a14:foregroundMark x1="33833" y1="65833" x2="16000" y2="62167"/>
                        <a14:foregroundMark x1="10377" y1="60715" x2="33667" y2="65500"/>
                        <a14:foregroundMark x1="9333" y1="60500" x2="10146" y2="60667"/>
                        <a14:foregroundMark x1="34667" y1="65500" x2="22000" y2="63167"/>
                        <a14:foregroundMark x1="33333" y1="65667" x2="28000" y2="64000"/>
                        <a14:foregroundMark x1="28000" y1="64833" x2="25333" y2="63667"/>
                        <a14:foregroundMark x1="22500" y1="63667" x2="20667" y2="63000"/>
                        <a14:foregroundMark x1="9333" y1="61167" x2="8167" y2="60000"/>
                        <a14:foregroundMark x1="7000" y1="59667" x2="7000" y2="59667"/>
                        <a14:foregroundMark x1="50500" y1="68500" x2="50500" y2="68500"/>
                        <a14:foregroundMark x1="79500" y1="26333" x2="76167" y2="24833"/>
                        <a14:foregroundMark x1="36167" y1="20500" x2="35000" y2="20167"/>
                        <a14:backgroundMark x1="33441" y1="18667" x2="32667" y2="19333"/>
                        <a14:backgroundMark x1="33951" y1="18228" x2="33441" y2="18667"/>
                        <a14:backgroundMark x1="39833" y1="13167" x2="34625" y2="17649"/>
                        <a14:backgroundMark x1="32667" y1="19333" x2="32667" y2="19333"/>
                        <a14:backgroundMark x1="38333" y1="80667" x2="38333" y2="80667"/>
                        <a14:backgroundMark x1="3667" y1="56333" x2="3667" y2="56333"/>
                        <a14:backgroundMark x1="5500" y1="59333" x2="5500" y2="59333"/>
                        <a14:backgroundMark x1="5833" y1="60000" x2="5833" y2="60000"/>
                        <a14:backgroundMark x1="5833" y1="60167" x2="5833" y2="60167"/>
                        <a14:backgroundMark x1="5833" y1="60167" x2="5833" y2="60167"/>
                        <a14:backgroundMark x1="5833" y1="60167" x2="5833" y2="60167"/>
                        <a14:backgroundMark x1="5667" y1="60167" x2="5667" y2="60167"/>
                        <a14:backgroundMark x1="5167" y1="59333" x2="5167" y2="59000"/>
                        <a14:backgroundMark x1="5167" y1="59000" x2="5167" y2="59000"/>
                        <a14:backgroundMark x1="5167" y1="58833" x2="5167" y2="58833"/>
                        <a14:backgroundMark x1="5000" y1="58167" x2="4667" y2="58167"/>
                        <a14:backgroundMark x1="4167" y1="56667" x2="4167" y2="56667"/>
                        <a14:backgroundMark x1="3500" y1="56167" x2="3500" y2="56167"/>
                        <a14:backgroundMark x1="3333" y1="56000" x2="3333" y2="56000"/>
                        <a14:backgroundMark x1="40667" y1="13333" x2="40667" y2="13333"/>
                        <a14:backgroundMark x1="40667" y1="13833" x2="40667" y2="13833"/>
                        <a14:backgroundMark x1="40833" y1="13833" x2="40833" y2="13833"/>
                        <a14:backgroundMark x1="41833" y1="13000" x2="41833" y2="13000"/>
                        <a14:backgroundMark x1="41000" y1="13167" x2="41000" y2="13667"/>
                        <a14:backgroundMark x1="41167" y1="13333" x2="41167" y2="13333"/>
                        <a14:backgroundMark x1="41167" y1="13333" x2="41167" y2="13333"/>
                        <a14:backgroundMark x1="41167" y1="13500" x2="41167" y2="13500"/>
                        <a14:backgroundMark x1="20000" y1="44167" x2="20000" y2="44167"/>
                        <a14:backgroundMark x1="19833" y1="43667" x2="19833" y2="43667"/>
                        <a14:backgroundMark x1="20000" y1="43167" x2="20000" y2="43167"/>
                        <a14:backgroundMark x1="20167" y1="43000" x2="20167" y2="43000"/>
                        <a14:backgroundMark x1="20333" y1="42333" x2="20333" y2="42333"/>
                        <a14:backgroundMark x1="3500" y1="55500" x2="3500" y2="55500"/>
                        <a14:backgroundMark x1="3500" y1="55667" x2="3833" y2="56167"/>
                        <a14:backgroundMark x1="4167" y1="57333" x2="3167" y2="55667"/>
                        <a14:backgroundMark x1="3333" y1="55333" x2="3500" y2="55833"/>
                        <a14:backgroundMark x1="5762" y1="59667" x2="6333" y2="60667"/>
                        <a14:backgroundMark x1="4333" y1="57167" x2="5762" y2="59667"/>
                        <a14:backgroundMark x1="6833" y1="60667" x2="6833" y2="61500"/>
                        <a14:backgroundMark x1="7833" y1="62000" x2="7500" y2="62500"/>
                        <a14:backgroundMark x1="7167" y1="61500" x2="7167" y2="62167"/>
                        <a14:backgroundMark x1="6333" y1="60500" x2="6667" y2="61167"/>
                        <a14:backgroundMark x1="8000" y1="63167" x2="8667" y2="64667"/>
                        <a14:backgroundMark x1="22500" y1="75500" x2="22500" y2="75500"/>
                        <a14:backgroundMark x1="14333" y1="71833" x2="14333" y2="71833"/>
                        <a14:backgroundMark x1="14167" y1="71500" x2="14167" y2="71500"/>
                        <a14:backgroundMark x1="41333" y1="65000" x2="41333" y2="65000"/>
                        <a14:backgroundMark x1="50667" y1="67333" x2="50667" y2="67333"/>
                        <a14:backgroundMark x1="50667" y1="67000" x2="50667" y2="67000"/>
                        <a14:backgroundMark x1="50333" y1="67333" x2="50333" y2="67333"/>
                        <a14:backgroundMark x1="50167" y1="67167" x2="50167" y2="67167"/>
                        <a14:backgroundMark x1="47500" y1="83500" x2="47500" y2="83500"/>
                        <a14:backgroundMark x1="47333" y1="83000" x2="47333" y2="83000"/>
                        <a14:backgroundMark x1="47833" y1="83000" x2="47833" y2="83000"/>
                        <a14:backgroundMark x1="47500" y1="82833" x2="47500" y2="82833"/>
                        <a14:backgroundMark x1="47333" y1="82833" x2="47333" y2="82833"/>
                        <a14:backgroundMark x1="47167" y1="82833" x2="47167" y2="82833"/>
                        <a14:backgroundMark x1="50667" y1="67667" x2="50833" y2="67333"/>
                        <a14:backgroundMark x1="50167" y1="67167" x2="50167" y2="67000"/>
                        <a14:backgroundMark x1="48333" y1="11667" x2="48333" y2="11333"/>
                        <a14:backgroundMark x1="47833" y1="11167" x2="47833" y2="11167"/>
                        <a14:backgroundMark x1="47333" y1="11167" x2="47333" y2="11167"/>
                        <a14:backgroundMark x1="47167" y1="11000" x2="47167" y2="11000"/>
                        <a14:backgroundMark x1="47000" y1="11000" x2="57333" y2="15167"/>
                        <a14:backgroundMark x1="56667" y1="14667" x2="61000" y2="16333"/>
                        <a14:backgroundMark x1="60500" y1="17000" x2="67167" y2="19333"/>
                        <a14:backgroundMark x1="67000" y1="19333" x2="73000" y2="21667"/>
                        <a14:backgroundMark x1="72667" y1="21667" x2="75432" y2="23368"/>
                        <a14:backgroundMark x1="34333" y1="19500" x2="33167" y2="19500"/>
                        <a14:backgroundMark x1="33667" y1="19167" x2="33167" y2="19667"/>
                        <a14:backgroundMark x1="41833" y1="12833" x2="40333" y2="14000"/>
                        <a14:backgroundMark x1="47333" y1="11167" x2="46667" y2="11167"/>
                        <a14:backgroundMark x1="33500" y1="19833" x2="32500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97" y="918088"/>
            <a:ext cx="3507055" cy="35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0E67EB3D-30AD-45E3-AD0D-66EBA478D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516133"/>
              </p:ext>
            </p:extLst>
          </p:nvPr>
        </p:nvGraphicFramePr>
        <p:xfrm>
          <a:off x="228600" y="1825624"/>
          <a:ext cx="11811001" cy="469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84B06B-6549-4112-8BE2-3286C469AD1F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9586A3-6C61-4A02-A2A6-DBE5A9D58C24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Video Processing on Payload</a:t>
            </a:r>
          </a:p>
        </p:txBody>
      </p:sp>
    </p:spTree>
    <p:extLst>
      <p:ext uri="{BB962C8B-B14F-4D97-AF65-F5344CB8AC3E}">
        <p14:creationId xmlns:p14="http://schemas.microsoft.com/office/powerpoint/2010/main" val="3537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D820DF-305F-4156-B74B-68C7A7D332EA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93F909-9EEC-4DD5-A9D1-350CEBCA7DC1}"/>
              </a:ext>
            </a:extLst>
          </p:cNvPr>
          <p:cNvSpPr txBox="1">
            <a:spLocks/>
          </p:cNvSpPr>
          <p:nvPr/>
        </p:nvSpPr>
        <p:spPr>
          <a:xfrm>
            <a:off x="2927469" y="433735"/>
            <a:ext cx="6902334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Ground Station Video System</a:t>
            </a:r>
          </a:p>
        </p:txBody>
      </p:sp>
      <p:pic>
        <p:nvPicPr>
          <p:cNvPr id="6" name="Picture 12" descr="Ubiquiti Networks - RocketDishâ¢ LW">
            <a:extLst>
              <a:ext uri="{FF2B5EF4-FFF2-40B4-BE49-F238E27FC236}">
                <a16:creationId xmlns:a16="http://schemas.microsoft.com/office/drawing/2014/main" id="{760BE241-BF6D-4089-B382-C7BD0303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23"/>
          <a:stretch/>
        </p:blipFill>
        <p:spPr bwMode="auto">
          <a:xfrm>
            <a:off x="6853774" y="3352800"/>
            <a:ext cx="4440515" cy="38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07BDE2-089B-41F6-B314-CD0F53C1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02" y="1807876"/>
            <a:ext cx="7313693" cy="4211777"/>
          </a:xfrm>
        </p:spPr>
        <p:txBody>
          <a:bodyPr>
            <a:normAutofit fontScale="92500" lnSpcReduction="10000"/>
          </a:bodyPr>
          <a:lstStyle/>
          <a:p>
            <a:pPr lvl="1" indent="0">
              <a:spcBef>
                <a:spcPts val="16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Ubiquiti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Rocket M5AC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Wireless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Transceiver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Ubiquiti </a:t>
            </a:r>
            <a:r>
              <a:rPr lang="en-US" sz="2800" dirty="0" smtClean="0">
                <a:solidFill>
                  <a:schemeClr val="bg1"/>
                </a:solidFill>
              </a:rPr>
              <a:t>5.8GHz </a:t>
            </a:r>
            <a:r>
              <a:rPr lang="en-US" sz="2800" dirty="0">
                <a:solidFill>
                  <a:schemeClr val="bg1"/>
                </a:solidFill>
              </a:rPr>
              <a:t>Rocketdish-LW Series Dish </a:t>
            </a:r>
            <a:r>
              <a:rPr lang="en-US" sz="2800" dirty="0" smtClean="0">
                <a:solidFill>
                  <a:schemeClr val="bg1"/>
                </a:solidFill>
              </a:rPr>
              <a:t>Antenna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0">
              <a:spcBef>
                <a:spcPts val="16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VLC Player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 Screen Capture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Rocket 5AC PTP Ubiquiti. ÐÑÐ¿Ð¸ÑÑ. ÐÑÐµÐ¿Ð¾Ð³Ð¾Ð´Ð½Ð°Ñ ÑÐ¾ÑÐºÐ° Ð´Ð¾ÑÑÑÐ¿Ð° WiFi, Ð±Ð°Ð·Ð¾Ð²Ð°Ñ ÑÑÐ°Ð½ÑÐ¸Ñ. ÐÐ°ÑÑÑÐ¾Ð¹ÐºÐ° ...">
            <a:extLst>
              <a:ext uri="{FF2B5EF4-FFF2-40B4-BE49-F238E27FC236}">
                <a16:creationId xmlns:a16="http://schemas.microsoft.com/office/drawing/2014/main" id="{D28D2FD6-92CC-41AB-8CBF-927366F6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193">
            <a:off x="9446425" y="297665"/>
            <a:ext cx="3020419" cy="30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5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0E67EB3D-30AD-45E3-AD0D-66EBA478D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890441"/>
              </p:ext>
            </p:extLst>
          </p:nvPr>
        </p:nvGraphicFramePr>
        <p:xfrm>
          <a:off x="228600" y="1825624"/>
          <a:ext cx="11811001" cy="469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84B06B-6549-4112-8BE2-3286C469AD1F}"/>
              </a:ext>
            </a:extLst>
          </p:cNvPr>
          <p:cNvSpPr/>
          <p:nvPr/>
        </p:nvSpPr>
        <p:spPr>
          <a:xfrm>
            <a:off x="-228600" y="341310"/>
            <a:ext cx="102108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9586A3-6C61-4A02-A2A6-DBE5A9D58C24}"/>
              </a:ext>
            </a:extLst>
          </p:cNvPr>
          <p:cNvSpPr txBox="1">
            <a:spLocks/>
          </p:cNvSpPr>
          <p:nvPr/>
        </p:nvSpPr>
        <p:spPr>
          <a:xfrm>
            <a:off x="381000" y="433735"/>
            <a:ext cx="9448803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Video Processing on 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Ground Station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07BDE2-089B-41F6-B314-CD0F53C1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694621"/>
            <a:ext cx="6324600" cy="4472135"/>
          </a:xfrm>
        </p:spPr>
        <p:txBody>
          <a:bodyPr>
            <a:normAutofit fontScale="77500" lnSpcReduction="20000"/>
          </a:bodyPr>
          <a:lstStyle/>
          <a:p>
            <a:pPr lvl="1" indent="0">
              <a:spcBef>
                <a:spcPts val="16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Ubiquiti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Rocket M5AC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Wireless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Transceiver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LSM303 for heading 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9-DoF for elevation 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BU-353S4 GPS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HS-805MG 5:1 Servo gearboxes</a:t>
            </a:r>
          </a:p>
          <a:p>
            <a:pPr marL="1028700" lvl="1" indent="-342900">
              <a:spcBef>
                <a:spcPts val="1600"/>
              </a:spcBef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0">
              <a:spcBef>
                <a:spcPts val="16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Arduino</a:t>
            </a:r>
          </a:p>
          <a:p>
            <a:pPr marL="1028700" lvl="1" indent="-342900">
              <a:spcBef>
                <a:spcPts val="1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Python </a:t>
            </a:r>
          </a:p>
          <a:p>
            <a:pPr lvl="1" indent="0">
              <a:spcBef>
                <a:spcPts val="1600"/>
              </a:spcBef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342900">
              <a:spcBef>
                <a:spcPts val="160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557" r="9167" b="5555"/>
          <a:stretch/>
        </p:blipFill>
        <p:spPr>
          <a:xfrm>
            <a:off x="6553200" y="1654183"/>
            <a:ext cx="5066027" cy="4553012"/>
          </a:xfrm>
          <a:prstGeom prst="rect">
            <a:avLst/>
          </a:prstGeom>
          <a:effectLst>
            <a:reflection stA="45000" endPos="18000" dist="50800" dir="5400000" sy="-100000" algn="bl" rotWithShape="0"/>
          </a:effectLst>
        </p:spPr>
      </p:pic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3E84B06B-6549-4112-8BE2-3286C469AD1F}"/>
              </a:ext>
            </a:extLst>
          </p:cNvPr>
          <p:cNvSpPr/>
          <p:nvPr/>
        </p:nvSpPr>
        <p:spPr>
          <a:xfrm>
            <a:off x="-76200" y="341310"/>
            <a:ext cx="10058403" cy="717545"/>
          </a:xfrm>
          <a:prstGeom prst="roundRect">
            <a:avLst/>
          </a:prstGeom>
          <a:solidFill>
            <a:prstClr val="white">
              <a:alpha val="20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9586A3-6C61-4A02-A2A6-DBE5A9D58C24}"/>
              </a:ext>
            </a:extLst>
          </p:cNvPr>
          <p:cNvSpPr txBox="1">
            <a:spLocks/>
          </p:cNvSpPr>
          <p:nvPr/>
        </p:nvSpPr>
        <p:spPr>
          <a:xfrm>
            <a:off x="2133600" y="433735"/>
            <a:ext cx="7696203" cy="6251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52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Ground Station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Tracking System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431</Words>
  <Application>Microsoft Office PowerPoint</Application>
  <PresentationFormat>Widescreen</PresentationFormat>
  <Paragraphs>157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PHOENIX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PHOENIX COLLEGE</dc:title>
  <dc:creator>Eunice Lopez</dc:creator>
  <cp:lastModifiedBy>Lopez,Eunice</cp:lastModifiedBy>
  <cp:revision>51</cp:revision>
  <dcterms:created xsi:type="dcterms:W3CDTF">2019-04-05T20:12:35Z</dcterms:created>
  <dcterms:modified xsi:type="dcterms:W3CDTF">2019-04-06T02:16:07Z</dcterms:modified>
</cp:coreProperties>
</file>